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Override PartName="/customXml/itemProps16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4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3"/>
  </p:sldMasterIdLst>
  <p:notesMasterIdLst>
    <p:notesMasterId r:id="rId6"/>
  </p:notesMasterIdLst>
  <p:handoutMasterIdLst>
    <p:handoutMasterId r:id="rId24"/>
  </p:handoutMasterIdLst>
  <p:sldIdLst>
    <p:sldId id="344" r:id="rId4"/>
    <p:sldId id="267" r:id="rId5"/>
    <p:sldId id="342" r:id="rId7"/>
    <p:sldId id="367" r:id="rId8"/>
    <p:sldId id="343" r:id="rId9"/>
    <p:sldId id="380" r:id="rId10"/>
    <p:sldId id="381" r:id="rId11"/>
    <p:sldId id="382" r:id="rId12"/>
    <p:sldId id="368" r:id="rId13"/>
    <p:sldId id="389" r:id="rId14"/>
    <p:sldId id="407" r:id="rId15"/>
    <p:sldId id="354" r:id="rId16"/>
    <p:sldId id="391" r:id="rId17"/>
    <p:sldId id="396" r:id="rId18"/>
    <p:sldId id="392" r:id="rId19"/>
    <p:sldId id="397" r:id="rId20"/>
    <p:sldId id="355" r:id="rId21"/>
    <p:sldId id="361" r:id="rId22"/>
    <p:sldId id="299" r:id="rId23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2" userDrawn="1">
          <p15:clr>
            <a:srgbClr val="A4A3A4"/>
          </p15:clr>
        </p15:guide>
        <p15:guide id="2" pos="37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08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58" y="571"/>
      </p:cViewPr>
      <p:guideLst>
        <p:guide orient="horz" pos="2132"/>
        <p:guide pos="374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0" Type="http://schemas.openxmlformats.org/officeDocument/2006/relationships/tags" Target="tags/tag164.xml"/><Relationship Id="rId3" Type="http://schemas.openxmlformats.org/officeDocument/2006/relationships/slideMaster" Target="slideMasters/slideMaster2.xml"/><Relationship Id="rId29" Type="http://schemas.openxmlformats.org/officeDocument/2006/relationships/customXml" Target="../customXml/item1.xml"/><Relationship Id="rId28" Type="http://schemas.openxmlformats.org/officeDocument/2006/relationships/customXmlProps" Target="../customXml/itemProps163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9.vml.rels><?xml version="1.0" encoding="UTF-8" standalone="yes"?>
<Relationships xmlns="http://schemas.openxmlformats.org/package/2006/relationships"><Relationship Id="rId4" Type="http://schemas.openxmlformats.org/officeDocument/2006/relationships/image" Target="../media/image48.emf"/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image" Target="../media/image45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handoutMasters/_rels/handout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4.xml"/><Relationship Id="rId4" Type="http://schemas.openxmlformats.org/officeDocument/2006/relationships/tags" Target="../tags/tag162.xml"/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" Type="http://schemas.openxmlformats.org/officeDocument/2006/relationships/tags" Target="../tags/tag15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3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tags" Target="../tags/tag15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D6085-2FCD-469C-8B54-92772EED5E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74821-61F6-4667-8EBA-DF0C75380FD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4" Type="http://schemas.openxmlformats.org/officeDocument/2006/relationships/tags" Target="../tags/tag152.xml"/><Relationship Id="rId3" Type="http://schemas.openxmlformats.org/officeDocument/2006/relationships/tags" Target="../tags/tag151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5" Type="http://schemas.openxmlformats.org/officeDocument/2006/relationships/image" Target="../media/image3.png"/><Relationship Id="rId14" Type="http://schemas.openxmlformats.org/officeDocument/2006/relationships/tags" Target="../tags/tag33.xml"/><Relationship Id="rId13" Type="http://schemas.openxmlformats.org/officeDocument/2006/relationships/image" Target="../media/image2.png"/><Relationship Id="rId12" Type="http://schemas.openxmlformats.org/officeDocument/2006/relationships/tags" Target="../tags/tag32.xml"/><Relationship Id="rId11" Type="http://schemas.openxmlformats.org/officeDocument/2006/relationships/image" Target="../media/image1.png"/><Relationship Id="rId10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95325"/>
          </a:xfrm>
          <a:prstGeom prst="rect">
            <a:avLst/>
          </a:prstGeom>
          <a:solidFill>
            <a:srgbClr val="004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学习目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95325"/>
          </a:xfrm>
          <a:prstGeom prst="rect">
            <a:avLst/>
          </a:prstGeom>
          <a:solidFill>
            <a:srgbClr val="004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>
            <a:spLocks noChangeAspect="1"/>
          </p:cNvSpPr>
          <p:nvPr userDrawn="1">
            <p:custDataLst>
              <p:tags r:id="rId3"/>
            </p:custDataLst>
          </p:nvPr>
        </p:nvSpPr>
        <p:spPr bwMode="auto">
          <a:xfrm>
            <a:off x="314154" y="6172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8" name="TextBox 4"/>
          <p:cNvSpPr txBox="1"/>
          <p:nvPr userDrawn="1">
            <p:custDataLst>
              <p:tags r:id="rId4"/>
            </p:custDataLst>
          </p:nvPr>
        </p:nvSpPr>
        <p:spPr>
          <a:xfrm>
            <a:off x="909903" y="6113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 panose="020B0604020202020204"/>
              </a:rPr>
              <a:t>学习目标</a:t>
            </a:r>
            <a:endParaRPr lang="zh-CN" altLang="en-US">
              <a:sym typeface="Arial" panose="020B0604020202020204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新课导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95325"/>
          </a:xfrm>
          <a:prstGeom prst="rect">
            <a:avLst/>
          </a:prstGeom>
          <a:solidFill>
            <a:srgbClr val="004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>
            <a:spLocks noChangeAspect="1"/>
          </p:cNvSpPr>
          <p:nvPr userDrawn="1">
            <p:custDataLst>
              <p:tags r:id="rId3"/>
            </p:custDataLst>
          </p:nvPr>
        </p:nvSpPr>
        <p:spPr bwMode="auto">
          <a:xfrm>
            <a:off x="314154" y="6172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9" name="TextBox 4"/>
          <p:cNvSpPr txBox="1"/>
          <p:nvPr userDrawn="1">
            <p:custDataLst>
              <p:tags r:id="rId4"/>
            </p:custDataLst>
          </p:nvPr>
        </p:nvSpPr>
        <p:spPr>
          <a:xfrm>
            <a:off x="909903" y="5732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 panose="020B0604020202020204"/>
              </a:rPr>
              <a:t>新课导入</a:t>
            </a:r>
            <a:endParaRPr lang="zh-CN" altLang="en-US">
              <a:sym typeface="Arial" panose="020B0604020202020204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新课讲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95325"/>
          </a:xfrm>
          <a:prstGeom prst="rect">
            <a:avLst/>
          </a:prstGeom>
          <a:solidFill>
            <a:srgbClr val="004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>
            <a:spLocks noChangeAspect="1"/>
          </p:cNvSpPr>
          <p:nvPr userDrawn="1">
            <p:custDataLst>
              <p:tags r:id="rId3"/>
            </p:custDataLst>
          </p:nvPr>
        </p:nvSpPr>
        <p:spPr bwMode="auto">
          <a:xfrm>
            <a:off x="314154" y="6172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8" name="TextBox 4"/>
          <p:cNvSpPr txBox="1"/>
          <p:nvPr userDrawn="1">
            <p:custDataLst>
              <p:tags r:id="rId4"/>
            </p:custDataLst>
          </p:nvPr>
        </p:nvSpPr>
        <p:spPr>
          <a:xfrm>
            <a:off x="909903" y="6176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 panose="020B0604020202020204"/>
              </a:rPr>
              <a:t>新课讲授</a:t>
            </a:r>
            <a:endParaRPr lang="zh-CN" altLang="en-US">
              <a:sym typeface="Arial" panose="020B0604020202020204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典例分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95325"/>
          </a:xfrm>
          <a:prstGeom prst="rect">
            <a:avLst/>
          </a:prstGeom>
          <a:solidFill>
            <a:srgbClr val="004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>
            <a:spLocks noChangeAspect="1"/>
          </p:cNvSpPr>
          <p:nvPr userDrawn="1">
            <p:custDataLst>
              <p:tags r:id="rId3"/>
            </p:custDataLst>
          </p:nvPr>
        </p:nvSpPr>
        <p:spPr bwMode="auto">
          <a:xfrm>
            <a:off x="314154" y="6172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2" name="TextBox 4"/>
          <p:cNvSpPr txBox="1"/>
          <p:nvPr userDrawn="1">
            <p:custDataLst>
              <p:tags r:id="rId4"/>
            </p:custDataLst>
          </p:nvPr>
        </p:nvSpPr>
        <p:spPr>
          <a:xfrm>
            <a:off x="909903" y="8145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 panose="020B0604020202020204"/>
              </a:rPr>
              <a:t>典例分析</a:t>
            </a:r>
            <a:endParaRPr lang="zh-CN" altLang="en-US">
              <a:sym typeface="Arial" panose="020B0604020202020204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学以致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95325"/>
          </a:xfrm>
          <a:prstGeom prst="rect">
            <a:avLst/>
          </a:prstGeom>
          <a:solidFill>
            <a:srgbClr val="004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>
            <a:spLocks noChangeAspect="1"/>
          </p:cNvSpPr>
          <p:nvPr userDrawn="1">
            <p:custDataLst>
              <p:tags r:id="rId3"/>
            </p:custDataLst>
          </p:nvPr>
        </p:nvSpPr>
        <p:spPr bwMode="auto">
          <a:xfrm>
            <a:off x="314154" y="6172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8" name="TextBox 4"/>
          <p:cNvSpPr txBox="1"/>
          <p:nvPr userDrawn="1">
            <p:custDataLst>
              <p:tags r:id="rId4"/>
            </p:custDataLst>
          </p:nvPr>
        </p:nvSpPr>
        <p:spPr>
          <a:xfrm>
            <a:off x="909903" y="6684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学以致用</a:t>
            </a: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课堂小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95325"/>
          </a:xfrm>
          <a:prstGeom prst="rect">
            <a:avLst/>
          </a:prstGeom>
          <a:solidFill>
            <a:srgbClr val="004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>
            <a:spLocks noChangeAspect="1"/>
          </p:cNvSpPr>
          <p:nvPr userDrawn="1">
            <p:custDataLst>
              <p:tags r:id="rId3"/>
            </p:custDataLst>
          </p:nvPr>
        </p:nvSpPr>
        <p:spPr bwMode="auto">
          <a:xfrm>
            <a:off x="314154" y="6172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8" name="TextBox 4"/>
          <p:cNvSpPr txBox="1"/>
          <p:nvPr userDrawn="1">
            <p:custDataLst>
              <p:tags r:id="rId4"/>
            </p:custDataLst>
          </p:nvPr>
        </p:nvSpPr>
        <p:spPr>
          <a:xfrm>
            <a:off x="909903" y="6113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 panose="020B0604020202020204"/>
              </a:rPr>
              <a:t>课堂小结</a:t>
            </a:r>
            <a:endParaRPr lang="zh-CN" altLang="en-US">
              <a:sym typeface="Arial" panose="020B0604020202020204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作业布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95325"/>
          </a:xfrm>
          <a:prstGeom prst="rect">
            <a:avLst/>
          </a:prstGeom>
          <a:solidFill>
            <a:srgbClr val="004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>
            <a:spLocks noChangeAspect="1"/>
          </p:cNvSpPr>
          <p:nvPr userDrawn="1">
            <p:custDataLst>
              <p:tags r:id="rId3"/>
            </p:custDataLst>
          </p:nvPr>
        </p:nvSpPr>
        <p:spPr bwMode="auto">
          <a:xfrm>
            <a:off x="314154" y="6172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8" name="TextBox 4"/>
          <p:cNvSpPr txBox="1"/>
          <p:nvPr userDrawn="1">
            <p:custDataLst>
              <p:tags r:id="rId4"/>
            </p:custDataLst>
          </p:nvPr>
        </p:nvSpPr>
        <p:spPr>
          <a:xfrm>
            <a:off x="909903" y="6684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作业布置</a:t>
            </a: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开始结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5064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77" name="椭圆 76"/>
          <p:cNvSpPr/>
          <p:nvPr userDrawn="1">
            <p:custDataLst>
              <p:tags r:id="rId3"/>
            </p:custDataLst>
          </p:nvPr>
        </p:nvSpPr>
        <p:spPr>
          <a:xfrm>
            <a:off x="6280452" y="1071926"/>
            <a:ext cx="1453372" cy="1453372"/>
          </a:xfrm>
          <a:prstGeom prst="ellipse">
            <a:avLst/>
          </a:prstGeom>
          <a:solidFill>
            <a:srgbClr val="9DC0BC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椭圆 57"/>
          <p:cNvSpPr/>
          <p:nvPr userDrawn="1">
            <p:custDataLst>
              <p:tags r:id="rId4"/>
            </p:custDataLst>
          </p:nvPr>
        </p:nvSpPr>
        <p:spPr>
          <a:xfrm>
            <a:off x="7857043" y="4514680"/>
            <a:ext cx="550370" cy="550370"/>
          </a:xfrm>
          <a:prstGeom prst="ellipse">
            <a:avLst/>
          </a:prstGeom>
          <a:solidFill>
            <a:srgbClr val="9DC0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/>
          <p:cNvSpPr/>
          <p:nvPr userDrawn="1">
            <p:custDataLst>
              <p:tags r:id="rId5"/>
            </p:custDataLst>
          </p:nvPr>
        </p:nvSpPr>
        <p:spPr>
          <a:xfrm>
            <a:off x="10994390" y="4130040"/>
            <a:ext cx="929005" cy="934720"/>
          </a:xfrm>
          <a:prstGeom prst="ellipse">
            <a:avLst/>
          </a:prstGeom>
          <a:solidFill>
            <a:srgbClr val="9DC0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 userDrawn="1">
            <p:custDataLst>
              <p:tags r:id="rId6"/>
            </p:custDataLst>
          </p:nvPr>
        </p:nvSpPr>
        <p:spPr>
          <a:xfrm>
            <a:off x="7004050" y="0"/>
            <a:ext cx="5187950" cy="5065395"/>
          </a:xfrm>
          <a:prstGeom prst="ellipse">
            <a:avLst/>
          </a:prstGeom>
          <a:solidFill>
            <a:srgbClr val="408D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 userDrawn="1">
            <p:custDataLst>
              <p:tags r:id="rId7"/>
            </p:custDataLst>
          </p:nvPr>
        </p:nvSpPr>
        <p:spPr>
          <a:xfrm>
            <a:off x="0" y="5065486"/>
            <a:ext cx="12192000" cy="1792514"/>
          </a:xfrm>
          <a:prstGeom prst="rect">
            <a:avLst/>
          </a:prstGeom>
          <a:solidFill>
            <a:srgbClr val="004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8" name="Freeform 7"/>
          <p:cNvSpPr>
            <a:spLocks noChangeAspect="1" noEditPoints="1"/>
          </p:cNvSpPr>
          <p:nvPr userDrawn="1">
            <p:custDataLst>
              <p:tags r:id="rId8"/>
            </p:custDataLst>
          </p:nvPr>
        </p:nvSpPr>
        <p:spPr bwMode="auto">
          <a:xfrm>
            <a:off x="1107216" y="5645921"/>
            <a:ext cx="474984" cy="478416"/>
          </a:xfrm>
          <a:custGeom>
            <a:avLst/>
            <a:gdLst>
              <a:gd name="T0" fmla="*/ 661 w 904"/>
              <a:gd name="T1" fmla="*/ 461 h 905"/>
              <a:gd name="T2" fmla="*/ 661 w 904"/>
              <a:gd name="T3" fmla="*/ 339 h 905"/>
              <a:gd name="T4" fmla="*/ 605 w 904"/>
              <a:gd name="T5" fmla="*/ 339 h 905"/>
              <a:gd name="T6" fmla="*/ 605 w 904"/>
              <a:gd name="T7" fmla="*/ 461 h 905"/>
              <a:gd name="T8" fmla="*/ 456 w 904"/>
              <a:gd name="T9" fmla="*/ 610 h 905"/>
              <a:gd name="T10" fmla="*/ 453 w 904"/>
              <a:gd name="T11" fmla="*/ 610 h 905"/>
              <a:gd name="T12" fmla="*/ 452 w 904"/>
              <a:gd name="T13" fmla="*/ 610 h 905"/>
              <a:gd name="T14" fmla="*/ 451 w 904"/>
              <a:gd name="T15" fmla="*/ 610 h 905"/>
              <a:gd name="T16" fmla="*/ 448 w 904"/>
              <a:gd name="T17" fmla="*/ 610 h 905"/>
              <a:gd name="T18" fmla="*/ 299 w 904"/>
              <a:gd name="T19" fmla="*/ 461 h 905"/>
              <a:gd name="T20" fmla="*/ 299 w 904"/>
              <a:gd name="T21" fmla="*/ 339 h 905"/>
              <a:gd name="T22" fmla="*/ 244 w 904"/>
              <a:gd name="T23" fmla="*/ 339 h 905"/>
              <a:gd name="T24" fmla="*/ 244 w 904"/>
              <a:gd name="T25" fmla="*/ 461 h 905"/>
              <a:gd name="T26" fmla="*/ 419 w 904"/>
              <a:gd name="T27" fmla="*/ 664 h 905"/>
              <a:gd name="T28" fmla="*/ 419 w 904"/>
              <a:gd name="T29" fmla="*/ 752 h 905"/>
              <a:gd name="T30" fmla="*/ 295 w 904"/>
              <a:gd name="T31" fmla="*/ 787 h 905"/>
              <a:gd name="T32" fmla="*/ 610 w 904"/>
              <a:gd name="T33" fmla="*/ 787 h 905"/>
              <a:gd name="T34" fmla="*/ 484 w 904"/>
              <a:gd name="T35" fmla="*/ 751 h 905"/>
              <a:gd name="T36" fmla="*/ 484 w 904"/>
              <a:gd name="T37" fmla="*/ 664 h 905"/>
              <a:gd name="T38" fmla="*/ 661 w 904"/>
              <a:gd name="T39" fmla="*/ 461 h 905"/>
              <a:gd name="T40" fmla="*/ 450 w 904"/>
              <a:gd name="T41" fmla="*/ 558 h 905"/>
              <a:gd name="T42" fmla="*/ 452 w 904"/>
              <a:gd name="T43" fmla="*/ 558 h 905"/>
              <a:gd name="T44" fmla="*/ 454 w 904"/>
              <a:gd name="T45" fmla="*/ 558 h 905"/>
              <a:gd name="T46" fmla="*/ 554 w 904"/>
              <a:gd name="T47" fmla="*/ 459 h 905"/>
              <a:gd name="T48" fmla="*/ 554 w 904"/>
              <a:gd name="T49" fmla="*/ 218 h 905"/>
              <a:gd name="T50" fmla="*/ 454 w 904"/>
              <a:gd name="T51" fmla="*/ 118 h 905"/>
              <a:gd name="T52" fmla="*/ 452 w 904"/>
              <a:gd name="T53" fmla="*/ 118 h 905"/>
              <a:gd name="T54" fmla="*/ 450 w 904"/>
              <a:gd name="T55" fmla="*/ 118 h 905"/>
              <a:gd name="T56" fmla="*/ 351 w 904"/>
              <a:gd name="T57" fmla="*/ 218 h 905"/>
              <a:gd name="T58" fmla="*/ 351 w 904"/>
              <a:gd name="T59" fmla="*/ 459 h 905"/>
              <a:gd name="T60" fmla="*/ 450 w 904"/>
              <a:gd name="T61" fmla="*/ 558 h 905"/>
              <a:gd name="T62" fmla="*/ 452 w 904"/>
              <a:gd name="T63" fmla="*/ 0 h 905"/>
              <a:gd name="T64" fmla="*/ 904 w 904"/>
              <a:gd name="T65" fmla="*/ 453 h 905"/>
              <a:gd name="T66" fmla="*/ 452 w 904"/>
              <a:gd name="T67" fmla="*/ 905 h 905"/>
              <a:gd name="T68" fmla="*/ 0 w 904"/>
              <a:gd name="T69" fmla="*/ 453 h 905"/>
              <a:gd name="T70" fmla="*/ 452 w 904"/>
              <a:gd name="T71" fmla="*/ 0 h 9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04" h="905">
                <a:moveTo>
                  <a:pt x="661" y="461"/>
                </a:moveTo>
                <a:lnTo>
                  <a:pt x="661" y="339"/>
                </a:lnTo>
                <a:cubicBezTo>
                  <a:pt x="661" y="304"/>
                  <a:pt x="605" y="304"/>
                  <a:pt x="605" y="339"/>
                </a:cubicBezTo>
                <a:lnTo>
                  <a:pt x="605" y="461"/>
                </a:lnTo>
                <a:cubicBezTo>
                  <a:pt x="605" y="543"/>
                  <a:pt x="538" y="610"/>
                  <a:pt x="456" y="610"/>
                </a:cubicBezTo>
                <a:cubicBezTo>
                  <a:pt x="455" y="610"/>
                  <a:pt x="454" y="610"/>
                  <a:pt x="453" y="610"/>
                </a:cubicBezTo>
                <a:lnTo>
                  <a:pt x="452" y="610"/>
                </a:lnTo>
                <a:lnTo>
                  <a:pt x="451" y="610"/>
                </a:lnTo>
                <a:cubicBezTo>
                  <a:pt x="450" y="610"/>
                  <a:pt x="449" y="610"/>
                  <a:pt x="448" y="610"/>
                </a:cubicBezTo>
                <a:cubicBezTo>
                  <a:pt x="366" y="610"/>
                  <a:pt x="299" y="543"/>
                  <a:pt x="299" y="461"/>
                </a:cubicBezTo>
                <a:lnTo>
                  <a:pt x="299" y="339"/>
                </a:lnTo>
                <a:cubicBezTo>
                  <a:pt x="299" y="304"/>
                  <a:pt x="244" y="304"/>
                  <a:pt x="244" y="339"/>
                </a:cubicBezTo>
                <a:cubicBezTo>
                  <a:pt x="244" y="355"/>
                  <a:pt x="244" y="461"/>
                  <a:pt x="244" y="461"/>
                </a:cubicBezTo>
                <a:cubicBezTo>
                  <a:pt x="244" y="564"/>
                  <a:pt x="320" y="650"/>
                  <a:pt x="419" y="664"/>
                </a:cubicBezTo>
                <a:lnTo>
                  <a:pt x="419" y="752"/>
                </a:lnTo>
                <a:lnTo>
                  <a:pt x="295" y="787"/>
                </a:lnTo>
                <a:lnTo>
                  <a:pt x="610" y="787"/>
                </a:lnTo>
                <a:lnTo>
                  <a:pt x="484" y="751"/>
                </a:lnTo>
                <a:lnTo>
                  <a:pt x="484" y="664"/>
                </a:lnTo>
                <a:cubicBezTo>
                  <a:pt x="584" y="650"/>
                  <a:pt x="661" y="564"/>
                  <a:pt x="661" y="461"/>
                </a:cubicBezTo>
                <a:close/>
                <a:moveTo>
                  <a:pt x="450" y="558"/>
                </a:moveTo>
                <a:cubicBezTo>
                  <a:pt x="451" y="558"/>
                  <a:pt x="451" y="558"/>
                  <a:pt x="452" y="558"/>
                </a:cubicBezTo>
                <a:cubicBezTo>
                  <a:pt x="453" y="558"/>
                  <a:pt x="453" y="558"/>
                  <a:pt x="454" y="558"/>
                </a:cubicBezTo>
                <a:cubicBezTo>
                  <a:pt x="509" y="558"/>
                  <a:pt x="554" y="514"/>
                  <a:pt x="554" y="459"/>
                </a:cubicBezTo>
                <a:lnTo>
                  <a:pt x="554" y="218"/>
                </a:lnTo>
                <a:cubicBezTo>
                  <a:pt x="554" y="163"/>
                  <a:pt x="509" y="118"/>
                  <a:pt x="454" y="118"/>
                </a:cubicBezTo>
                <a:cubicBezTo>
                  <a:pt x="453" y="118"/>
                  <a:pt x="453" y="118"/>
                  <a:pt x="452" y="118"/>
                </a:cubicBezTo>
                <a:cubicBezTo>
                  <a:pt x="452" y="118"/>
                  <a:pt x="451" y="118"/>
                  <a:pt x="450" y="118"/>
                </a:cubicBezTo>
                <a:cubicBezTo>
                  <a:pt x="395" y="118"/>
                  <a:pt x="351" y="163"/>
                  <a:pt x="351" y="218"/>
                </a:cubicBezTo>
                <a:lnTo>
                  <a:pt x="351" y="459"/>
                </a:lnTo>
                <a:cubicBezTo>
                  <a:pt x="351" y="514"/>
                  <a:pt x="395" y="558"/>
                  <a:pt x="450" y="558"/>
                </a:cubicBezTo>
                <a:close/>
                <a:moveTo>
                  <a:pt x="452" y="0"/>
                </a:moveTo>
                <a:cubicBezTo>
                  <a:pt x="702" y="0"/>
                  <a:pt x="904" y="203"/>
                  <a:pt x="904" y="453"/>
                </a:cubicBezTo>
                <a:cubicBezTo>
                  <a:pt x="904" y="702"/>
                  <a:pt x="702" y="905"/>
                  <a:pt x="452" y="905"/>
                </a:cubicBezTo>
                <a:cubicBezTo>
                  <a:pt x="202" y="905"/>
                  <a:pt x="0" y="702"/>
                  <a:pt x="0" y="453"/>
                </a:cubicBezTo>
                <a:cubicBezTo>
                  <a:pt x="0" y="203"/>
                  <a:pt x="202" y="0"/>
                  <a:pt x="4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65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1" name="流程图: 可选过程 10"/>
          <p:cNvSpPr/>
          <p:nvPr userDrawn="1">
            <p:custDataLst>
              <p:tags r:id="rId9"/>
            </p:custDataLst>
          </p:nvPr>
        </p:nvSpPr>
        <p:spPr>
          <a:xfrm>
            <a:off x="5600700" y="0"/>
            <a:ext cx="6591300" cy="605155"/>
          </a:xfrm>
          <a:prstGeom prst="flowChartAlternateProcess">
            <a:avLst/>
          </a:prstGeom>
          <a:solidFill>
            <a:srgbClr val="9DD5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苏教版</a:t>
            </a:r>
            <a:r>
              <a:rPr lang="en-US" altLang="zh-CN" sz="2800" b="1">
                <a:solidFill>
                  <a:schemeClr val="tx1"/>
                </a:solidFill>
                <a:cs typeface="+mn-ea"/>
                <a:sym typeface="+mn-lt"/>
              </a:rPr>
              <a:t>2019</a:t>
            </a: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选择性必修第二册</a:t>
            </a:r>
            <a:endParaRPr lang="zh-CN" altLang="en-US" sz="2800" b="1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3" t="8328" r="9566" b="10302"/>
          <a:stretch>
            <a:fillRect/>
          </a:stretch>
        </p:blipFill>
        <p:spPr>
          <a:xfrm>
            <a:off x="8853805" y="2525395"/>
            <a:ext cx="2703830" cy="2057400"/>
          </a:xfrm>
          <a:prstGeom prst="rect">
            <a:avLst/>
          </a:prstGeom>
        </p:spPr>
      </p:pic>
      <p:pic>
        <p:nvPicPr>
          <p:cNvPr id="17" name="图片 16" descr="图层 3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803515" y="752475"/>
            <a:ext cx="2068830" cy="206883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>
            <p:custDataLst>
              <p:tags r:id="rId14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170" y="167005"/>
            <a:ext cx="3300730" cy="520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file:///D:\qq&#25991;&#20214;\712321467\Image\C2C\Image2\%7b75232B38-A165-1FB7-499C-2E1C792CACB5%7d.png" TargetMode="External"/><Relationship Id="rId17" Type="http://schemas.openxmlformats.org/officeDocument/2006/relationships/image" Target="../media/image5.png"/><Relationship Id="rId16" Type="http://schemas.openxmlformats.org/officeDocument/2006/relationships/tags" Target="../tags/tag39.xml"/><Relationship Id="rId15" Type="http://schemas.openxmlformats.org/officeDocument/2006/relationships/tags" Target="../tags/tag38.xml"/><Relationship Id="rId14" Type="http://schemas.openxmlformats.org/officeDocument/2006/relationships/tags" Target="../tags/tag37.xml"/><Relationship Id="rId13" Type="http://schemas.openxmlformats.org/officeDocument/2006/relationships/tags" Target="../tags/tag36.xml"/><Relationship Id="rId12" Type="http://schemas.openxmlformats.org/officeDocument/2006/relationships/tags" Target="../tags/tag35.xml"/><Relationship Id="rId11" Type="http://schemas.openxmlformats.org/officeDocument/2006/relationships/tags" Target="../tags/tag34.xml"/><Relationship Id="rId10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image" Target="file:///D:\qq&#25991;&#20214;\712321467\Image\C2C\Image2\%7b75232B38-A165-1FB7-499C-2E1C792CACB5%7d.png" TargetMode="External"/><Relationship Id="rId3" Type="http://schemas.openxmlformats.org/officeDocument/2006/relationships/image" Target="../media/image5.png"/><Relationship Id="rId2" Type="http://schemas.openxmlformats.org/officeDocument/2006/relationships/tags" Target="../tags/tag40.xml"/><Relationship Id="rId1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 r:link="rId1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/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r:link="rId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9.png"/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2" Type="http://schemas.openxmlformats.org/officeDocument/2006/relationships/tags" Target="../tags/tag51.xml"/><Relationship Id="rId10" Type="http://schemas.openxmlformats.org/officeDocument/2006/relationships/vmlDrawing" Target="../drawings/vmlDrawing1.vml"/><Relationship Id="rId1" Type="http://schemas.openxmlformats.org/officeDocument/2006/relationships/tags" Target="../tags/tag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12.png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image" Target="../media/image11.png"/><Relationship Id="rId4" Type="http://schemas.openxmlformats.org/officeDocument/2006/relationships/tags" Target="../tags/tag57.xml"/><Relationship Id="rId3" Type="http://schemas.openxmlformats.org/officeDocument/2006/relationships/image" Target="../media/image10.png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image" Target="../media/image14.png"/><Relationship Id="rId6" Type="http://schemas.openxmlformats.org/officeDocument/2006/relationships/tags" Target="../tags/tag64.xml"/><Relationship Id="rId5" Type="http://schemas.openxmlformats.org/officeDocument/2006/relationships/image" Target="../media/image13.png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2" Type="http://schemas.openxmlformats.org/officeDocument/2006/relationships/slideLayout" Target="../slideLayouts/slideLayout4.xml"/><Relationship Id="rId11" Type="http://schemas.openxmlformats.org/officeDocument/2006/relationships/image" Target="../media/image15.png"/><Relationship Id="rId10" Type="http://schemas.openxmlformats.org/officeDocument/2006/relationships/tags" Target="../tags/tag67.xml"/><Relationship Id="rId1" Type="http://schemas.openxmlformats.org/officeDocument/2006/relationships/tags" Target="../tags/tag6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image" Target="../media/image17.png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image" Target="../media/image16.png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2" Type="http://schemas.openxmlformats.org/officeDocument/2006/relationships/slideLayout" Target="../slideLayouts/slideLayout4.xml"/><Relationship Id="rId11" Type="http://schemas.openxmlformats.org/officeDocument/2006/relationships/image" Target="../media/image18.png"/><Relationship Id="rId10" Type="http://schemas.openxmlformats.org/officeDocument/2006/relationships/tags" Target="../tags/tag75.xml"/><Relationship Id="rId1" Type="http://schemas.openxmlformats.org/officeDocument/2006/relationships/tags" Target="../tags/tag6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image" Target="../media/image20.png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image" Target="../media/image19.png"/><Relationship Id="rId24" Type="http://schemas.openxmlformats.org/officeDocument/2006/relationships/slideLayout" Target="../slideLayouts/slideLayout4.xml"/><Relationship Id="rId23" Type="http://schemas.openxmlformats.org/officeDocument/2006/relationships/image" Target="../media/image25.png"/><Relationship Id="rId22" Type="http://schemas.openxmlformats.org/officeDocument/2006/relationships/tags" Target="../tags/tag91.xml"/><Relationship Id="rId21" Type="http://schemas.openxmlformats.org/officeDocument/2006/relationships/tags" Target="../tags/tag90.xml"/><Relationship Id="rId20" Type="http://schemas.openxmlformats.org/officeDocument/2006/relationships/tags" Target="../tags/tag89.xml"/><Relationship Id="rId2" Type="http://schemas.openxmlformats.org/officeDocument/2006/relationships/tags" Target="../tags/tag77.xml"/><Relationship Id="rId19" Type="http://schemas.openxmlformats.org/officeDocument/2006/relationships/tags" Target="../tags/tag88.xml"/><Relationship Id="rId18" Type="http://schemas.openxmlformats.org/officeDocument/2006/relationships/image" Target="../media/image24.png"/><Relationship Id="rId17" Type="http://schemas.openxmlformats.org/officeDocument/2006/relationships/tags" Target="../tags/tag87.xml"/><Relationship Id="rId16" Type="http://schemas.openxmlformats.org/officeDocument/2006/relationships/tags" Target="../tags/tag86.xml"/><Relationship Id="rId15" Type="http://schemas.openxmlformats.org/officeDocument/2006/relationships/image" Target="../media/image23.png"/><Relationship Id="rId14" Type="http://schemas.openxmlformats.org/officeDocument/2006/relationships/tags" Target="../tags/tag85.xml"/><Relationship Id="rId13" Type="http://schemas.openxmlformats.org/officeDocument/2006/relationships/tags" Target="../tags/tag84.xml"/><Relationship Id="rId12" Type="http://schemas.openxmlformats.org/officeDocument/2006/relationships/image" Target="../media/image22.png"/><Relationship Id="rId11" Type="http://schemas.openxmlformats.org/officeDocument/2006/relationships/tags" Target="../tags/tag83.xml"/><Relationship Id="rId10" Type="http://schemas.openxmlformats.org/officeDocument/2006/relationships/tags" Target="../tags/tag82.xml"/><Relationship Id="rId1" Type="http://schemas.openxmlformats.org/officeDocument/2006/relationships/tags" Target="../tags/tag7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image" Target="../media/image27.wmf"/><Relationship Id="rId7" Type="http://schemas.openxmlformats.org/officeDocument/2006/relationships/oleObject" Target="../embeddings/oleObject2.bin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image" Target="../media/image26.png"/><Relationship Id="rId2" Type="http://schemas.openxmlformats.org/officeDocument/2006/relationships/tags" Target="../tags/tag93.xml"/><Relationship Id="rId17" Type="http://schemas.openxmlformats.org/officeDocument/2006/relationships/vmlDrawing" Target="../drawings/vmlDrawing2.vml"/><Relationship Id="rId16" Type="http://schemas.openxmlformats.org/officeDocument/2006/relationships/slideLayout" Target="../slideLayouts/slideLayout4.xml"/><Relationship Id="rId15" Type="http://schemas.openxmlformats.org/officeDocument/2006/relationships/image" Target="../media/image29.png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image" Target="../media/image28.png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openxmlformats.org/officeDocument/2006/relationships/image" Target="../media/image31.emf"/><Relationship Id="rId7" Type="http://schemas.openxmlformats.org/officeDocument/2006/relationships/oleObject" Target="../embeddings/oleObject4.bin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Relationship Id="rId3" Type="http://schemas.openxmlformats.org/officeDocument/2006/relationships/image" Target="../media/image30.emf"/><Relationship Id="rId2" Type="http://schemas.openxmlformats.org/officeDocument/2006/relationships/oleObject" Target="../embeddings/oleObject3.bin"/><Relationship Id="rId14" Type="http://schemas.openxmlformats.org/officeDocument/2006/relationships/notesSlide" Target="../notesSlides/notesSlide2.xml"/><Relationship Id="rId13" Type="http://schemas.openxmlformats.org/officeDocument/2006/relationships/vmlDrawing" Target="../drawings/vmlDrawing3.vml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32.emf"/><Relationship Id="rId10" Type="http://schemas.openxmlformats.org/officeDocument/2006/relationships/oleObject" Target="../embeddings/oleObject5.bin"/><Relationship Id="rId1" Type="http://schemas.openxmlformats.org/officeDocument/2006/relationships/tags" Target="../tags/tag10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image" Target="../media/image34.emf"/><Relationship Id="rId7" Type="http://schemas.openxmlformats.org/officeDocument/2006/relationships/oleObject" Target="../embeddings/oleObject7.bin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image" Target="../media/image33.emf"/><Relationship Id="rId2" Type="http://schemas.openxmlformats.org/officeDocument/2006/relationships/oleObject" Target="../embeddings/oleObject6.bin"/><Relationship Id="rId14" Type="http://schemas.openxmlformats.org/officeDocument/2006/relationships/notesSlide" Target="../notesSlides/notesSlide3.xml"/><Relationship Id="rId13" Type="http://schemas.openxmlformats.org/officeDocument/2006/relationships/vmlDrawing" Target="../drawings/vmlDrawing4.vml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35.emf"/><Relationship Id="rId10" Type="http://schemas.openxmlformats.org/officeDocument/2006/relationships/oleObject" Target="../embeddings/oleObject8.bin"/><Relationship Id="rId1" Type="http://schemas.openxmlformats.org/officeDocument/2006/relationships/tags" Target="../tags/tag10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image" Target="../media/image37.emf"/><Relationship Id="rId7" Type="http://schemas.openxmlformats.org/officeDocument/2006/relationships/oleObject" Target="../embeddings/oleObject10.bin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3" Type="http://schemas.openxmlformats.org/officeDocument/2006/relationships/image" Target="../media/image36.emf"/><Relationship Id="rId2" Type="http://schemas.openxmlformats.org/officeDocument/2006/relationships/oleObject" Target="../embeddings/oleObject9.bin"/><Relationship Id="rId11" Type="http://schemas.openxmlformats.org/officeDocument/2006/relationships/notesSlide" Target="../notesSlides/notesSlide4.xml"/><Relationship Id="rId10" Type="http://schemas.openxmlformats.org/officeDocument/2006/relationships/vmlDrawing" Target="../drawings/vmlDrawing5.vml"/><Relationship Id="rId1" Type="http://schemas.openxmlformats.org/officeDocument/2006/relationships/tags" Target="../tags/tag11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26.xml"/><Relationship Id="rId8" Type="http://schemas.openxmlformats.org/officeDocument/2006/relationships/tags" Target="../tags/tag125.xml"/><Relationship Id="rId7" Type="http://schemas.openxmlformats.org/officeDocument/2006/relationships/image" Target="../media/image39.emf"/><Relationship Id="rId6" Type="http://schemas.openxmlformats.org/officeDocument/2006/relationships/oleObject" Target="../embeddings/oleObject12.bin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image" Target="../media/image38.emf"/><Relationship Id="rId2" Type="http://schemas.openxmlformats.org/officeDocument/2006/relationships/oleObject" Target="../embeddings/oleObject11.bin"/><Relationship Id="rId13" Type="http://schemas.openxmlformats.org/officeDocument/2006/relationships/vmlDrawing" Target="../drawings/vmlDrawing6.vml"/><Relationship Id="rId12" Type="http://schemas.openxmlformats.org/officeDocument/2006/relationships/slideLayout" Target="../slideLayouts/slideLayout6.xml"/><Relationship Id="rId11" Type="http://schemas.openxmlformats.org/officeDocument/2006/relationships/image" Target="../media/image40.emf"/><Relationship Id="rId10" Type="http://schemas.openxmlformats.org/officeDocument/2006/relationships/oleObject" Target="../embeddings/oleObject13.bin"/><Relationship Id="rId1" Type="http://schemas.openxmlformats.org/officeDocument/2006/relationships/tags" Target="../tags/tag12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tags" Target="../tags/tag130.xml"/><Relationship Id="rId7" Type="http://schemas.openxmlformats.org/officeDocument/2006/relationships/image" Target="../media/image42.emf"/><Relationship Id="rId6" Type="http://schemas.openxmlformats.org/officeDocument/2006/relationships/oleObject" Target="../embeddings/oleObject15.bin"/><Relationship Id="rId5" Type="http://schemas.openxmlformats.org/officeDocument/2006/relationships/tags" Target="../tags/tag129.xml"/><Relationship Id="rId4" Type="http://schemas.openxmlformats.org/officeDocument/2006/relationships/tags" Target="../tags/tag128.xml"/><Relationship Id="rId3" Type="http://schemas.openxmlformats.org/officeDocument/2006/relationships/image" Target="../media/image41.emf"/><Relationship Id="rId2" Type="http://schemas.openxmlformats.org/officeDocument/2006/relationships/oleObject" Target="../embeddings/oleObject14.bin"/><Relationship Id="rId10" Type="http://schemas.openxmlformats.org/officeDocument/2006/relationships/vmlDrawing" Target="../drawings/vmlDrawing7.vml"/><Relationship Id="rId1" Type="http://schemas.openxmlformats.org/officeDocument/2006/relationships/tags" Target="../tags/tag12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44.emf"/><Relationship Id="rId7" Type="http://schemas.openxmlformats.org/officeDocument/2006/relationships/oleObject" Target="../embeddings/oleObject17.bin"/><Relationship Id="rId6" Type="http://schemas.openxmlformats.org/officeDocument/2006/relationships/tags" Target="../tags/tag134.xml"/><Relationship Id="rId5" Type="http://schemas.openxmlformats.org/officeDocument/2006/relationships/tags" Target="../tags/tag133.xml"/><Relationship Id="rId4" Type="http://schemas.openxmlformats.org/officeDocument/2006/relationships/tags" Target="../tags/tag132.xml"/><Relationship Id="rId3" Type="http://schemas.openxmlformats.org/officeDocument/2006/relationships/image" Target="../media/image43.emf"/><Relationship Id="rId2" Type="http://schemas.openxmlformats.org/officeDocument/2006/relationships/oleObject" Target="../embeddings/oleObject16.bin"/><Relationship Id="rId10" Type="http://schemas.openxmlformats.org/officeDocument/2006/relationships/vmlDrawing" Target="../drawings/vmlDrawing8.vml"/><Relationship Id="rId1" Type="http://schemas.openxmlformats.org/officeDocument/2006/relationships/tags" Target="../tags/tag13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39.xml"/><Relationship Id="rId8" Type="http://schemas.openxmlformats.org/officeDocument/2006/relationships/image" Target="../media/image46.emf"/><Relationship Id="rId7" Type="http://schemas.openxmlformats.org/officeDocument/2006/relationships/oleObject" Target="../embeddings/oleObject19.bin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image" Target="../media/image45.emf"/><Relationship Id="rId3" Type="http://schemas.openxmlformats.org/officeDocument/2006/relationships/oleObject" Target="../embeddings/oleObject18.bin"/><Relationship Id="rId2" Type="http://schemas.openxmlformats.org/officeDocument/2006/relationships/tags" Target="../tags/tag136.xml"/><Relationship Id="rId18" Type="http://schemas.openxmlformats.org/officeDocument/2006/relationships/vmlDrawing" Target="../drawings/vmlDrawing9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48.emf"/><Relationship Id="rId15" Type="http://schemas.openxmlformats.org/officeDocument/2006/relationships/oleObject" Target="../embeddings/oleObject21.bin"/><Relationship Id="rId14" Type="http://schemas.openxmlformats.org/officeDocument/2006/relationships/tags" Target="../tags/tag142.xml"/><Relationship Id="rId13" Type="http://schemas.openxmlformats.org/officeDocument/2006/relationships/tags" Target="../tags/tag141.xml"/><Relationship Id="rId12" Type="http://schemas.openxmlformats.org/officeDocument/2006/relationships/image" Target="../media/image47.emf"/><Relationship Id="rId11" Type="http://schemas.openxmlformats.org/officeDocument/2006/relationships/oleObject" Target="../embeddings/oleObject20.bin"/><Relationship Id="rId10" Type="http://schemas.openxmlformats.org/officeDocument/2006/relationships/tags" Target="../tags/tag140.xml"/><Relationship Id="rId1" Type="http://schemas.openxmlformats.org/officeDocument/2006/relationships/tags" Target="../tags/tag13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50.emf"/><Relationship Id="rId7" Type="http://schemas.openxmlformats.org/officeDocument/2006/relationships/oleObject" Target="../embeddings/oleObject23.bin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image" Target="../media/image49.emf"/><Relationship Id="rId3" Type="http://schemas.openxmlformats.org/officeDocument/2006/relationships/oleObject" Target="../embeddings/oleObject22.bin"/><Relationship Id="rId2" Type="http://schemas.openxmlformats.org/officeDocument/2006/relationships/tags" Target="../tags/tag144.xml"/><Relationship Id="rId10" Type="http://schemas.openxmlformats.org/officeDocument/2006/relationships/vmlDrawing" Target="../drawings/vmlDrawing10.vml"/><Relationship Id="rId1" Type="http://schemas.openxmlformats.org/officeDocument/2006/relationships/tags" Target="../tags/tag14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1.png"/><Relationship Id="rId1" Type="http://schemas.openxmlformats.org/officeDocument/2006/relationships/tags" Target="../tags/tag14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5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960550" y="2620513"/>
            <a:ext cx="5133948" cy="1134501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005692"/>
            </a:solidFill>
            <a:round/>
          </a:ln>
        </p:spPr>
        <p:txBody>
          <a:bodyPr wrap="none" lIns="98745" tIns="49372" rIns="98745" bIns="49372" anchor="ctr"/>
          <a:lstStyle>
            <a:lvl1pPr defTabSz="9874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3275" indent="-309880" defTabSz="9874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35075" indent="-247650" defTabSz="9874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29105" indent="-247650" defTabSz="9874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22500" indent="-247650" defTabSz="9874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79700" indent="-247650" defTabSz="987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136900" indent="-247650" defTabSz="987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94100" indent="-247650" defTabSz="987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51300" indent="-247650" defTabSz="987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algn="ctr" eaLnBrk="1" fontAlgn="auto" hangingPunct="1">
              <a:lnSpc>
                <a:spcPct val="100000"/>
              </a:lnSpc>
              <a:spcBef>
                <a:spcPct val="0"/>
              </a:spcBef>
            </a:pPr>
            <a:endParaRPr lang="en-US" altLang="zh-CN" sz="600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  <a:p>
            <a:pPr indent="0" algn="ctr" eaLnBrk="1" fontAlgn="auto" hangingPunct="1">
              <a:spcBef>
                <a:spcPts val="1800"/>
              </a:spcBef>
            </a:pPr>
            <a:r>
              <a:rPr lang="en-US" altLang="zh-CN" sz="24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7.4.1   </a:t>
            </a:r>
            <a:r>
              <a:rPr lang="zh-CN" altLang="en-US" sz="24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二项式定理</a:t>
            </a:r>
            <a:endParaRPr lang="zh-CN" altLang="en-US" sz="2400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2" name="圆角矩形​​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259524" y="1837026"/>
            <a:ext cx="4536000" cy="648000"/>
          </a:xfrm>
          <a:prstGeom prst="roundRect">
            <a:avLst>
              <a:gd name="adj" fmla="val 50000"/>
            </a:avLst>
          </a:prstGeom>
          <a:solidFill>
            <a:srgbClr val="1F7173"/>
          </a:solidFill>
          <a:ln w="3175" algn="ctr">
            <a:noFill/>
            <a:round/>
          </a:ln>
        </p:spPr>
        <p:txBody>
          <a:bodyPr anchor="ctr"/>
          <a:lstStyle/>
          <a:p>
            <a:pPr algn="ctr">
              <a:defRPr/>
            </a:pPr>
            <a:r>
              <a:rPr lang="en-US" altLang="zh-CN" sz="2600" kern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/>
              </a:rPr>
              <a:t> </a:t>
            </a:r>
            <a:r>
              <a:rPr lang="zh-CN" altLang="en-US" sz="2600" kern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/>
              </a:rPr>
              <a:t>第</a:t>
            </a:r>
            <a:r>
              <a:rPr lang="en-US" altLang="zh-CN" sz="2600" kern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/>
              </a:rPr>
              <a:t>7</a:t>
            </a:r>
            <a:r>
              <a:rPr lang="zh-CN" altLang="en-US" sz="2600" kern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/>
              </a:rPr>
              <a:t>章</a:t>
            </a:r>
            <a:r>
              <a:rPr lang="en-US" altLang="zh-CN" sz="2600" kern="0" spc="6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/>
              </a:rPr>
              <a:t>  </a:t>
            </a:r>
            <a:r>
              <a:rPr lang="zh-CN" altLang="en-US" sz="2600" kern="0" spc="6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/>
              </a:rPr>
              <a:t>计数原理</a:t>
            </a:r>
            <a:endParaRPr lang="zh-CN" altLang="en-US" sz="2600" kern="0" spc="60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19" name="TextBox 8"/>
          <p:cNvSpPr txBox="1"/>
          <p:nvPr>
            <p:custDataLst>
              <p:tags r:id="rId3"/>
            </p:custDataLst>
          </p:nvPr>
        </p:nvSpPr>
        <p:spPr>
          <a:xfrm>
            <a:off x="1653111" y="5623531"/>
            <a:ext cx="2315210" cy="520700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z="28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主讲：刘老师</a:t>
            </a:r>
            <a:endParaRPr lang="zh-CN" altLang="en-US" sz="280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73075" y="1710055"/>
            <a:ext cx="7416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charset="-122"/>
                <a:sym typeface="+mn-ea"/>
              </a:rPr>
              <a:t>(1)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charset="-122"/>
                <a:sym typeface="+mn-ea"/>
              </a:rPr>
              <a:t>今天是星期二，那么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charset="-122"/>
                <a:sym typeface="+mn-ea"/>
              </a:rPr>
              <a:t>7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charset="-122"/>
                <a:sym typeface="+mn-ea"/>
              </a:rPr>
              <a:t>天后的这一天是星期几呢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charset="-122"/>
                <a:sym typeface="+mn-ea"/>
              </a:rPr>
              <a:t>?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charset="-122"/>
                <a:sym typeface="+mn-ea"/>
              </a:rPr>
              <a:t>      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华文楷体" panose="02010600040101010101" charset="-122"/>
              <a:cs typeface="Courier New" panose="02070309020205020404"/>
            </a:endParaRPr>
          </a:p>
        </p:txBody>
      </p:sp>
      <p:sp>
        <p:nvSpPr>
          <p:cNvPr id="6" name="矩形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62610" y="2470150"/>
            <a:ext cx="8504555" cy="68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charset="-122"/>
                <a:sym typeface="+mn-ea"/>
              </a:rPr>
              <a:t>(2)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charset="-122"/>
                <a:sym typeface="+mn-ea"/>
              </a:rPr>
              <a:t>如果是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charset="-122"/>
                <a:sym typeface="+mn-ea"/>
              </a:rPr>
              <a:t>15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charset="-122"/>
                <a:sym typeface="+mn-ea"/>
              </a:rPr>
              <a:t>天后的这一天呢？</a:t>
            </a:r>
            <a:endParaRPr kumimoji="0" lang="zh-CN" altLang="zh-CN" sz="2400" b="0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华文楷体" panose="02010600040101010101" charset="-122"/>
              <a:cs typeface="Times New Roman" panose="0202060305040502030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562610" y="3156585"/>
                <a:ext cx="6096000" cy="47752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400" dirty="0">
                    <a:latin typeface="Times New Roman" panose="02020603050405020304" pitchFamily="18" charset="0"/>
                    <a:ea typeface="华文楷体" panose="02010600040101010101" charset="-122"/>
                    <a:sym typeface="+mn-ea"/>
                  </a:rPr>
                  <a:t>(3)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华文楷体" panose="02010600040101010101" charset="-122"/>
                    <a:sym typeface="+mn-ea"/>
                  </a:rPr>
                  <a:t>如果是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华文楷体" panose="02010600040101010101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华文楷体" panose="02010600040101010101" charset="-122"/>
                            <a:cs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华文楷体" panose="02010600040101010101" charset="-122"/>
                            <a:cs typeface="Cambria Math" panose="02040503050406030204" pitchFamily="18" charset="0"/>
                          </a:rPr>
                          <m:t>100</m:t>
                        </m:r>
                      </m:sup>
                    </m:sSup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ea typeface="华文楷体" panose="02010600040101010101" charset="-122"/>
                    <a:sym typeface="+mn-ea"/>
                  </a:rPr>
                  <a:t>天后的这一天呢？ </a:t>
                </a:r>
                <a:endParaRPr lang="zh-CN" altLang="en-US" sz="2400" dirty="0">
                  <a:latin typeface="Times New Roman" panose="02020603050405020304" pitchFamily="18" charset="0"/>
                  <a:ea typeface="华文楷体" panose="02010600040101010101" charset="-122"/>
                  <a:sym typeface="+mn-ea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562610" y="3156585"/>
                <a:ext cx="6096000" cy="4775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135" y="734785"/>
            <a:ext cx="4082143" cy="612321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32155" y="1203325"/>
            <a:ext cx="6718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华文中宋" panose="02010600040101010101" pitchFamily="2" charset="-122"/>
                <a:ea typeface="华文中宋" panose="02010600040101010101" pitchFamily="2" charset="-122"/>
              </a:rPr>
              <a:t>由多项式的乘法法则可以知道</a:t>
            </a:r>
            <a:endParaRPr lang="zh-CN" altLang="en-US" sz="3200" b="1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920750" y="3886835"/>
          <a:ext cx="6394450" cy="697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" imgW="2565400" imgH="279400" progId="Equation.DSMT4">
                  <p:embed/>
                </p:oleObj>
              </mc:Choice>
              <mc:Fallback>
                <p:oleObj name="" r:id="rId3" imgW="2565400" imgH="279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0" y="3886835"/>
                        <a:ext cx="6394450" cy="697230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组合 47"/>
          <p:cNvGrpSpPr/>
          <p:nvPr>
            <p:custDataLst>
              <p:tags r:id="rId5"/>
            </p:custDataLst>
          </p:nvPr>
        </p:nvGrpSpPr>
        <p:grpSpPr>
          <a:xfrm>
            <a:off x="363778" y="5053330"/>
            <a:ext cx="10003640" cy="603250"/>
            <a:chOff x="1949" y="1618"/>
            <a:chExt cx="15530" cy="950"/>
          </a:xfrm>
        </p:grpSpPr>
        <p:sp>
          <p:nvSpPr>
            <p:cNvPr id="10" name="圆角矩形 20"/>
            <p:cNvSpPr/>
            <p:nvPr>
              <p:custDataLst>
                <p:tags r:id="rId6"/>
              </p:custDataLst>
            </p:nvPr>
          </p:nvSpPr>
          <p:spPr>
            <a:xfrm>
              <a:off x="1949" y="1669"/>
              <a:ext cx="2045" cy="89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06370"/>
                </a:gs>
                <a:gs pos="100000">
                  <a:srgbClr val="0098AC"/>
                </a:gs>
              </a:gsLst>
              <a:lin ang="18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sz="2400" b="1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思考</a:t>
              </a:r>
              <a:endParaRPr lang="zh-CN" sz="2400" b="1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45" name="矩形 25602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263" y="1618"/>
              <a:ext cx="13216" cy="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/>
            <a:p>
              <a:pPr eaLnBrk="0" hangingPunct="0"/>
              <a:r>
                <a:rPr lang="zh-CN" altLang="en-US" sz="3200" b="1">
                  <a:latin typeface="黑体" panose="02010609060101010101" charset="-122"/>
                  <a:ea typeface="黑体" panose="02010609060101010101" charset="-122"/>
                  <a:sym typeface="+mn-ea"/>
                </a:rPr>
                <a:t>以上展开式中的项是如何产生的？</a:t>
              </a:r>
              <a:endParaRPr lang="zh-CN" altLang="en-US" sz="3200" b="1"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1595755" y="1998980"/>
                <a:ext cx="7232015" cy="137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800" b="1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altLang="zh-CN" sz="2800" b="1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2800" b="1" i="1"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altLang="zh-CN" sz="2800" b="1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2800" b="1" i="1"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altLang="zh-CN" sz="2800" b="1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en-US" altLang="zh-CN" sz="2800" b="1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zh-CN" altLang="en-US" sz="2800" b="1"/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5755" y="1998980"/>
                <a:ext cx="7232015" cy="13747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372110" y="1481455"/>
                <a:ext cx="4381500" cy="52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我们先看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𝒏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  <a:ea typeface="MS Mincho" panose="02020609040205080304" charset="-128"/>
                        <a:cs typeface="Cambria Math" panose="02040503050406030204" pitchFamily="18" charset="0"/>
                      </a:rPr>
                      <m:t>＝２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  <a:ea typeface="MS Mincho" panose="02020609040205080304" charset="-128"/>
                        <a:cs typeface="Cambria Math" panose="02040503050406030204" pitchFamily="18" charset="0"/>
                      </a:rPr>
                      <m:t>,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  <a:ea typeface="MS Mincho" panose="02020609040205080304" charset="-128"/>
                        <a:cs typeface="Cambria Math" panose="02040503050406030204" pitchFamily="18" charset="0"/>
                      </a:rPr>
                      <m:t>３</m:t>
                    </m:r>
                  </m:oMath>
                </a14:m>
                <a:r>
                  <a:rPr lang="zh-CN" altLang="en-US" sz="2800" b="1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的情形：</a:t>
                </a:r>
                <a:endParaRPr lang="zh-CN" altLang="en-US" sz="2800" b="1"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372110" y="1481455"/>
                <a:ext cx="4381500" cy="52197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34670" y="2510790"/>
            <a:ext cx="3901440" cy="16306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31000"/>
              </a:prstClr>
            </a:outerShdw>
          </a:effectLst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467360" y="4646295"/>
            <a:ext cx="10594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上面展开式中的每一项都是从每个括号中各取１个字母的乘积．</a:t>
            </a:r>
            <a:endParaRPr lang="zh-CN" altLang="en-US" sz="2800" b="1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850765" y="2069465"/>
            <a:ext cx="7057390" cy="21748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739698" y="1061720"/>
            <a:ext cx="10146642" cy="645160"/>
            <a:chOff x="1949" y="1570"/>
            <a:chExt cx="15752" cy="1016"/>
          </a:xfrm>
        </p:grpSpPr>
        <p:sp>
          <p:nvSpPr>
            <p:cNvPr id="4" name="圆角矩形 20"/>
            <p:cNvSpPr/>
            <p:nvPr>
              <p:custDataLst>
                <p:tags r:id="rId2"/>
              </p:custDataLst>
            </p:nvPr>
          </p:nvSpPr>
          <p:spPr>
            <a:xfrm>
              <a:off x="1949" y="1669"/>
              <a:ext cx="2259" cy="89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06370"/>
                </a:gs>
                <a:gs pos="100000">
                  <a:srgbClr val="0098AC"/>
                </a:gs>
              </a:gsLst>
              <a:lin ang="18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思考</a:t>
              </a:r>
              <a:endParaRPr lang="zh-CN" altLang="en-US" sz="2400" b="1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" name="矩形 25602"/>
                <p:cNvSpPr>
                  <a:spLocks noChangeArrowheads="1"/>
                </p:cNvSpPr>
                <p:nvPr>
                  <p:custDataLst>
                    <p:tags r:id="rId3"/>
                  </p:custDataLst>
                </p:nvPr>
              </p:nvSpPr>
              <p:spPr bwMode="auto">
                <a:xfrm>
                  <a:off x="4632" y="1570"/>
                  <a:ext cx="13069" cy="10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:r>
                    <a:rPr lang="zh-CN" altLang="en-US" sz="2400" b="1">
                      <a:latin typeface="华文中宋" panose="02010600040101010101" pitchFamily="2" charset="-122"/>
                      <a:ea typeface="华文中宋" panose="02010600040101010101" pitchFamily="2" charset="-122"/>
                      <a:sym typeface="+mn-ea"/>
                    </a:rPr>
                    <a:t>类比以上得到展开式中的每一项的方法，得到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  <a:cs typeface="Cambria Math" panose="02040503050406030204" pitchFamily="18" charset="0"/>
                                  <a:sym typeface="+mn-ea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  <a:cs typeface="Cambria Math" panose="02040503050406030204" pitchFamily="18" charset="0"/>
                                  <a:sym typeface="+mn-ea"/>
                                </a:rPr>
                                <m:t>𝒂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  <a:cs typeface="Cambria Math" panose="02040503050406030204" pitchFamily="18" charset="0"/>
                                  <a:sym typeface="+mn-ea"/>
                                </a:rPr>
                                <m:t>+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  <a:cs typeface="Cambria Math" panose="02040503050406030204" pitchFamily="18" charset="0"/>
                                  <a:sym typeface="+mn-ea"/>
                                </a:rPr>
                                <m:t>𝒃</m:t>
                              </m:r>
                            </m:e>
                          </m:d>
                        </m:e>
                        <m:sup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  <a:sym typeface="+mn-ea"/>
                            </a:rPr>
                            <m:t>𝒏</m:t>
                          </m:r>
                        </m:sup>
                      </m:sSup>
                    </m:oMath>
                  </a14:m>
                  <a:r>
                    <a:rPr lang="zh-CN" altLang="en-US" sz="2400" b="1">
                      <a:latin typeface="华文中宋" panose="02010600040101010101" pitchFamily="2" charset="-122"/>
                      <a:ea typeface="华文中宋" panose="02010600040101010101" pitchFamily="2" charset="-122"/>
                      <a:sym typeface="+mn-ea"/>
                    </a:rPr>
                    <a:t>的项</a:t>
                  </a:r>
                  <a:endParaRPr lang="zh-CN" altLang="en-US" sz="2400">
                    <a:latin typeface="Cambria Math" panose="02040503050406030204" pitchFamily="18" charset="0"/>
                    <a:ea typeface="华文中宋" panose="02010600040101010101" pitchFamily="2" charset="-122"/>
                    <a:cs typeface="Cambria Math" panose="02040503050406030204" pitchFamily="18" charset="0"/>
                    <a:sym typeface="+mn-ea"/>
                  </a:endParaRPr>
                </a:p>
              </p:txBody>
            </p:sp>
          </mc:Choice>
          <mc:Fallback>
            <p:sp>
              <p:nvSpPr>
                <p:cNvPr id="12" name="矩形 25602"/>
                <p:cNvSpPr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4"/>
                  </p:custDataLst>
                </p:nvPr>
              </p:nvSpPr>
              <p:spPr bwMode="auto">
                <a:xfrm>
                  <a:off x="4632" y="1570"/>
                  <a:ext cx="13069" cy="1016"/>
                </a:xfrm>
                <a:prstGeom prst="rect">
                  <a:avLst/>
                </a:prstGeom>
                <a:blipFill rotWithShape="1">
                  <a:blip r:embed="rId5"/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5" name="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757170" y="2025650"/>
            <a:ext cx="5806440" cy="10439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935355" y="3418840"/>
            <a:ext cx="105987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上面展开式中的每一项都是从每个括号中各取１个字母的乘积．</a:t>
            </a:r>
            <a:endParaRPr lang="zh-CN" altLang="en-US" sz="2800" b="1">
              <a:latin typeface="华文中宋" panose="02010600040101010101" pitchFamily="2" charset="-122"/>
              <a:ea typeface="华文中宋" panose="02010600040101010101" pitchFamily="2" charset="-122"/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14450" y="4312285"/>
                <a:ext cx="8692515" cy="5219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它的每一项都具有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𝒓</m:t>
                        </m:r>
                      </m:sup>
                    </m:sSup>
                    <m:sSup>
                      <m:s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𝒓</m:t>
                        </m:r>
                      </m:sup>
                    </m:sSup>
                    <m:d>
                      <m:d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𝒓</m:t>
                        </m:r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𝟎</m:t>
                        </m:r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𝟐</m:t>
                        </m:r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,...,</m:t>
                        </m:r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</m:e>
                    </m:d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的形式</a:t>
                </a:r>
                <a:endParaRPr lang="zh-CN" altLang="en-US" sz="2800" b="1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1314450" y="4312285"/>
                <a:ext cx="8692515" cy="52197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739698" y="1016635"/>
            <a:ext cx="10146642" cy="737235"/>
            <a:chOff x="1949" y="1499"/>
            <a:chExt cx="15752" cy="1161"/>
          </a:xfrm>
        </p:grpSpPr>
        <p:sp>
          <p:nvSpPr>
            <p:cNvPr id="4" name="圆角矩形 20"/>
            <p:cNvSpPr/>
            <p:nvPr>
              <p:custDataLst>
                <p:tags r:id="rId2"/>
              </p:custDataLst>
            </p:nvPr>
          </p:nvSpPr>
          <p:spPr>
            <a:xfrm>
              <a:off x="1949" y="1669"/>
              <a:ext cx="2259" cy="89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06370"/>
                </a:gs>
                <a:gs pos="100000">
                  <a:srgbClr val="0098AC"/>
                </a:gs>
              </a:gsLst>
              <a:lin ang="18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思考</a:t>
              </a:r>
              <a:endParaRPr lang="zh-CN" altLang="en-US" sz="2400" b="1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" name="矩形 25602"/>
                <p:cNvSpPr>
                  <a:spLocks noChangeArrowheads="1"/>
                </p:cNvSpPr>
                <p:nvPr>
                  <p:custDataLst>
                    <p:tags r:id="rId3"/>
                  </p:custDataLst>
                </p:nvPr>
              </p:nvSpPr>
              <p:spPr bwMode="auto">
                <a:xfrm>
                  <a:off x="4632" y="1499"/>
                  <a:ext cx="13069" cy="11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  <m:t>𝒓</m:t>
                          </m:r>
                        </m:sup>
                      </m:sSup>
                      <m:sSup>
                        <m:sSupPr>
                          <m:ctrlP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  <m:t>𝒓</m:t>
                          </m:r>
                        </m:sup>
                      </m:sSup>
                      <m:d>
                        <m:dPr>
                          <m:ctrlP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  <m:t>,...,</m:t>
                          </m:r>
                          <m:r>
                            <a:rPr lang="en-US" altLang="zh-CN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华文中宋" panose="02010600040101010101" pitchFamily="2" charset="-122"/>
                              <a:cs typeface="Cambria Math" panose="02040503050406030204" pitchFamily="18" charset="0"/>
                            </a:rPr>
                            <m:t>𝒏</m:t>
                          </m:r>
                        </m:e>
                      </m:d>
                    </m:oMath>
                  </a14:m>
                  <a:r>
                    <a:rPr lang="zh-CN" altLang="en-US" sz="2800" b="1">
                      <a:solidFill>
                        <a:srgbClr val="00000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  <a:cs typeface="华文中宋" panose="02010600040101010101" pitchFamily="2" charset="-122"/>
                      <a:sym typeface="+mn-ea"/>
                    </a:rPr>
                    <a:t>的系数是多少？</a:t>
                  </a:r>
                  <a:endPara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endParaRPr>
                </a:p>
              </p:txBody>
            </p:sp>
          </mc:Choice>
          <mc:Fallback>
            <p:sp>
              <p:nvSpPr>
                <p:cNvPr id="5" name="矩形 25602"/>
                <p:cNvSpPr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4"/>
                  </p:custDataLst>
                </p:nvPr>
              </p:nvSpPr>
              <p:spPr bwMode="auto">
                <a:xfrm>
                  <a:off x="4632" y="1499"/>
                  <a:ext cx="13069" cy="1161"/>
                </a:xfrm>
                <a:prstGeom prst="rect">
                  <a:avLst/>
                </a:prstGeom>
                <a:blipFill rotWithShape="1">
                  <a:blip r:embed="rId5"/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815975" y="1995170"/>
                <a:ext cx="10538460" cy="20993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700">
                    <a:solidFill>
                      <a:schemeClr val="accent1">
                        <a:lumMod val="50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对于某个</a:t>
                </a:r>
                <a14:m>
                  <m:oMath xmlns:m="http://schemas.openxmlformats.org/officeDocument/2006/math">
                    <m:r>
                      <a:rPr lang="en-US" altLang="zh-CN" sz="2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𝒓</m:t>
                    </m:r>
                    <m:d>
                      <m:dPr>
                        <m:ctrlP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𝒓</m:t>
                        </m:r>
                        <m: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𝟎</m:t>
                        </m:r>
                        <m: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𝟐</m:t>
                        </m:r>
                        <m: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,...,</m:t>
                        </m:r>
                        <m: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</m:e>
                    </m:d>
                  </m:oMath>
                </a14:m>
                <a:r>
                  <a:rPr lang="zh-CN" altLang="en-US" sz="2600">
                    <a:solidFill>
                      <a:schemeClr val="accent1">
                        <a:lumMod val="50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，</a:t>
                </a:r>
                <a:r>
                  <a:rPr lang="zh-CN" altLang="en-US" sz="2700">
                    <a:solidFill>
                      <a:schemeClr val="accent1">
                        <a:lumMod val="50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对应的项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𝒓</m:t>
                        </m:r>
                      </m:sup>
                    </m:sSup>
                    <m:sSup>
                      <m:sSupPr>
                        <m:ctrlP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sz="29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𝒓</m:t>
                        </m:r>
                      </m:sup>
                    </m:sSup>
                  </m:oMath>
                </a14:m>
                <a:r>
                  <a:rPr lang="zh-CN" altLang="en-US" sz="2700">
                    <a:solidFill>
                      <a:schemeClr val="accent1">
                        <a:lumMod val="50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是由</a:t>
                </a:r>
                <a14:m>
                  <m:oMath xmlns:m="http://schemas.openxmlformats.org/officeDocument/2006/math">
                    <m:r>
                      <a:rPr lang="en-US" altLang="zh-CN" sz="2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𝒏</m:t>
                    </m:r>
                    <m:r>
                      <a:rPr lang="en-US" altLang="zh-CN" sz="2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−</m:t>
                    </m:r>
                    <m:r>
                      <a:rPr lang="en-US" altLang="zh-CN" sz="2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zh-CN" altLang="en-US" sz="2700">
                    <a:solidFill>
                      <a:schemeClr val="accent1">
                        <a:lumMod val="50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个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7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7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  <m:r>
                          <a:rPr lang="en-US" altLang="zh-CN" sz="27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7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zh-CN" altLang="en-US" sz="2700">
                    <a:solidFill>
                      <a:schemeClr val="accent1">
                        <a:lumMod val="50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中选</a:t>
                </a:r>
                <a14:m>
                  <m:oMath xmlns:m="http://schemas.openxmlformats.org/officeDocument/2006/math">
                    <m:r>
                      <a:rPr lang="en-US" altLang="zh-CN" sz="2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zh-CN" altLang="en-US" sz="2600">
                    <a:solidFill>
                      <a:schemeClr val="accent1">
                        <a:lumMod val="50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2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zh-CN" altLang="en-US" sz="2700">
                    <a:solidFill>
                      <a:schemeClr val="accent1">
                        <a:lumMod val="50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个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6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6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  <m:r>
                          <a:rPr lang="en-US" altLang="zh-CN" sz="26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6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zh-CN" altLang="en-US" sz="2700">
                    <a:solidFill>
                      <a:schemeClr val="accent1">
                        <a:lumMod val="50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中选</a:t>
                </a:r>
                <a14:m>
                  <m:oMath xmlns:m="http://schemas.openxmlformats.org/officeDocument/2006/math">
                    <m:r>
                      <a:rPr lang="en-US" altLang="zh-CN" sz="2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zh-CN" altLang="en-US" sz="2700">
                    <a:solidFill>
                      <a:schemeClr val="accent1">
                        <a:lumMod val="50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得到的</a:t>
                </a:r>
                <a:r>
                  <a:rPr lang="zh-CN" altLang="en-US" sz="2900">
                    <a:solidFill>
                      <a:schemeClr val="accent1">
                        <a:lumMod val="50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．</a:t>
                </a:r>
                <a:endParaRPr lang="zh-CN" altLang="en-US" sz="2900">
                  <a:solidFill>
                    <a:schemeClr val="accent1">
                      <a:lumMod val="50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700">
                    <a:solidFill>
                      <a:schemeClr val="accent1">
                        <a:lumMod val="50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由于</a:t>
                </a:r>
                <a14:m>
                  <m:oMath xmlns:m="http://schemas.openxmlformats.org/officeDocument/2006/math">
                    <m:r>
                      <a:rPr lang="en-US" altLang="zh-CN" sz="2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zh-CN" altLang="en-US" sz="2700">
                    <a:solidFill>
                      <a:schemeClr val="accent1">
                        <a:lumMod val="50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选定后</a:t>
                </a:r>
                <a:r>
                  <a:rPr lang="zh-CN" altLang="en-US" sz="2600">
                    <a:solidFill>
                      <a:schemeClr val="accent1">
                        <a:lumMod val="50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2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zh-CN" altLang="en-US" sz="2700">
                    <a:solidFill>
                      <a:schemeClr val="accent1">
                        <a:lumMod val="50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的选法也随之确定</a:t>
                </a:r>
                <a:r>
                  <a:rPr lang="en-US" altLang="zh-CN" sz="2700">
                    <a:solidFill>
                      <a:schemeClr val="accent1">
                        <a:lumMod val="50000"/>
                      </a:schemeClr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</a:rPr>
                  <a:t>.</a:t>
                </a:r>
                <a:endParaRPr lang="en-US" altLang="zh-CN" sz="2700">
                  <a:solidFill>
                    <a:schemeClr val="accent1">
                      <a:lumMod val="50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815975" y="1995170"/>
                <a:ext cx="10538460" cy="20993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977265" y="4382135"/>
                <a:ext cx="10141585" cy="13836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𝒓</m:t>
                        </m:r>
                      </m:sup>
                    </m:sSup>
                    <m:sSup>
                      <m:sSup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𝒓</m:t>
                        </m:r>
                      </m:sup>
                    </m:sSup>
                    <m:d>
                      <m:d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𝒓</m:t>
                        </m:r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𝟎</m:t>
                        </m:r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𝟐</m:t>
                        </m:r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,...,</m:t>
                        </m:r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</m:e>
                    </m:d>
                  </m:oMath>
                </a14:m>
                <a:r>
                  <a:rPr lang="zh-CN" altLang="en-US" sz="2800" b="1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的系数就是在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d>
                    <m:d>
                      <m:d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d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...</m:t>
                    </m:r>
                    <m:d>
                      <m:d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zh-CN" altLang="en-US" sz="2800" b="1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的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zh-CN" altLang="en-US" sz="2800" b="1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个括号中选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zh-CN" altLang="en-US" sz="2800" b="1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个取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zh-CN" altLang="en-US" sz="2800" b="1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的方法种数</a:t>
                </a:r>
                <a:r>
                  <a:rPr lang="en-US" altLang="zh-CN" sz="2800" b="1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.</a:t>
                </a:r>
                <a:endParaRPr lang="en-US" altLang="zh-CN" sz="2800" b="1">
                  <a:solidFill>
                    <a:srgbClr val="C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  <a:sym typeface="+mn-ea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977265" y="4382135"/>
                <a:ext cx="10141585" cy="1383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矩形 25602"/>
              <p:cNvSpPr>
                <a:spLocks noChangeArrowheads="1"/>
              </p:cNvSpPr>
              <p:nvPr>
                <p:custDataLst>
                  <p:tags r:id="rId1"/>
                </p:custDataLst>
              </p:nvPr>
            </p:nvSpPr>
            <p:spPr bwMode="auto">
              <a:xfrm>
                <a:off x="641985" y="931228"/>
                <a:ext cx="8418195" cy="5219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具体的，在这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个括号中，</a:t>
                </a:r>
                <a:endParaRPr lang="zh-CN" altLang="en-US" sz="2800" b="1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  <a:sym typeface="+mn-ea"/>
                </a:endParaRPr>
              </a:p>
            </p:txBody>
          </p:sp>
        </mc:Choice>
        <mc:Fallback>
          <p:sp>
            <p:nvSpPr>
              <p:cNvPr id="7" name="矩形 25602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641985" y="931228"/>
                <a:ext cx="8418195" cy="521970"/>
              </a:xfrm>
              <a:prstGeom prst="rect">
                <a:avLst/>
              </a:prstGeom>
              <a:blipFill rotWithShape="1">
                <a:blip r:embed="rId3"/>
                <a:stretch>
                  <a:fillRect t="-61" b="6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矩形 25602"/>
              <p:cNvSpPr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641985" y="1597343"/>
                <a:ext cx="10669270" cy="546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每个都不取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的情况有１种，即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bSupPr>
                      <m:e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𝑪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𝒏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𝟎</m:t>
                        </m:r>
                      </m:sup>
                    </m:sSubSup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种，所以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𝒂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的系数是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bSupPr>
                      <m:e>
                        <m:r>
                          <a:rPr lang="en-US" altLang="zh-CN" sz="28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𝐂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𝒏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𝟎</m:t>
                        </m:r>
                      </m:sup>
                    </m:sSubSup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；</a:t>
                </a:r>
                <a:endParaRPr lang="zh-CN" altLang="en-US" sz="2800" b="1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  <a:sym typeface="+mn-ea"/>
                </a:endParaRPr>
              </a:p>
            </p:txBody>
          </p:sp>
        </mc:Choice>
        <mc:Fallback>
          <p:sp>
            <p:nvSpPr>
              <p:cNvPr id="8" name="矩形 25602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641985" y="1597343"/>
                <a:ext cx="10669270" cy="546100"/>
              </a:xfrm>
              <a:prstGeom prst="rect">
                <a:avLst/>
              </a:prstGeom>
              <a:blipFill rotWithShape="1">
                <a:blip r:embed="rId6"/>
                <a:stretch>
                  <a:fillRect t="-58" b="5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矩形 25602"/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641985" y="2287588"/>
                <a:ext cx="10669270" cy="550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恰有</a:t>
                </a:r>
                <a:r>
                  <a:rPr lang="en-US" altLang="zh-CN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1</a:t>
                </a:r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个取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的情况有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bSupPr>
                      <m:e>
                        <m:r>
                          <a:rPr lang="en-US" altLang="zh-CN" sz="28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𝐂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𝒏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𝟏</m:t>
                        </m:r>
                      </m:sup>
                    </m:sSubSup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种，所以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a:rPr lang="en-US" altLang="zh-CN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的系数是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bSupPr>
                      <m:e>
                        <m:r>
                          <a:rPr lang="en-US" altLang="zh-CN" sz="28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𝐂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𝒏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𝟏</m:t>
                        </m:r>
                      </m:sup>
                    </m:sSubSup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；</a:t>
                </a:r>
                <a:endParaRPr lang="zh-CN" altLang="en-US" sz="2800" b="1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  <a:sym typeface="+mn-ea"/>
                </a:endParaRPr>
              </a:p>
            </p:txBody>
          </p:sp>
        </mc:Choice>
        <mc:Fallback>
          <p:sp>
            <p:nvSpPr>
              <p:cNvPr id="10" name="矩形 25602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641985" y="2287588"/>
                <a:ext cx="10669270" cy="550545"/>
              </a:xfrm>
              <a:prstGeom prst="rect">
                <a:avLst/>
              </a:prstGeom>
              <a:blipFill rotWithShape="1">
                <a:blip r:embed="rId9"/>
                <a:stretch>
                  <a:fillRect t="-58" b="5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矩形 25602"/>
              <p:cNvSpPr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641985" y="2982278"/>
                <a:ext cx="10669270" cy="550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恰有</a:t>
                </a:r>
                <a:r>
                  <a:rPr lang="en-US" altLang="zh-CN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2</a:t>
                </a:r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个取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的情况有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bSupPr>
                      <m:e>
                        <m:r>
                          <a:rPr lang="en-US" altLang="zh-CN" sz="28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𝐂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𝒏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种，所以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的系数是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bSupPr>
                      <m:e>
                        <m:r>
                          <a:rPr lang="en-US" altLang="zh-CN" sz="28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𝐂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𝒏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；</a:t>
                </a:r>
                <a:endParaRPr lang="zh-CN" altLang="en-US" sz="2800" b="1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  <a:sym typeface="+mn-ea"/>
                </a:endParaRPr>
              </a:p>
            </p:txBody>
          </p:sp>
        </mc:Choice>
        <mc:Fallback>
          <p:sp>
            <p:nvSpPr>
              <p:cNvPr id="11" name="矩形 25602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641985" y="2982278"/>
                <a:ext cx="10669270" cy="550545"/>
              </a:xfrm>
              <a:prstGeom prst="rect">
                <a:avLst/>
              </a:prstGeom>
              <a:blipFill rotWithShape="1">
                <a:blip r:embed="rId12"/>
                <a:stretch>
                  <a:fillRect t="-58" b="5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矩形 25602"/>
              <p:cNvSpPr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641985" y="3676968"/>
                <a:ext cx="10669270" cy="583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MS Mincho" panose="02020609040205080304" charset="-128"/>
                          <a:cs typeface="Cambria Math" panose="02040503050406030204" pitchFamily="18" charset="0"/>
                        </a:rPr>
                        <m:t>......</m:t>
                      </m:r>
                    </m:oMath>
                  </m:oMathPara>
                </a14:m>
                <a:endParaRPr lang="en-US" altLang="zh-CN" sz="3200" b="1" i="1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华文中宋" panose="02010600040101010101" pitchFamily="2" charset="-122"/>
                  <a:cs typeface="Cambria Math" panose="02040503050406030204" pitchFamily="18" charset="0"/>
                  <a:sym typeface="+mn-ea"/>
                </a:endParaRPr>
              </a:p>
            </p:txBody>
          </p:sp>
        </mc:Choice>
        <mc:Fallback>
          <p:sp>
            <p:nvSpPr>
              <p:cNvPr id="14" name="矩形 25602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641985" y="3676968"/>
                <a:ext cx="10669270" cy="583565"/>
              </a:xfrm>
              <a:prstGeom prst="rect">
                <a:avLst/>
              </a:prstGeom>
              <a:blipFill rotWithShape="1">
                <a:blip r:embed="rId15"/>
                <a:stretch>
                  <a:fillRect t="-54" b="5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矩形 25602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641985" y="4404678"/>
                <a:ext cx="10669270" cy="5219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恰有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个取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的情况有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bSupPr>
                      <m:e>
                        <m:r>
                          <a:rPr lang="en-US" altLang="zh-CN" sz="28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𝐂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𝒏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𝒓</m:t>
                        </m:r>
                      </m:sup>
                    </m:sSubSup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种，所以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𝒓</m:t>
                        </m:r>
                      </m:sup>
                    </m:sSup>
                    <m:sSup>
                      <m:s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𝒓</m:t>
                        </m:r>
                      </m:sup>
                    </m:sSup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的系数是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bSupPr>
                      <m:e>
                        <m:r>
                          <a:rPr lang="en-US" altLang="zh-CN" sz="28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𝐂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𝒏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𝒓</m:t>
                        </m:r>
                      </m:sup>
                    </m:sSubSup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；</a:t>
                </a:r>
                <a:endParaRPr lang="zh-CN" altLang="en-US" sz="2800" b="1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  <a:sym typeface="+mn-ea"/>
                </a:endParaRPr>
              </a:p>
            </p:txBody>
          </p:sp>
        </mc:Choice>
        <mc:Fallback>
          <p:sp>
            <p:nvSpPr>
              <p:cNvPr id="16" name="矩形 25602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641985" y="4404678"/>
                <a:ext cx="10669270" cy="521970"/>
              </a:xfrm>
              <a:prstGeom prst="rect">
                <a:avLst/>
              </a:prstGeom>
              <a:blipFill rotWithShape="1">
                <a:blip r:embed="rId18"/>
                <a:stretch>
                  <a:fillRect t="-61" b="6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矩形 25602"/>
              <p:cNvSpPr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641985" y="5070158"/>
                <a:ext cx="10669270" cy="583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MS Mincho" panose="02020609040205080304" charset="-128"/>
                          <a:cs typeface="Cambria Math" panose="02040503050406030204" pitchFamily="18" charset="0"/>
                        </a:rPr>
                        <m:t>......</m:t>
                      </m:r>
                    </m:oMath>
                  </m:oMathPara>
                </a14:m>
                <a:endParaRPr lang="en-US" altLang="zh-CN" sz="3200" b="1" i="1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华文中宋" panose="02010600040101010101" pitchFamily="2" charset="-122"/>
                  <a:cs typeface="Cambria Math" panose="02040503050406030204" pitchFamily="18" charset="0"/>
                  <a:sym typeface="+mn-ea"/>
                </a:endParaRPr>
              </a:p>
            </p:txBody>
          </p:sp>
        </mc:Choice>
        <mc:Fallback>
          <p:sp>
            <p:nvSpPr>
              <p:cNvPr id="17" name="矩形 25602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641985" y="5070158"/>
                <a:ext cx="10669270" cy="583565"/>
              </a:xfrm>
              <a:prstGeom prst="rect">
                <a:avLst/>
              </a:prstGeom>
              <a:blipFill rotWithShape="1">
                <a:blip r:embed="rId15"/>
                <a:stretch>
                  <a:fillRect t="-54" b="5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矩形 25602"/>
              <p:cNvSpPr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641985" y="5653088"/>
                <a:ext cx="10669270" cy="5219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恰有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个取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的情况有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bSupPr>
                      <m:e>
                        <m:r>
                          <a:rPr lang="en-US" altLang="zh-CN" sz="28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𝐂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𝒏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𝒏</m:t>
                        </m:r>
                      </m:sup>
                    </m:sSubSup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种，所以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的系数是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bSupPr>
                      <m:e>
                        <m:r>
                          <a:rPr lang="en-US" altLang="zh-CN" sz="28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𝐂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𝒏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𝒏</m:t>
                        </m:r>
                      </m:sup>
                    </m:sSubSup>
                  </m:oMath>
                </a14:m>
                <a:r>
                  <a:rPr lang="zh-CN" altLang="en-US" sz="2800" b="1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华文中宋" panose="02010600040101010101" pitchFamily="2" charset="-122"/>
                    <a:sym typeface="+mn-ea"/>
                  </a:rPr>
                  <a:t>；</a:t>
                </a:r>
                <a:endParaRPr lang="zh-CN" altLang="en-US" sz="2800" b="1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华文中宋" panose="02010600040101010101" pitchFamily="2" charset="-122"/>
                  <a:sym typeface="+mn-ea"/>
                </a:endParaRPr>
              </a:p>
            </p:txBody>
          </p:sp>
        </mc:Choice>
        <mc:Fallback>
          <p:sp>
            <p:nvSpPr>
              <p:cNvPr id="18" name="矩形 25602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641985" y="5653088"/>
                <a:ext cx="10669270" cy="521970"/>
              </a:xfrm>
              <a:prstGeom prst="rect">
                <a:avLst/>
              </a:prstGeom>
              <a:blipFill rotWithShape="1">
                <a:blip r:embed="rId23"/>
                <a:stretch>
                  <a:fillRect t="-61" b="6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4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671955" y="917575"/>
                <a:ext cx="10077450" cy="143637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50000"/>
                  </a:spcBef>
                </a:pPr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  <a:sym typeface="+mn-ea"/>
                  </a:rPr>
                  <a:t> </a:t>
                </a:r>
                <a:r>
                  <a:rPr lang="en-US" altLang="zh-CN" sz="2400" b="1" i="1" kern="0" spc="-99900">
                    <a:solidFill>
                      <a:srgbClr val="FFFFFF"/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  <a:sym typeface="+mn-ea"/>
                  </a:rPr>
                  <a:t>&lt;m&gt;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panose="02020609040205080304" charset="-128"/>
                        <a:cs typeface="Cambria Math" panose="02040503050406030204" pitchFamily="18" charset="0"/>
                      </a:rPr>
                      <m:t>(</m:t>
                    </m:r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𝒂</m:t>
                    </m:r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panose="02020609040205080304" charset="-128"/>
                        <a:cs typeface="Cambria Math" panose="02040503050406030204" pitchFamily="18" charset="0"/>
                      </a:rPr>
                      <m:t>+</m:t>
                    </m:r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𝒃</m:t>
                    </m:r>
                    <m:sSup>
                      <m:sSup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panose="02020609040205080304" charset="-128"/>
                        <a:cs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</m:sub>
                      <m:sup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𝟎</m:t>
                        </m:r>
                      </m:sup>
                    </m:sSubSup>
                    <m:sSup>
                      <m:sSup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panose="02020609040205080304" charset="-128"/>
                        <a:cs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</m:sub>
                      <m:sup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𝟏</m:t>
                        </m:r>
                      </m:sup>
                    </m:sSubSup>
                    <m:sSup>
                      <m:sSup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𝒃</m:t>
                    </m:r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panose="02020609040205080304" charset="-128"/>
                        <a:cs typeface="Cambria Math" panose="02040503050406030204" pitchFamily="18" charset="0"/>
                      </a:rPr>
                      <m:t>+…+</m:t>
                    </m:r>
                    <m:sSubSup>
                      <m:sSubSup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</m:sub>
                      <m:sup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𝒌</m:t>
                        </m:r>
                      </m:sup>
                    </m:sSubSup>
                    <m:sSup>
                      <m:sSup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𝒌</m:t>
                        </m:r>
                      </m:sup>
                    </m:sSup>
                    <m:sSup>
                      <m:sSup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𝒌</m:t>
                        </m:r>
                      </m:sup>
                    </m:sSup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panose="02020609040205080304" charset="-128"/>
                        <a:cs typeface="Cambria Math" panose="02040503050406030204" pitchFamily="18" charset="0"/>
                      </a:rPr>
                      <m:t>+…+</m:t>
                    </m:r>
                    <m:sSubSup>
                      <m:sSubSup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</m:sub>
                      <m:sup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</m:sup>
                    </m:sSubSup>
                    <m:sSup>
                      <m:sSup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panose="02020609040205080304" charset="-128"/>
                        <a:cs typeface="Cambria Math" panose="02040503050406030204" pitchFamily="18" charset="0"/>
                      </a:rPr>
                      <m:t>(</m:t>
                    </m:r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Cambria Math" panose="02040503050406030204" pitchFamily="18" charset="0"/>
                      </a:rPr>
                      <m:t>𝒏</m:t>
                    </m:r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panose="02020609040205080304" charset="-128"/>
                        <a:cs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</a:rPr>
                          <m:t>𝑵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panose="02020609040205080304" charset="-128"/>
                        <a:cs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b="1" i="1" kern="0" spc="-99900">
                    <a:solidFill>
                      <a:srgbClr val="FFFFFF"/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  <a:sym typeface="+mn-ea"/>
                  </a:rPr>
                  <a:t>&lt;/m&gt;</a:t>
                </a:r>
                <a:r>
                  <a:rPr lang="en-US" altLang="zh-CN" sz="2400" b="1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  <a:sym typeface="+mn-ea"/>
                  </a:rPr>
                  <a:t> </a:t>
                </a:r>
                <a:endParaRPr lang="en-US" altLang="zh-CN" sz="2400" b="1" i="1">
                  <a:solidFill>
                    <a:srgbClr val="000000"/>
                  </a:solidFill>
                  <a:latin typeface="Times New Roman" panose="02020603050405020304" pitchFamily="18" charset="0"/>
                  <a:ea typeface="华文中宋" panose="02010600040101010101" pitchFamily="2" charset="-122"/>
                  <a:cs typeface="Times New Roman" panose="02020603050405020304" pitchFamily="18" charset="0"/>
                  <a:sym typeface="+mn-ea"/>
                </a:endParaRPr>
              </a:p>
              <a:p>
                <a:pPr>
                  <a:lnSpc>
                    <a:spcPct val="150000"/>
                  </a:lnSpc>
                  <a:spcBef>
                    <a:spcPct val="50000"/>
                  </a:spcBef>
                </a:pPr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  <a:sym typeface="+mn-ea"/>
                  </a:rPr>
                  <a:t>这个</a:t>
                </a:r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  <a:sym typeface="+mn-ea"/>
                  </a:rPr>
                  <a:t>公式叫作</a:t>
                </a:r>
                <a:r>
                  <a:rPr lang="en-US" altLang="zh-CN" sz="2400" b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  <a:sym typeface="+mn-ea"/>
                  </a:rPr>
                  <a:t>二项式定理.</a:t>
                </a:r>
                <a:endParaRPr lang="en-US" altLang="zh-CN" sz="2400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华文中宋" panose="02010600040101010101" pitchFamily="2" charset="-122"/>
                  <a:cs typeface="Times New Roman" panose="02020603050405020304" pitchFamily="18" charset="0"/>
                  <a:sym typeface="+mn-ea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671955" y="917575"/>
                <a:ext cx="10077450" cy="143637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圆角矩形 20"/>
          <p:cNvSpPr/>
          <p:nvPr>
            <p:custDataLst>
              <p:tags r:id="rId4"/>
            </p:custDataLst>
          </p:nvPr>
        </p:nvSpPr>
        <p:spPr>
          <a:xfrm>
            <a:off x="389255" y="917575"/>
            <a:ext cx="859790" cy="235902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b="1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二项式定理</a:t>
            </a:r>
            <a:endParaRPr lang="zh-CN" altLang="en-US" sz="2400" b="1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sp>
        <p:nvSpPr>
          <p:cNvPr id="231428" name="文本框 231427"/>
          <p:cNvSpPr txBox="1"/>
          <p:nvPr>
            <p:custDataLst>
              <p:tags r:id="rId5"/>
            </p:custDataLst>
          </p:nvPr>
        </p:nvSpPr>
        <p:spPr>
          <a:xfrm>
            <a:off x="1750695" y="2353945"/>
            <a:ext cx="8257540" cy="2700020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1</a:t>
            </a:r>
            <a:r>
              <a:rPr lang="zh-CN" altLang="en-US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、等号右边的多项式叫 </a:t>
            </a: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(</a:t>
            </a:r>
            <a:r>
              <a:rPr lang="en-US" altLang="zh-CN" sz="2400" b="1" i="1">
                <a:latin typeface="Times New Roman" panose="02020603050405020304" pitchFamily="18" charset="0"/>
                <a:ea typeface="华文中宋" panose="02010600040101010101" pitchFamily="2" charset="-122"/>
              </a:rPr>
              <a:t>a</a:t>
            </a:r>
            <a:r>
              <a:rPr lang="en-US" altLang="zh-CN" sz="2400" b="1">
                <a:latin typeface="Symbol" panose="05050102010706020507" pitchFamily="18" charset="2"/>
                <a:ea typeface="华文中宋" panose="02010600040101010101" pitchFamily="2" charset="-122"/>
              </a:rPr>
              <a:t>+</a:t>
            </a:r>
            <a:r>
              <a:rPr lang="en-US" altLang="zh-CN" sz="2400" b="1" i="1">
                <a:latin typeface="Times New Roman" panose="02020603050405020304" pitchFamily="18" charset="0"/>
                <a:ea typeface="华文中宋" panose="02010600040101010101" pitchFamily="2" charset="-122"/>
              </a:rPr>
              <a:t>b</a:t>
            </a: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)</a:t>
            </a:r>
            <a:r>
              <a:rPr lang="en-US" altLang="zh-CN" sz="2400" b="1" i="1" baseline="30000">
                <a:latin typeface="Times New Roman" panose="02020603050405020304" pitchFamily="18" charset="0"/>
                <a:ea typeface="华文中宋" panose="02010600040101010101" pitchFamily="2" charset="-122"/>
              </a:rPr>
              <a:t>n</a:t>
            </a:r>
            <a:r>
              <a:rPr lang="en-US" altLang="zh-CN" sz="2400" b="1" baseline="30000">
                <a:latin typeface="Times New Roman" panose="02020603050405020304" pitchFamily="18" charset="0"/>
                <a:ea typeface="华文中宋" panose="02010600040101010101" pitchFamily="2" charset="-122"/>
              </a:rPr>
              <a:t> </a:t>
            </a:r>
            <a:r>
              <a:rPr lang="zh-CN" altLang="en-US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的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二项展开式</a:t>
            </a: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  </a:t>
            </a:r>
            <a:endParaRPr lang="en-US" altLang="zh-CN" sz="2400" b="1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、展开式共同 </a:t>
            </a:r>
            <a:r>
              <a:rPr lang="en-US" altLang="zh-CN" sz="2400" b="1" i="1">
                <a:latin typeface="Times New Roman" panose="02020603050405020304" pitchFamily="18" charset="0"/>
                <a:ea typeface="华文中宋" panose="02010600040101010101" pitchFamily="2" charset="-122"/>
              </a:rPr>
              <a:t>n</a:t>
            </a:r>
            <a:r>
              <a:rPr lang="en-US" altLang="zh-CN" sz="2400" b="1">
                <a:latin typeface="Symbol" panose="05050102010706020507" pitchFamily="18" charset="2"/>
                <a:ea typeface="华文中宋" panose="02010600040101010101" pitchFamily="2" charset="-122"/>
              </a:rPr>
              <a:t>+</a:t>
            </a: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1 </a:t>
            </a:r>
            <a:r>
              <a:rPr lang="zh-CN" altLang="en-US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项</a:t>
            </a: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,   </a:t>
            </a:r>
            <a:r>
              <a:rPr lang="zh-CN" altLang="en-US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各项的系数 </a:t>
            </a: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C</a:t>
            </a:r>
            <a:r>
              <a:rPr lang="en-US" altLang="zh-CN" sz="2400" b="1" i="1" baseline="-25000">
                <a:latin typeface="Times New Roman" panose="02020603050405020304" pitchFamily="18" charset="0"/>
                <a:ea typeface="华文中宋" panose="02010600040101010101" pitchFamily="2" charset="-122"/>
              </a:rPr>
              <a:t>n</a:t>
            </a:r>
            <a:r>
              <a:rPr lang="en-US" altLang="zh-CN" sz="2400" b="1" i="1" baseline="30000">
                <a:latin typeface="Times New Roman" panose="02020603050405020304" pitchFamily="18" charset="0"/>
                <a:ea typeface="华文中宋" panose="02010600040101010101" pitchFamily="2" charset="-122"/>
              </a:rPr>
              <a:t>k </a:t>
            </a:r>
            <a:r>
              <a:rPr lang="zh-CN" altLang="en-US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叫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二项式系数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3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、</a:t>
            </a:r>
            <a:r>
              <a:rPr lang="zh-CN" altLang="en-US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式中的 </a:t>
            </a: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C</a:t>
            </a:r>
            <a:r>
              <a:rPr lang="en-US" altLang="zh-CN" sz="2400" b="1" i="1" baseline="-25000">
                <a:latin typeface="Times New Roman" panose="02020603050405020304" pitchFamily="18" charset="0"/>
                <a:ea typeface="华文中宋" panose="02010600040101010101" pitchFamily="2" charset="-122"/>
              </a:rPr>
              <a:t>n</a:t>
            </a:r>
            <a:r>
              <a:rPr lang="en-US" altLang="zh-CN" sz="2400" b="1" i="1" baseline="30000">
                <a:latin typeface="Times New Roman" panose="02020603050405020304" pitchFamily="18" charset="0"/>
                <a:ea typeface="华文中宋" panose="02010600040101010101" pitchFamily="2" charset="-122"/>
              </a:rPr>
              <a:t>k</a:t>
            </a:r>
            <a:r>
              <a:rPr lang="en-US" altLang="zh-CN" sz="2400" b="1" i="1">
                <a:latin typeface="Times New Roman" panose="02020603050405020304" pitchFamily="18" charset="0"/>
                <a:ea typeface="华文中宋" panose="02010600040101010101" pitchFamily="2" charset="-122"/>
              </a:rPr>
              <a:t>a</a:t>
            </a:r>
            <a:r>
              <a:rPr lang="en-US" altLang="zh-CN" sz="2400" b="1" i="1" baseline="30000">
                <a:latin typeface="Times New Roman" panose="02020603050405020304" pitchFamily="18" charset="0"/>
                <a:ea typeface="华文中宋" panose="02010600040101010101" pitchFamily="2" charset="-122"/>
              </a:rPr>
              <a:t>n</a:t>
            </a:r>
            <a:r>
              <a:rPr lang="en-US" altLang="zh-CN" sz="2400" b="1" baseline="30000">
                <a:latin typeface="Symbol" panose="05050102010706020507" pitchFamily="18" charset="2"/>
                <a:ea typeface="华文中宋" panose="02010600040101010101" pitchFamily="2" charset="-122"/>
              </a:rPr>
              <a:t>-</a:t>
            </a:r>
            <a:r>
              <a:rPr lang="en-US" altLang="zh-CN" sz="2400" b="1" i="1" baseline="30000">
                <a:latin typeface="Times New Roman" panose="02020603050405020304" pitchFamily="18" charset="0"/>
                <a:ea typeface="华文中宋" panose="02010600040101010101" pitchFamily="2" charset="-122"/>
              </a:rPr>
              <a:t>k</a:t>
            </a:r>
            <a:r>
              <a:rPr lang="en-US" altLang="zh-CN" sz="2400" b="1" i="1">
                <a:latin typeface="Times New Roman" panose="02020603050405020304" pitchFamily="18" charset="0"/>
                <a:ea typeface="华文中宋" panose="02010600040101010101" pitchFamily="2" charset="-122"/>
              </a:rPr>
              <a:t>b</a:t>
            </a:r>
            <a:r>
              <a:rPr lang="en-US" altLang="zh-CN" sz="2400" b="1" i="1" baseline="30000">
                <a:latin typeface="Times New Roman" panose="02020603050405020304" pitchFamily="18" charset="0"/>
                <a:ea typeface="华文中宋" panose="02010600040101010101" pitchFamily="2" charset="-122"/>
              </a:rPr>
              <a:t>k</a:t>
            </a: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 </a:t>
            </a:r>
            <a:r>
              <a:rPr lang="zh-CN" altLang="en-US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叫做二项式展开式的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通项</a:t>
            </a: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,   </a:t>
            </a:r>
            <a:r>
              <a:rPr lang="zh-CN" altLang="en-US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用 </a:t>
            </a:r>
            <a:r>
              <a:rPr lang="en-US" altLang="zh-CN" sz="2400" b="1" i="1">
                <a:latin typeface="Times New Roman" panose="02020603050405020304" pitchFamily="18" charset="0"/>
                <a:ea typeface="华文中宋" panose="02010600040101010101" pitchFamily="2" charset="-122"/>
              </a:rPr>
              <a:t>T</a:t>
            </a:r>
            <a:r>
              <a:rPr lang="en-US" altLang="zh-CN" sz="2400" b="1" i="1" baseline="-25000">
                <a:latin typeface="Times New Roman" panose="02020603050405020304" pitchFamily="18" charset="0"/>
                <a:ea typeface="华文中宋" panose="02010600040101010101" pitchFamily="2" charset="-122"/>
              </a:rPr>
              <a:t>k</a:t>
            </a:r>
            <a:r>
              <a:rPr lang="en-US" altLang="zh-CN" sz="2400" b="1" baseline="-25000">
                <a:latin typeface="Symbol" panose="05050102010706020507" pitchFamily="18" charset="2"/>
                <a:ea typeface="华文中宋" panose="02010600040101010101" pitchFamily="2" charset="-122"/>
              </a:rPr>
              <a:t>+</a:t>
            </a:r>
            <a:r>
              <a:rPr lang="en-US" altLang="zh-CN" sz="2400" b="1" baseline="-25000">
                <a:latin typeface="Times New Roman" panose="02020603050405020304" pitchFamily="18" charset="0"/>
                <a:ea typeface="华文中宋" panose="02010600040101010101" pitchFamily="2" charset="-122"/>
              </a:rPr>
              <a:t>1</a:t>
            </a: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 </a:t>
            </a:r>
            <a:r>
              <a:rPr lang="zh-CN" altLang="en-US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表示</a:t>
            </a: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,   </a:t>
            </a:r>
            <a:endParaRPr lang="en-US" altLang="zh-CN" sz="2400" b="1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indent="0" fontAlgn="auto">
              <a:lnSpc>
                <a:spcPct val="150000"/>
              </a:lnSpc>
              <a:spcBef>
                <a:spcPts val="24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      </a:t>
            </a:r>
            <a:r>
              <a:rPr lang="zh-CN" altLang="en-US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即通项为展开式的第 </a:t>
            </a:r>
            <a:r>
              <a:rPr lang="en-US" altLang="zh-CN" sz="2400" b="1" i="1">
                <a:latin typeface="Times New Roman" panose="02020603050405020304" pitchFamily="18" charset="0"/>
                <a:ea typeface="华文中宋" panose="02010600040101010101" pitchFamily="2" charset="-122"/>
              </a:rPr>
              <a:t>k</a:t>
            </a:r>
            <a:r>
              <a:rPr lang="en-US" altLang="zh-CN" sz="2400" b="1">
                <a:latin typeface="Symbol" panose="05050102010706020507" pitchFamily="18" charset="2"/>
                <a:ea typeface="华文中宋" panose="02010600040101010101" pitchFamily="2" charset="-122"/>
              </a:rPr>
              <a:t>+</a:t>
            </a: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1 </a:t>
            </a:r>
            <a:r>
              <a:rPr lang="zh-CN" altLang="en-US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项</a:t>
            </a:r>
            <a:r>
              <a:rPr lang="en-US" altLang="zh-CN" sz="2400" b="1">
                <a:latin typeface="Times New Roman" panose="02020603050405020304" pitchFamily="18" charset="0"/>
                <a:ea typeface="华文中宋" panose="02010600040101010101" pitchFamily="2" charset="-122"/>
              </a:rPr>
              <a:t>:</a:t>
            </a:r>
            <a:endParaRPr lang="en-US" altLang="zh-CN" sz="2400" b="1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graphicFrame>
        <p:nvGraphicFramePr>
          <p:cNvPr id="231453" name="对象 231452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6385560" y="4360545"/>
          <a:ext cx="2609215" cy="617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7" imgW="990600" imgH="241300" progId="Equation.3">
                  <p:embed/>
                </p:oleObj>
              </mc:Choice>
              <mc:Fallback>
                <p:oleObj name="" r:id="rId7" imgW="990600" imgH="2413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385560" y="4360545"/>
                        <a:ext cx="2609215" cy="6178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圆角矩形 20"/>
          <p:cNvSpPr/>
          <p:nvPr>
            <p:custDataLst>
              <p:tags r:id="rId9"/>
            </p:custDataLst>
          </p:nvPr>
        </p:nvSpPr>
        <p:spPr>
          <a:xfrm>
            <a:off x="389178" y="5176520"/>
            <a:ext cx="1688316" cy="57086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b="1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思</a:t>
            </a:r>
            <a:r>
              <a:rPr lang="en-US" altLang="zh-CN" sz="2400" b="1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 </a:t>
            </a:r>
            <a:r>
              <a:rPr lang="zh-CN" altLang="en-US" sz="2400" b="1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考</a:t>
            </a:r>
            <a:endParaRPr lang="zh-CN" altLang="en-US" sz="2400" b="1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2294255" y="5257800"/>
                <a:ext cx="8463280" cy="46037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2400" b="1" kern="100" noProof="0">
                    <a:ln>
                      <a:noFill/>
                    </a:ln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  <a:cs typeface="Times New Roman" panose="02020603050405020304"/>
                    <a:sym typeface="+mn-ea"/>
                  </a:rPr>
                  <a:t>对于</a:t>
                </a:r>
                <a:r>
                  <a:rPr lang="en-US" altLang="zh-CN" sz="2400" b="1" kern="100" noProof="0">
                    <a:ln>
                      <a:noFill/>
                    </a:ln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  <a:cs typeface="Times New Roman" panose="02020603050405020304"/>
                    <a:sym typeface="+mn-ea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kern="100" noProof="0">
                            <a:ln>
                              <a:noFill/>
                            </a:ln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b="1" i="1" kern="100" noProof="0">
                                <a:ln>
                                  <a:noFill/>
                                </a:ln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Cambria Math" panose="02040503050406030204" pitchFamily="18" charset="0"/>
                                <a:sym typeface="+mn-ea"/>
                              </a:rPr>
                            </m:ctrlPr>
                          </m:dPr>
                          <m:e>
                            <m:r>
                              <a:rPr lang="en-US" altLang="zh-CN" sz="2400" b="1" i="1" kern="100" noProof="0">
                                <a:ln>
                                  <a:noFill/>
                                </a:ln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Cambria Math" panose="02040503050406030204" pitchFamily="18" charset="0"/>
                                <a:sym typeface="+mn-ea"/>
                              </a:rPr>
                              <m:t>𝒂</m:t>
                            </m:r>
                            <m:r>
                              <a:rPr lang="en-US" altLang="zh-CN" sz="2400" b="1" i="1" kern="100" noProof="0">
                                <a:ln>
                                  <a:noFill/>
                                </a:ln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Cambria Math" panose="02040503050406030204" pitchFamily="18" charset="0"/>
                                <a:sym typeface="+mn-ea"/>
                              </a:rPr>
                              <m:t>+</m:t>
                            </m:r>
                            <m:r>
                              <a:rPr lang="en-US" altLang="zh-CN" sz="2400" b="1" i="1" kern="100" noProof="0">
                                <a:ln>
                                  <a:noFill/>
                                </a:ln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Cambria Math" panose="02040503050406030204" pitchFamily="18" charset="0"/>
                                <a:sym typeface="+mn-ea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altLang="zh-CN" sz="2400" b="1" i="1" kern="100" noProof="0">
                            <a:ln>
                              <a:noFill/>
                            </a:ln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zh-CN" altLang="en-US" sz="2400" b="1" kern="100" noProof="0">
                    <a:ln>
                      <a:noFill/>
                    </a:ln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  <a:cs typeface="Times New Roman" panose="02020603050405020304"/>
                    <a:sym typeface="+mn-ea"/>
                  </a:rPr>
                  <a:t>，在合并同类项之前，其展开式共有多少项？</a:t>
                </a:r>
                <a:endParaRPr lang="zh-CN" altLang="en-US" sz="2400" b="1" kern="100" noProof="0">
                  <a:ln>
                    <a:noFill/>
                  </a:ln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/>
                  <a:sym typeface="+mn-ea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2294255" y="5257800"/>
                <a:ext cx="8463280" cy="46037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4774565" y="5857875"/>
                <a:ext cx="2643505" cy="46037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zh-CN" altLang="en-US" sz="2400" b="1" kern="10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华文中宋" panose="02010600040101010101" pitchFamily="2" charset="-122"/>
                    <a:cs typeface="Cambria Math" panose="02040503050406030204" pitchFamily="18" charset="0"/>
                    <a:sym typeface="+mn-ea"/>
                  </a:rPr>
                  <a:t>共</a:t>
                </a:r>
                <a:r>
                  <a:rPr lang="en-US" altLang="zh-CN" sz="2400" kern="10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华文中宋" panose="02010600040101010101" pitchFamily="2" charset="-122"/>
                    <a:cs typeface="Cambria Math" panose="02040503050406030204" pitchFamily="18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kern="10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400" b="1" i="1" kern="10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𝟐</m:t>
                        </m:r>
                      </m:e>
                      <m:sup>
                        <m:r>
                          <a:rPr lang="en-US" altLang="zh-CN" sz="2400" b="1" i="1" kern="10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Cambria Math" panose="02040503050406030204" pitchFamily="18" charset="0"/>
                            <a:sym typeface="+mn-ea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altLang="zh-CN" sz="2400" b="1" i="1" kern="10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华文中宋" panose="02010600040101010101" pitchFamily="2" charset="-122"/>
                    <a:cs typeface="Cambria Math" panose="02040503050406030204" pitchFamily="18" charset="0"/>
                    <a:sym typeface="+mn-ea"/>
                  </a:rPr>
                  <a:t> </a:t>
                </a:r>
                <a:r>
                  <a:rPr lang="zh-CN" altLang="en-US" sz="2400" b="1" kern="10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华文中宋" panose="02010600040101010101" pitchFamily="2" charset="-122"/>
                    <a:cs typeface="Cambria Math" panose="02040503050406030204" pitchFamily="18" charset="0"/>
                    <a:sym typeface="+mn-ea"/>
                  </a:rPr>
                  <a:t>项</a:t>
                </a:r>
                <a:endParaRPr lang="zh-CN" altLang="en-US" sz="2400" b="1" kern="10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华文中宋" panose="02010600040101010101" pitchFamily="2" charset="-122"/>
                  <a:cs typeface="Cambria Math" panose="02040503050406030204" pitchFamily="18" charset="0"/>
                  <a:sym typeface="+mn-ea"/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4"/>
                </p:custDataLst>
              </p:nvPr>
            </p:nvSpPr>
            <p:spPr>
              <a:xfrm>
                <a:off x="4774565" y="5857875"/>
                <a:ext cx="2643505" cy="46037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00FF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000FF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579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1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1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31428" grpId="0"/>
      <p:bldP spid="7" grpId="0" animBg="1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935163" y="1131253"/>
          <a:ext cx="7362825" cy="779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3893820" imgH="411480" progId="Word.Document.12">
                  <p:embed/>
                </p:oleObj>
              </mc:Choice>
              <mc:Fallback>
                <p:oleObj name="" r:id="rId2" imgW="3893820" imgH="41148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35163" y="1131253"/>
                        <a:ext cx="7362825" cy="7791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圆角矩形 20"/>
          <p:cNvSpPr/>
          <p:nvPr>
            <p:custDataLst>
              <p:tags r:id="rId4"/>
            </p:custDataLst>
          </p:nvPr>
        </p:nvSpPr>
        <p:spPr>
          <a:xfrm>
            <a:off x="320040" y="1271588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例</a:t>
            </a:r>
            <a:r>
              <a:rPr lang="en-US" altLang="zh-CN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1</a:t>
            </a:r>
            <a:endParaRPr lang="en-US" altLang="zh-CN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sp>
        <p:nvSpPr>
          <p:cNvPr id="5" name="圆角矩形 20"/>
          <p:cNvSpPr/>
          <p:nvPr>
            <p:custDataLst>
              <p:tags r:id="rId5"/>
            </p:custDataLst>
          </p:nvPr>
        </p:nvSpPr>
        <p:spPr>
          <a:xfrm>
            <a:off x="320040" y="2230596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解</a:t>
            </a:r>
            <a:endParaRPr lang="zh-CN" altLang="en-US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805305" y="2230755"/>
          <a:ext cx="10015220" cy="1791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7" imgW="5090160" imgH="906780" progId="Word.Document.12">
                  <p:embed/>
                </p:oleObj>
              </mc:Choice>
              <mc:Fallback>
                <p:oleObj name="" r:id="rId7" imgW="5090160" imgH="90678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05305" y="2230755"/>
                        <a:ext cx="10015220" cy="17919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805305" y="4118928"/>
          <a:ext cx="8966200" cy="813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0" imgW="4556760" imgH="411480" progId="Word.Document.12">
                  <p:embed/>
                </p:oleObj>
              </mc:Choice>
              <mc:Fallback>
                <p:oleObj name="" r:id="rId10" imgW="4556760" imgH="41148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805305" y="4118928"/>
                        <a:ext cx="8966200" cy="813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883093" y="1100455"/>
          <a:ext cx="7362825" cy="1154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3893820" imgH="609600" progId="Word.Document.12">
                  <p:embed/>
                </p:oleObj>
              </mc:Choice>
              <mc:Fallback>
                <p:oleObj name="" r:id="rId2" imgW="3893820" imgH="60960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83093" y="1100455"/>
                        <a:ext cx="7362825" cy="1154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圆角矩形 20"/>
          <p:cNvSpPr/>
          <p:nvPr>
            <p:custDataLst>
              <p:tags r:id="rId4"/>
            </p:custDataLst>
          </p:nvPr>
        </p:nvSpPr>
        <p:spPr>
          <a:xfrm>
            <a:off x="320040" y="1186498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例</a:t>
            </a:r>
            <a:r>
              <a:rPr lang="en-US" altLang="zh-CN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2</a:t>
            </a:r>
            <a:endParaRPr lang="en-US" altLang="zh-CN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sp>
        <p:nvSpPr>
          <p:cNvPr id="5" name="圆角矩形 20"/>
          <p:cNvSpPr/>
          <p:nvPr>
            <p:custDataLst>
              <p:tags r:id="rId5"/>
            </p:custDataLst>
          </p:nvPr>
        </p:nvSpPr>
        <p:spPr>
          <a:xfrm>
            <a:off x="320040" y="2569051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解</a:t>
            </a:r>
            <a:endParaRPr lang="zh-CN" altLang="en-US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883410" y="2540953"/>
          <a:ext cx="8754745" cy="554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7" imgW="4960620" imgH="312420" progId="Word.Document.12">
                  <p:embed/>
                </p:oleObj>
              </mc:Choice>
              <mc:Fallback>
                <p:oleObj name="" r:id="rId7" imgW="4960620" imgH="31242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83410" y="2540953"/>
                        <a:ext cx="8754745" cy="5543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883411" y="3405189"/>
          <a:ext cx="7101205" cy="1612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0" imgW="4023360" imgH="906780" progId="Word.Document.12">
                  <p:embed/>
                </p:oleObj>
              </mc:Choice>
              <mc:Fallback>
                <p:oleObj name="" r:id="rId10" imgW="4023360" imgH="90678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883411" y="3405189"/>
                        <a:ext cx="7101205" cy="16122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883093" y="1186815"/>
          <a:ext cx="7362825" cy="779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3893820" imgH="411480" progId="Word.Document.12">
                  <p:embed/>
                </p:oleObj>
              </mc:Choice>
              <mc:Fallback>
                <p:oleObj name="" r:id="rId2" imgW="3893820" imgH="41148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83093" y="1186815"/>
                        <a:ext cx="7362825" cy="779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圆角矩形 20"/>
          <p:cNvSpPr/>
          <p:nvPr>
            <p:custDataLst>
              <p:tags r:id="rId4"/>
            </p:custDataLst>
          </p:nvPr>
        </p:nvSpPr>
        <p:spPr>
          <a:xfrm>
            <a:off x="320040" y="1186498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例</a:t>
            </a:r>
            <a:r>
              <a:rPr lang="en-US" altLang="zh-CN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3</a:t>
            </a:r>
            <a:endParaRPr lang="en-US" altLang="zh-CN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sp>
        <p:nvSpPr>
          <p:cNvPr id="5" name="圆角矩形 20"/>
          <p:cNvSpPr/>
          <p:nvPr>
            <p:custDataLst>
              <p:tags r:id="rId5"/>
            </p:custDataLst>
          </p:nvPr>
        </p:nvSpPr>
        <p:spPr>
          <a:xfrm>
            <a:off x="320040" y="2569051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解</a:t>
            </a:r>
            <a:endParaRPr lang="zh-CN" altLang="en-US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883410" y="2448561"/>
          <a:ext cx="8754745" cy="1960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7" imgW="4960620" imgH="1104900" progId="Word.Document.12">
                  <p:embed/>
                </p:oleObj>
              </mc:Choice>
              <mc:Fallback>
                <p:oleObj name="" r:id="rId7" imgW="4960620" imgH="110490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83410" y="2448561"/>
                        <a:ext cx="8754745" cy="1960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848485" y="1458913"/>
          <a:ext cx="7362190" cy="592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3893820" imgH="312420" progId="Word.Document.12">
                  <p:embed/>
                </p:oleObj>
              </mc:Choice>
              <mc:Fallback>
                <p:oleObj name="" r:id="rId2" imgW="3893820" imgH="31242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48485" y="1458913"/>
                        <a:ext cx="7362190" cy="592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圆角矩形 20"/>
          <p:cNvSpPr/>
          <p:nvPr>
            <p:custDataLst>
              <p:tags r:id="rId4"/>
            </p:custDataLst>
          </p:nvPr>
        </p:nvSpPr>
        <p:spPr>
          <a:xfrm>
            <a:off x="256540" y="1512411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练习</a:t>
            </a:r>
            <a:r>
              <a:rPr lang="en-US" altLang="zh-CN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1</a:t>
            </a:r>
            <a:endParaRPr lang="en-US" altLang="zh-CN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738630" y="2464753"/>
          <a:ext cx="9878695" cy="564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6" imgW="5494020" imgH="312420" progId="Word.Document.12">
                  <p:embed/>
                </p:oleObj>
              </mc:Choice>
              <mc:Fallback>
                <p:oleObj name="" r:id="rId6" imgW="5494020" imgH="31242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38630" y="2464753"/>
                        <a:ext cx="9878695" cy="564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圆角矩形 20"/>
          <p:cNvSpPr/>
          <p:nvPr>
            <p:custDataLst>
              <p:tags r:id="rId8"/>
            </p:custDataLst>
          </p:nvPr>
        </p:nvSpPr>
        <p:spPr>
          <a:xfrm>
            <a:off x="256540" y="2464911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解</a:t>
            </a:r>
            <a:endParaRPr lang="zh-CN" altLang="en-US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738630" y="3192781"/>
          <a:ext cx="9878695" cy="1102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0" imgW="5494020" imgH="609600" progId="Word.Document.12">
                  <p:embed/>
                </p:oleObj>
              </mc:Choice>
              <mc:Fallback>
                <p:oleObj name="" r:id="rId10" imgW="5494020" imgH="60960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738630" y="3192781"/>
                        <a:ext cx="9878695" cy="1102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877060" y="1324928"/>
          <a:ext cx="8615680" cy="1156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4556760" imgH="609600" progId="Word.Document.12">
                  <p:embed/>
                </p:oleObj>
              </mc:Choice>
              <mc:Fallback>
                <p:oleObj name="" r:id="rId2" imgW="4556760" imgH="60960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77060" y="1324928"/>
                        <a:ext cx="8615680" cy="11563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圆角矩形 20"/>
          <p:cNvSpPr/>
          <p:nvPr>
            <p:custDataLst>
              <p:tags r:id="rId4"/>
            </p:custDataLst>
          </p:nvPr>
        </p:nvSpPr>
        <p:spPr>
          <a:xfrm>
            <a:off x="256540" y="1431766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练习</a:t>
            </a:r>
            <a:r>
              <a:rPr lang="en-US" altLang="zh-CN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2</a:t>
            </a:r>
            <a:endParaRPr lang="en-US" altLang="zh-CN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877060" y="3020060"/>
          <a:ext cx="7613650" cy="1850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6" imgW="3749040" imgH="906780" progId="Word.Document.12">
                  <p:embed/>
                </p:oleObj>
              </mc:Choice>
              <mc:Fallback>
                <p:oleObj name="" r:id="rId6" imgW="3749040" imgH="90678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77060" y="3020060"/>
                        <a:ext cx="7613650" cy="1850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圆角矩形 20"/>
          <p:cNvSpPr/>
          <p:nvPr>
            <p:custDataLst>
              <p:tags r:id="rId8"/>
            </p:custDataLst>
          </p:nvPr>
        </p:nvSpPr>
        <p:spPr>
          <a:xfrm>
            <a:off x="278130" y="3179286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解</a:t>
            </a:r>
            <a:endParaRPr lang="zh-CN" altLang="en-US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903730" y="1089025"/>
          <a:ext cx="887476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4693920" imgH="609600" progId="Word.Document.12">
                  <p:embed/>
                </p:oleObj>
              </mc:Choice>
              <mc:Fallback>
                <p:oleObj name="" r:id="rId2" imgW="4693920" imgH="60960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03730" y="1089025"/>
                        <a:ext cx="8874760" cy="1155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圆角矩形 20"/>
          <p:cNvSpPr/>
          <p:nvPr>
            <p:custDataLst>
              <p:tags r:id="rId4"/>
            </p:custDataLst>
          </p:nvPr>
        </p:nvSpPr>
        <p:spPr>
          <a:xfrm>
            <a:off x="256540" y="1187926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练习</a:t>
            </a:r>
            <a:r>
              <a:rPr lang="en-US" altLang="zh-CN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3</a:t>
            </a:r>
            <a:endParaRPr lang="en-US" altLang="zh-CN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sp>
        <p:nvSpPr>
          <p:cNvPr id="5" name="圆角矩形 20"/>
          <p:cNvSpPr/>
          <p:nvPr>
            <p:custDataLst>
              <p:tags r:id="rId5"/>
            </p:custDataLst>
          </p:nvPr>
        </p:nvSpPr>
        <p:spPr>
          <a:xfrm>
            <a:off x="256540" y="2608421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解</a:t>
            </a:r>
            <a:endParaRPr lang="zh-CN" altLang="en-US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875473" y="2608580"/>
          <a:ext cx="8440420" cy="1640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7" imgW="4693920" imgH="906780" progId="Word.Document.12">
                  <p:embed/>
                </p:oleObj>
              </mc:Choice>
              <mc:Fallback>
                <p:oleObj name="" r:id="rId7" imgW="4693920" imgH="90678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75473" y="2608580"/>
                        <a:ext cx="8440420" cy="1640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20"/>
          <p:cNvSpPr/>
          <p:nvPr>
            <p:custDataLst>
              <p:tags r:id="rId1"/>
            </p:custDataLst>
          </p:nvPr>
        </p:nvSpPr>
        <p:spPr>
          <a:xfrm>
            <a:off x="539115" y="1440498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练习</a:t>
            </a:r>
            <a:r>
              <a:rPr lang="en-US" altLang="zh-CN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4</a:t>
            </a:r>
            <a:endParaRPr lang="en-US" altLang="zh-CN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09788" y="1386840"/>
          <a:ext cx="6843395" cy="593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3" imgW="3619500" imgH="312420" progId="Word.Document.12">
                  <p:embed/>
                </p:oleObj>
              </mc:Choice>
              <mc:Fallback>
                <p:oleObj name="" r:id="rId3" imgW="3619500" imgH="31242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09788" y="1386840"/>
                        <a:ext cx="6843395" cy="5930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圆角矩形 20"/>
          <p:cNvSpPr/>
          <p:nvPr>
            <p:custDataLst>
              <p:tags r:id="rId5"/>
            </p:custDataLst>
          </p:nvPr>
        </p:nvSpPr>
        <p:spPr>
          <a:xfrm>
            <a:off x="539115" y="2503488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解</a:t>
            </a:r>
            <a:endParaRPr lang="zh-CN" altLang="en-US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2099946" y="2493328"/>
          <a:ext cx="7960995" cy="565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7" imgW="4427220" imgH="312420" progId="Word.Document.12">
                  <p:embed/>
                </p:oleObj>
              </mc:Choice>
              <mc:Fallback>
                <p:oleObj name="" r:id="rId7" imgW="4427220" imgH="31242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99946" y="2493328"/>
                        <a:ext cx="7960995" cy="565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圆角矩形 20"/>
          <p:cNvSpPr/>
          <p:nvPr>
            <p:custDataLst>
              <p:tags r:id="rId9"/>
            </p:custDataLst>
          </p:nvPr>
        </p:nvSpPr>
        <p:spPr>
          <a:xfrm>
            <a:off x="539115" y="3830638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练习</a:t>
            </a:r>
            <a:r>
              <a:rPr lang="en-US" altLang="zh-CN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5</a:t>
            </a:r>
            <a:endParaRPr lang="en-US" altLang="zh-CN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2109788" y="3776663"/>
          <a:ext cx="684339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3619500" imgH="312420" progId="Word.Document.12">
                  <p:embed/>
                </p:oleObj>
              </mc:Choice>
              <mc:Fallback>
                <p:oleObj name="" r:id="rId11" imgW="3619500" imgH="31242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109788" y="3776663"/>
                        <a:ext cx="6843395" cy="59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圆角矩形 20"/>
          <p:cNvSpPr/>
          <p:nvPr>
            <p:custDataLst>
              <p:tags r:id="rId13"/>
            </p:custDataLst>
          </p:nvPr>
        </p:nvSpPr>
        <p:spPr>
          <a:xfrm>
            <a:off x="539115" y="4842828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解</a:t>
            </a:r>
            <a:endParaRPr lang="zh-CN" altLang="en-US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2109788" y="4773296"/>
          <a:ext cx="866013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5" imgW="4815840" imgH="609600" progId="Word.Document.12">
                  <p:embed/>
                </p:oleObj>
              </mc:Choice>
              <mc:Fallback>
                <p:oleObj name="" r:id="rId15" imgW="4815840" imgH="60960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109788" y="4773296"/>
                        <a:ext cx="8660130" cy="1104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20"/>
          <p:cNvSpPr/>
          <p:nvPr>
            <p:custDataLst>
              <p:tags r:id="rId1"/>
            </p:custDataLst>
          </p:nvPr>
        </p:nvSpPr>
        <p:spPr>
          <a:xfrm>
            <a:off x="256540" y="1326198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练习</a:t>
            </a:r>
            <a:r>
              <a:rPr lang="en-US" altLang="zh-CN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6</a:t>
            </a:r>
            <a:endParaRPr lang="en-US" altLang="zh-CN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875473" y="1184593"/>
          <a:ext cx="4322445" cy="781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3" imgW="2286000" imgH="411480" progId="Word.Document.12">
                  <p:embed/>
                </p:oleObj>
              </mc:Choice>
              <mc:Fallback>
                <p:oleObj name="" r:id="rId3" imgW="2286000" imgH="41148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75473" y="1184593"/>
                        <a:ext cx="4322445" cy="781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圆角矩形 20"/>
          <p:cNvSpPr/>
          <p:nvPr>
            <p:custDataLst>
              <p:tags r:id="rId5"/>
            </p:custDataLst>
          </p:nvPr>
        </p:nvSpPr>
        <p:spPr>
          <a:xfrm>
            <a:off x="332105" y="2594451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6370"/>
              </a:gs>
              <a:gs pos="100000">
                <a:srgbClr val="0098AC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解</a:t>
            </a:r>
            <a:endParaRPr lang="zh-CN" altLang="en-US" sz="2400">
              <a:latin typeface="黑体" panose="02010609060101010101" charset="-122"/>
              <a:ea typeface="黑体" panose="02010609060101010101" charset="-122"/>
              <a:sym typeface="思源黑体 CN Normal" panose="020B0400000000000000" pitchFamily="34" charset="-122"/>
            </a:endParaRPr>
          </a:p>
        </p:txBody>
      </p:sp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949768" y="2427923"/>
          <a:ext cx="8440420" cy="200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7" imgW="4693920" imgH="1104900" progId="Word.Document.12">
                  <p:embed/>
                </p:oleObj>
              </mc:Choice>
              <mc:Fallback>
                <p:oleObj name="" r:id="rId7" imgW="4693920" imgH="110490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49768" y="2427923"/>
                        <a:ext cx="8440420" cy="200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BCC2C28-871D-48CB-8BE0-2867F7803ADB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0340" y="1522095"/>
            <a:ext cx="11830685" cy="40887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>
            <p:custDataLst>
              <p:tags r:id="rId1"/>
            </p:custDataLst>
          </p:nvPr>
        </p:nvSpPr>
        <p:spPr>
          <a:xfrm>
            <a:off x="1391920" y="1861185"/>
            <a:ext cx="9426575" cy="3158490"/>
          </a:xfrm>
          <a:prstGeom prst="roundRect">
            <a:avLst>
              <a:gd name="adj" fmla="val 11685"/>
            </a:avLst>
          </a:prstGeom>
          <a:solidFill>
            <a:schemeClr val="bg1"/>
          </a:solidFill>
          <a:ln w="15875">
            <a:solidFill>
              <a:srgbClr val="1F7173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文本框 106"/>
          <p:cNvSpPr txBox="1"/>
          <p:nvPr>
            <p:custDataLst>
              <p:tags r:id="rId2"/>
            </p:custDataLst>
          </p:nvPr>
        </p:nvSpPr>
        <p:spPr>
          <a:xfrm>
            <a:off x="1807845" y="2614295"/>
            <a:ext cx="8763635" cy="1476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ct val="0"/>
              </a:spcAft>
              <a:buFont typeface="Wingdings" panose="05000000000000000000" charset="0"/>
              <a:buChar char="l"/>
            </a:pPr>
            <a:r>
              <a:rPr sz="2000" b="1" kern="10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作业1：</a:t>
            </a:r>
            <a:r>
              <a:rPr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完成教材：第</a:t>
            </a:r>
            <a:r>
              <a:rPr lang="en-US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80</a:t>
            </a:r>
            <a:r>
              <a:rPr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页  </a:t>
            </a:r>
            <a:r>
              <a:rPr lang="zh-CN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习题</a:t>
            </a:r>
            <a:r>
              <a:rPr lang="en-US" altLang="zh-CN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7.4 </a:t>
            </a:r>
            <a:r>
              <a:rPr lang="zh-CN" altLang="en-US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第</a:t>
            </a:r>
            <a:r>
              <a:rPr lang="en-US" altLang="zh-CN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7</a:t>
            </a:r>
            <a:r>
              <a:rPr lang="zh-CN" altLang="en-US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题</a:t>
            </a:r>
            <a:r>
              <a:rPr lang="en-US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.</a:t>
            </a:r>
            <a:endParaRPr sz="2000" kern="100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ct val="0"/>
              </a:spcAft>
              <a:buFont typeface="Wingdings" panose="05000000000000000000" charset="0"/>
              <a:buNone/>
            </a:pPr>
            <a:endParaRPr lang="zh-CN" altLang="zh-CN" sz="2000" kern="100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ct val="0"/>
              </a:spcAft>
              <a:buFont typeface="Wingdings" panose="05000000000000000000" charset="0"/>
              <a:buChar char="l"/>
            </a:pPr>
            <a:r>
              <a:rPr lang="zh-CN" altLang="zh-CN" sz="2000" b="1" kern="10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作业2：</a:t>
            </a:r>
            <a:r>
              <a:rPr lang="zh-CN" altLang="zh-CN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配套辅导资料对应的《二项式定理》</a:t>
            </a:r>
            <a:r>
              <a:rPr lang="en-US" altLang="zh-CN" sz="20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.</a:t>
            </a:r>
            <a:r>
              <a:rPr lang="en-US" altLang="zh-CN" sz="2000" b="1" kern="1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 </a:t>
            </a:r>
            <a:endParaRPr lang="zh-CN" altLang="en-US" sz="2000" b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>
            <p:custDataLst>
              <p:tags r:id="rId1"/>
            </p:custDataLst>
          </p:nvPr>
        </p:nvSpPr>
        <p:spPr>
          <a:xfrm>
            <a:off x="90343" y="2250599"/>
            <a:ext cx="7156654" cy="1053465"/>
          </a:xfrm>
          <a:prstGeom prst="rect">
            <a:avLst/>
          </a:prstGeom>
          <a:noFill/>
        </p:spPr>
        <p:txBody>
          <a:bodyPr wrap="square" lIns="38567" tIns="19283" rIns="38567" bIns="19283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6600" b="0" spc="600">
                <a:solidFill>
                  <a:srgbClr val="1F7173"/>
                </a:solidFill>
                <a:latin typeface="方正正大黑简体" pitchFamily="2" charset="-122"/>
                <a:ea typeface="方正正大黑简体" pitchFamily="2" charset="-122"/>
                <a:sym typeface="Arial" panose="020B0604020202020204"/>
              </a:rPr>
              <a:t>感谢聆听</a:t>
            </a:r>
            <a:endParaRPr lang="zh-CN" altLang="zh-CN" sz="6600" b="0" spc="600">
              <a:solidFill>
                <a:srgbClr val="1F7173"/>
              </a:solidFill>
              <a:latin typeface="方正正大黑简体" pitchFamily="2" charset="-122"/>
              <a:ea typeface="方正正大黑简体" pitchFamily="2" charset="-122"/>
              <a:sym typeface="Arial" panose="020B06040202020202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33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AS_UNIQUEID" val="4282"/>
</p:tagLst>
</file>

<file path=ppt/tags/tag2.xml><?xml version="1.0" encoding="utf-8"?>
<p:tagLst xmlns:p="http://schemas.openxmlformats.org/presentationml/2006/main">
  <p:tag name="AS_UNIQUEID" val="4284"/>
</p:tagLst>
</file>

<file path=ppt/tags/tag3.xml><?xml version="1.0" encoding="utf-8"?>
<p:tagLst xmlns:p="http://schemas.openxmlformats.org/presentationml/2006/main">
  <p:tag name="AS_UNIQUEID" val="4285"/>
</p:tagLst>
</file>

<file path=ppt/tags/tag4.xml><?xml version="1.0" encoding="utf-8"?>
<p:tagLst xmlns:p="http://schemas.openxmlformats.org/presentationml/2006/main">
  <p:tag name="AS_UNIQUEID" val="4286"/>
</p:tagLst>
</file>

<file path=ppt/tags/tag5.xml><?xml version="1.0" encoding="utf-8"?>
<p:tagLst xmlns:p="http://schemas.openxmlformats.org/presentationml/2006/main">
  <p:tag name="AS_UNIQUEID" val="4288"/>
</p:tagLst>
</file>

<file path=ppt/tags/tag6.xml><?xml version="1.0" encoding="utf-8"?>
<p:tagLst xmlns:p="http://schemas.openxmlformats.org/presentationml/2006/main">
  <p:tag name="AS_UNIQUEID" val="4289"/>
</p:tagLst>
</file>

<file path=ppt/tags/tag7.xml><?xml version="1.0" encoding="utf-8"?>
<p:tagLst xmlns:p="http://schemas.openxmlformats.org/presentationml/2006/main">
  <p:tag name="AS_UNIQUEID" val="4290"/>
</p:tagLst>
</file>

<file path=ppt/tags/tag8.xml><?xml version="1.0" encoding="utf-8"?>
<p:tagLst xmlns:p="http://schemas.openxmlformats.org/presentationml/2006/main">
  <p:tag name="AS_UNIQUEID" val="4292"/>
</p:tagLst>
</file>

<file path=ppt/tags/tag9.xml><?xml version="1.0" encoding="utf-8"?>
<p:tagLst xmlns:p="http://schemas.openxmlformats.org/presentationml/2006/main">
  <p:tag name="AS_UNIQUEID" val="4293"/>
</p:tagLst>
</file>

<file path=ppt/tags/tag10.xml><?xml version="1.0" encoding="utf-8"?>
<p:tagLst xmlns:p="http://schemas.openxmlformats.org/presentationml/2006/main">
  <p:tag name="AS_UNIQUEID" val="4294"/>
</p:tagLst>
</file>

<file path=ppt/tags/tag11.xml><?xml version="1.0" encoding="utf-8"?>
<p:tagLst xmlns:p="http://schemas.openxmlformats.org/presentationml/2006/main">
  <p:tag name="AS_UNIQUEID" val="4296"/>
</p:tagLst>
</file>

<file path=ppt/tags/tag12.xml><?xml version="1.0" encoding="utf-8"?>
<p:tagLst xmlns:p="http://schemas.openxmlformats.org/presentationml/2006/main">
  <p:tag name="AS_UNIQUEID" val="4297"/>
</p:tagLst>
</file>

<file path=ppt/tags/tag13.xml><?xml version="1.0" encoding="utf-8"?>
<p:tagLst xmlns:p="http://schemas.openxmlformats.org/presentationml/2006/main">
  <p:tag name="AS_UNIQUEID" val="4298"/>
</p:tagLst>
</file>

<file path=ppt/tags/tag14.xml><?xml version="1.0" encoding="utf-8"?>
<p:tagLst xmlns:p="http://schemas.openxmlformats.org/presentationml/2006/main">
  <p:tag name="AS_UNIQUEID" val="4300"/>
</p:tagLst>
</file>

<file path=ppt/tags/tag15.xml><?xml version="1.0" encoding="utf-8"?>
<p:tagLst xmlns:p="http://schemas.openxmlformats.org/presentationml/2006/main">
  <p:tag name="AS_UNIQUEID" val="4301"/>
</p:tagLst>
</file>

<file path=ppt/tags/tag16.xml><?xml version="1.0" encoding="utf-8"?>
<p:tagLst xmlns:p="http://schemas.openxmlformats.org/presentationml/2006/main">
  <p:tag name="AS_UNIQUEID" val="4302"/>
</p:tagLst>
</file>

<file path=ppt/tags/tag17.xml><?xml version="1.0" encoding="utf-8"?>
<p:tagLst xmlns:p="http://schemas.openxmlformats.org/presentationml/2006/main">
  <p:tag name="AS_UNIQUEID" val="4304"/>
</p:tagLst>
</file>

<file path=ppt/tags/tag18.xml><?xml version="1.0" encoding="utf-8"?>
<p:tagLst xmlns:p="http://schemas.openxmlformats.org/presentationml/2006/main">
  <p:tag name="AS_UNIQUEID" val="4305"/>
</p:tagLst>
</file>

<file path=ppt/tags/tag19.xml><?xml version="1.0" encoding="utf-8"?>
<p:tagLst xmlns:p="http://schemas.openxmlformats.org/presentationml/2006/main">
  <p:tag name="AS_UNIQUEID" val="4306"/>
</p:tagLst>
</file>

<file path=ppt/tags/tag20.xml><?xml version="1.0" encoding="utf-8"?>
<p:tagLst xmlns:p="http://schemas.openxmlformats.org/presentationml/2006/main">
  <p:tag name="AS_UNIQUEID" val="4308"/>
</p:tagLst>
</file>

<file path=ppt/tags/tag21.xml><?xml version="1.0" encoding="utf-8"?>
<p:tagLst xmlns:p="http://schemas.openxmlformats.org/presentationml/2006/main">
  <p:tag name="AS_UNIQUEID" val="4309"/>
</p:tagLst>
</file>

<file path=ppt/tags/tag22.xml><?xml version="1.0" encoding="utf-8"?>
<p:tagLst xmlns:p="http://schemas.openxmlformats.org/presentationml/2006/main">
  <p:tag name="AS_UNIQUEID" val="4310"/>
</p:tagLst>
</file>

<file path=ppt/tags/tag23.xml><?xml version="1.0" encoding="utf-8"?>
<p:tagLst xmlns:p="http://schemas.openxmlformats.org/presentationml/2006/main">
  <p:tag name="AS_UNIQUEID" val="4312"/>
</p:tagLst>
</file>

<file path=ppt/tags/tag24.xml><?xml version="1.0" encoding="utf-8"?>
<p:tagLst xmlns:p="http://schemas.openxmlformats.org/presentationml/2006/main">
  <p:tag name="AS_UNIQUEID" val="4313"/>
</p:tagLst>
</file>

<file path=ppt/tags/tag25.xml><?xml version="1.0" encoding="utf-8"?>
<p:tagLst xmlns:p="http://schemas.openxmlformats.org/presentationml/2006/main">
  <p:tag name="AS_UNIQUEID" val="4314"/>
</p:tagLst>
</file>

<file path=ppt/tags/tag26.xml><?xml version="1.0" encoding="utf-8"?>
<p:tagLst xmlns:p="http://schemas.openxmlformats.org/presentationml/2006/main">
  <p:tag name="AS_UNIQUEID" val="4315"/>
</p:tagLst>
</file>

<file path=ppt/tags/tag27.xml><?xml version="1.0" encoding="utf-8"?>
<p:tagLst xmlns:p="http://schemas.openxmlformats.org/presentationml/2006/main">
  <p:tag name="AS_UNIQUEID" val="4316"/>
</p:tagLst>
</file>

<file path=ppt/tags/tag28.xml><?xml version="1.0" encoding="utf-8"?>
<p:tagLst xmlns:p="http://schemas.openxmlformats.org/presentationml/2006/main">
  <p:tag name="AS_UNIQUEID" val="4317"/>
</p:tagLst>
</file>

<file path=ppt/tags/tag29.xml><?xml version="1.0" encoding="utf-8"?>
<p:tagLst xmlns:p="http://schemas.openxmlformats.org/presentationml/2006/main">
  <p:tag name="AS_UNIQUEID" val="4318"/>
</p:tagLst>
</file>

<file path=ppt/tags/tag30.xml><?xml version="1.0" encoding="utf-8"?>
<p:tagLst xmlns:p="http://schemas.openxmlformats.org/presentationml/2006/main">
  <p:tag name="AS_UNIQUEID" val="4319"/>
</p:tagLst>
</file>

<file path=ppt/tags/tag31.xml><?xml version="1.0" encoding="utf-8"?>
<p:tagLst xmlns:p="http://schemas.openxmlformats.org/presentationml/2006/main">
  <p:tag name="AS_UNIQUEID" val="4320"/>
</p:tagLst>
</file>

<file path=ppt/tags/tag32.xml><?xml version="1.0" encoding="utf-8"?>
<p:tagLst xmlns:p="http://schemas.openxmlformats.org/presentationml/2006/main">
  <p:tag name="AS_UNIQUEID" val="4321"/>
</p:tagLst>
</file>

<file path=ppt/tags/tag33.xml><?xml version="1.0" encoding="utf-8"?>
<p:tagLst xmlns:p="http://schemas.openxmlformats.org/presentationml/2006/main">
  <p:tag name="AS_UNIQUEID" val="4322"/>
</p:tagLst>
</file>

<file path=ppt/tags/tag34.xml><?xml version="1.0" encoding="utf-8"?>
<p:tagLst xmlns:p="http://schemas.openxmlformats.org/presentationml/2006/main">
  <p:tag name="AS_UNIQUEID" val="4324"/>
</p:tagLst>
</file>

<file path=ppt/tags/tag35.xml><?xml version="1.0" encoding="utf-8"?>
<p:tagLst xmlns:p="http://schemas.openxmlformats.org/presentationml/2006/main">
  <p:tag name="AS_UNIQUEID" val="4325"/>
</p:tagLst>
</file>

<file path=ppt/tags/tag36.xml><?xml version="1.0" encoding="utf-8"?>
<p:tagLst xmlns:p="http://schemas.openxmlformats.org/presentationml/2006/main">
  <p:tag name="AS_UNIQUEID" val="4326"/>
</p:tagLst>
</file>

<file path=ppt/tags/tag37.xml><?xml version="1.0" encoding="utf-8"?>
<p:tagLst xmlns:p="http://schemas.openxmlformats.org/presentationml/2006/main">
  <p:tag name="AS_UNIQUEID" val="4327"/>
</p:tagLst>
</file>

<file path=ppt/tags/tag38.xml><?xml version="1.0" encoding="utf-8"?>
<p:tagLst xmlns:p="http://schemas.openxmlformats.org/presentationml/2006/main">
  <p:tag name="AS_UNIQUEID" val="4328"/>
</p:tagLst>
</file>

<file path=ppt/tags/tag39.xml><?xml version="1.0" encoding="utf-8"?>
<p:tagLst xmlns:p="http://schemas.openxmlformats.org/presentationml/2006/main">
  <p:tag name="AS_UNIQUEID" val="4329"/>
</p:tagLst>
</file>

<file path=ppt/tags/tag40.xml><?xml version="1.0" encoding="utf-8"?>
<p:tagLst xmlns:p="http://schemas.openxmlformats.org/presentationml/2006/main">
  <p:tag name="AS_UNIQUEID" val="4331"/>
</p:tagLst>
</file>

<file path=ppt/tags/tag41.xml><?xml version="1.0" encoding="utf-8"?>
<p:tagLst xmlns:p="http://schemas.openxmlformats.org/presentationml/2006/main">
  <p:tag name="AS_UNIQUEID" val="4345"/>
  <p:tag name="KSO_WM_DIAGRAM_VIRTUALLY_FRAME" val="{&quot;height&quot;:377.45236220472447,&quot;left&quot;:394.9966929133858,&quot;top&quot;:138.0355118110236,&quot;width&quot;:404.24787401574815}"/>
</p:tagLst>
</file>

<file path=ppt/tags/tag42.xml><?xml version="1.0" encoding="utf-8"?>
<p:tagLst xmlns:p="http://schemas.openxmlformats.org/presentationml/2006/main">
  <p:tag name="AS_UNIQUEID" val="4346"/>
</p:tagLst>
</file>

<file path=ppt/tags/tag43.xml><?xml version="1.0" encoding="utf-8"?>
<p:tagLst xmlns:p="http://schemas.openxmlformats.org/presentationml/2006/main">
  <p:tag name="AS_UNIQUEID" val="4347"/>
</p:tagLst>
</file>

<file path=ppt/tags/tag44.xml><?xml version="1.0" encoding="utf-8"?>
<p:tagLst xmlns:p="http://schemas.openxmlformats.org/presentationml/2006/main">
  <p:tag name="AS_UNIQUEID" val="1633"/>
</p:tagLst>
</file>

<file path=ppt/tags/tag45.xml><?xml version="1.0" encoding="utf-8"?>
<p:tagLst xmlns:p="http://schemas.openxmlformats.org/presentationml/2006/main">
  <p:tag name="AS_UNIQUEID" val="1634"/>
</p:tagLst>
</file>

<file path=ppt/tags/tag46.xml><?xml version="1.0" encoding="utf-8"?>
<p:tagLst xmlns:p="http://schemas.openxmlformats.org/presentationml/2006/main">
  <p:tag name="AS_UNIQUEID" val="4365"/>
</p:tagLst>
</file>

<file path=ppt/tags/tag47.xml><?xml version="1.0" encoding="utf-8"?>
<p:tagLst xmlns:p="http://schemas.openxmlformats.org/presentationml/2006/main">
  <p:tag name="AS_UNIQUEID" val="4365"/>
</p:tagLst>
</file>

<file path=ppt/tags/tag48.xml><?xml version="1.0" encoding="utf-8"?>
<p:tagLst xmlns:p="http://schemas.openxmlformats.org/presentationml/2006/main">
  <p:tag name="AS_UNIQUEID" val="4362"/>
</p:tagLst>
</file>

<file path=ppt/tags/tag49.xml><?xml version="1.0" encoding="utf-8"?>
<p:tagLst xmlns:p="http://schemas.openxmlformats.org/presentationml/2006/main">
  <p:tag name="AS_UNIQUEID" val="4363"/>
</p:tagLst>
</file>

<file path=ppt/tags/tag50.xml><?xml version="1.0" encoding="utf-8"?>
<p:tagLst xmlns:p="http://schemas.openxmlformats.org/presentationml/2006/main">
  <p:tag name="AS_UNIQUEID" val="4369"/>
</p:tagLst>
</file>

<file path=ppt/tags/tag51.xml><?xml version="1.0" encoding="utf-8"?>
<p:tagLst xmlns:p="http://schemas.openxmlformats.org/presentationml/2006/main">
  <p:tag name="AS_UNIQUEID" val="297"/>
</p:tagLst>
</file>

<file path=ppt/tags/tag52.xml><?xml version="1.0" encoding="utf-8"?>
<p:tagLst xmlns:p="http://schemas.openxmlformats.org/presentationml/2006/main">
  <p:tag name="AS_UNIQUEID" val="4145"/>
  <p:tag name="KSO_WM_DIAGRAM_VIRTUALLY_FRAME" val="{&quot;height&quot;:289.9,&quot;left&quot;:91.49393700787401,&quot;top&quot;:79.9,&quot;width&quot;:792.856062992126}"/>
</p:tagLst>
</file>

<file path=ppt/tags/tag53.xml><?xml version="1.0" encoding="utf-8"?>
<p:tagLst xmlns:p="http://schemas.openxmlformats.org/presentationml/2006/main">
  <p:tag name="AS_UNIQUEID" val="4146"/>
  <p:tag name="KSO_WM_BEAUTIFY_FLAG" val=""/>
  <p:tag name="KSO_WM_DIAGRAM_VIRTUALLY_FRAME" val="{&quot;height&quot;:289.9,&quot;left&quot;:91.49393700787401,&quot;top&quot;:79.9,&quot;width&quot;:792.856062992126}"/>
</p:tagLst>
</file>

<file path=ppt/tags/tag54.xml><?xml version="1.0" encoding="utf-8"?>
<p:tagLst xmlns:p="http://schemas.openxmlformats.org/presentationml/2006/main">
  <p:tag name="AS_UNIQUEID" val="136"/>
  <p:tag name="KSO_WM_BEAUTIFY_FLAG" val=""/>
  <p:tag name="KSO_WM_DIAGRAM_VIRTUALLY_FRAME" val="{&quot;height&quot;:289.9,&quot;left&quot;:91.49393700787401,&quot;top&quot;:79.9,&quot;width&quot;:792.856062992126}"/>
</p:tagLst>
</file>

<file path=ppt/tags/tag55.xml><?xml version="1.0" encoding="utf-8"?>
<p:tagLst xmlns:p="http://schemas.openxmlformats.org/presentationml/2006/main">
  <p:tag name="AS_UNIQUEID" val="4371"/>
</p:tagLst>
</file>

<file path=ppt/tags/tag56.xml><?xml version="1.0" encoding="utf-8"?>
<p:tagLst xmlns:p="http://schemas.openxmlformats.org/presentationml/2006/main">
  <p:tag name="AS_UNIQUEID" val="4371"/>
</p:tagLst>
</file>

<file path=ppt/tags/tag57.xml><?xml version="1.0" encoding="utf-8"?>
<p:tagLst xmlns:p="http://schemas.openxmlformats.org/presentationml/2006/main">
  <p:tag name="AS_UNIQUEID" val="4373"/>
</p:tagLst>
</file>

<file path=ppt/tags/tag58.xml><?xml version="1.0" encoding="utf-8"?>
<p:tagLst xmlns:p="http://schemas.openxmlformats.org/presentationml/2006/main">
  <p:tag name="AS_UNIQUEID" val="4374"/>
</p:tagLst>
</file>

<file path=ppt/tags/tag59.xml><?xml version="1.0" encoding="utf-8"?>
<p:tagLst xmlns:p="http://schemas.openxmlformats.org/presentationml/2006/main">
  <p:tag name="AS_UNIQUEID" val="4375"/>
</p:tagLst>
</file>

<file path=ppt/tags/tag60.xml><?xml version="1.0" encoding="utf-8"?>
<p:tagLst xmlns:p="http://schemas.openxmlformats.org/presentationml/2006/main">
  <p:tag name="AS_UNIQUEID" val="4145"/>
  <p:tag name="KSO_WM_DIAGRAM_VIRTUALLY_FRAME" val="{&quot;height&quot;:289.9,&quot;left&quot;:91.49393700787401,&quot;top&quot;:79.9,&quot;width&quot;:792.856062992126}"/>
</p:tagLst>
</file>

<file path=ppt/tags/tag61.xml><?xml version="1.0" encoding="utf-8"?>
<p:tagLst xmlns:p="http://schemas.openxmlformats.org/presentationml/2006/main">
  <p:tag name="AS_UNIQUEID" val="4146"/>
  <p:tag name="KSO_WM_BEAUTIFY_FLAG" val=""/>
  <p:tag name="KSO_WM_DIAGRAM_VIRTUALLY_FRAME" val="{&quot;height&quot;:289.9,&quot;left&quot;:91.49393700787401,&quot;top&quot;:79.9,&quot;width&quot;:792.856062992126}"/>
</p:tagLst>
</file>

<file path=ppt/tags/tag62.xml><?xml version="1.0" encoding="utf-8"?>
<p:tagLst xmlns:p="http://schemas.openxmlformats.org/presentationml/2006/main">
  <p:tag name="AS_UNIQUEID" val="136"/>
  <p:tag name="KSO_WM_BEAUTIFY_FLAG" val=""/>
  <p:tag name="KSO_WM_DIAGRAM_VIRTUALLY_FRAME" val="{&quot;height&quot;:289.9,&quot;left&quot;:91.49393700787401,&quot;top&quot;:79.9,&quot;width&quot;:792.856062992126}"/>
</p:tagLst>
</file>

<file path=ppt/tags/tag63.xml><?xml version="1.0" encoding="utf-8"?>
<p:tagLst xmlns:p="http://schemas.openxmlformats.org/presentationml/2006/main">
  <p:tag name="AS_UNIQUEID" val="136"/>
  <p:tag name="KSO_WM_BEAUTIFY_FLAG" val=""/>
  <p:tag name="KSO_WM_DIAGRAM_VIRTUALLY_FRAME" val="{&quot;height&quot;:289.9,&quot;left&quot;:91.49393700787401,&quot;top&quot;:79.9,&quot;width&quot;:792.856062992126}"/>
</p:tagLst>
</file>

<file path=ppt/tags/tag64.xml><?xml version="1.0" encoding="utf-8"?>
<p:tagLst xmlns:p="http://schemas.openxmlformats.org/presentationml/2006/main">
  <p:tag name="AS_UNIQUEID" val="4377"/>
</p:tagLst>
</file>

<file path=ppt/tags/tag65.xml><?xml version="1.0" encoding="utf-8"?>
<p:tagLst xmlns:p="http://schemas.openxmlformats.org/presentationml/2006/main">
  <p:tag name="AS_UNIQUEID" val="4378"/>
</p:tagLst>
</file>

<file path=ppt/tags/tag66.xml><?xml version="1.0" encoding="utf-8"?>
<p:tagLst xmlns:p="http://schemas.openxmlformats.org/presentationml/2006/main">
  <p:tag name="AS_UNIQUEID" val="4379"/>
</p:tagLst>
</file>

<file path=ppt/tags/tag67.xml><?xml version="1.0" encoding="utf-8"?>
<p:tagLst xmlns:p="http://schemas.openxmlformats.org/presentationml/2006/main">
  <p:tag name="AS_UNIQUEID" val="4379"/>
</p:tagLst>
</file>

<file path=ppt/tags/tag68.xml><?xml version="1.0" encoding="utf-8"?>
<p:tagLst xmlns:p="http://schemas.openxmlformats.org/presentationml/2006/main">
  <p:tag name="AS_UNIQUEID" val="4145"/>
  <p:tag name="KSO_WM_DIAGRAM_VIRTUALLY_FRAME" val="{&quot;height&quot;:289.9,&quot;left&quot;:91.49393700787401,&quot;top&quot;:79.9,&quot;width&quot;:792.856062992126}"/>
</p:tagLst>
</file>

<file path=ppt/tags/tag69.xml><?xml version="1.0" encoding="utf-8"?>
<p:tagLst xmlns:p="http://schemas.openxmlformats.org/presentationml/2006/main">
  <p:tag name="AS_UNIQUEID" val="4146"/>
  <p:tag name="KSO_WM_BEAUTIFY_FLAG" val=""/>
  <p:tag name="KSO_WM_DIAGRAM_VIRTUALLY_FRAME" val="{&quot;height&quot;:289.9,&quot;left&quot;:91.49393700787401,&quot;top&quot;:79.9,&quot;width&quot;:792.856062992126}"/>
</p:tagLst>
</file>

<file path=ppt/tags/tag70.xml><?xml version="1.0" encoding="utf-8"?>
<p:tagLst xmlns:p="http://schemas.openxmlformats.org/presentationml/2006/main">
  <p:tag name="AS_UNIQUEID" val="136"/>
  <p:tag name="KSO_WM_BEAUTIFY_FLAG" val=""/>
  <p:tag name="KSO_WM_DIAGRAM_VIRTUALLY_FRAME" val="{&quot;height&quot;:289.9,&quot;left&quot;:91.49393700787401,&quot;top&quot;:79.9,&quot;width&quot;:792.856062992126}"/>
</p:tagLst>
</file>

<file path=ppt/tags/tag71.xml><?xml version="1.0" encoding="utf-8"?>
<p:tagLst xmlns:p="http://schemas.openxmlformats.org/presentationml/2006/main">
  <p:tag name="AS_UNIQUEID" val="136"/>
  <p:tag name="KSO_WM_BEAUTIFY_FLAG" val=""/>
  <p:tag name="KSO_WM_DIAGRAM_VIRTUALLY_FRAME" val="{&quot;height&quot;:289.9,&quot;left&quot;:91.49393700787401,&quot;top&quot;:79.9,&quot;width&quot;:792.856062992126}"/>
</p:tagLst>
</file>

<file path=ppt/tags/tag72.xml><?xml version="1.0" encoding="utf-8"?>
<p:tagLst xmlns:p="http://schemas.openxmlformats.org/presentationml/2006/main">
  <p:tag name="AS_UNIQUEID" val="4382"/>
</p:tagLst>
</file>

<file path=ppt/tags/tag73.xml><?xml version="1.0" encoding="utf-8"?>
<p:tagLst xmlns:p="http://schemas.openxmlformats.org/presentationml/2006/main">
  <p:tag name="AS_UNIQUEID" val="4382"/>
</p:tagLst>
</file>

<file path=ppt/tags/tag74.xml><?xml version="1.0" encoding="utf-8"?>
<p:tagLst xmlns:p="http://schemas.openxmlformats.org/presentationml/2006/main">
  <p:tag name="AS_UNIQUEID" val="4384"/>
</p:tagLst>
</file>

<file path=ppt/tags/tag75.xml><?xml version="1.0" encoding="utf-8"?>
<p:tagLst xmlns:p="http://schemas.openxmlformats.org/presentationml/2006/main">
  <p:tag name="AS_UNIQUEID" val="4384"/>
</p:tagLst>
</file>

<file path=ppt/tags/tag76.xml><?xml version="1.0" encoding="utf-8"?>
<p:tagLst xmlns:p="http://schemas.openxmlformats.org/presentationml/2006/main">
  <p:tag name="AS_UNIQUEID" val="136"/>
  <p:tag name="KSO_WM_DIAGRAM_VIRTUALLY_FRAME" val="{&quot;height&quot;:289.9,&quot;left&quot;:91.49393700787401,&quot;top&quot;:79.9,&quot;width&quot;:792.856062992126}"/>
</p:tagLst>
</file>

<file path=ppt/tags/tag77.xml><?xml version="1.0" encoding="utf-8"?>
<p:tagLst xmlns:p="http://schemas.openxmlformats.org/presentationml/2006/main">
  <p:tag name="AS_UNIQUEID" val="136"/>
  <p:tag name="KSO_WM_DIAGRAM_VIRTUALLY_FRAME" val="{&quot;height&quot;:289.9,&quot;left&quot;:91.49393700787401,&quot;top&quot;:79.9,&quot;width&quot;:792.856062992126}"/>
</p:tagLst>
</file>

<file path=ppt/tags/tag78.xml><?xml version="1.0" encoding="utf-8"?>
<p:tagLst xmlns:p="http://schemas.openxmlformats.org/presentationml/2006/main">
  <p:tag name="AS_UNIQUEID" val="136"/>
  <p:tag name="KSO_WM_DIAGRAM_VIRTUALLY_FRAME" val="{&quot;height&quot;:289.9,&quot;left&quot;:91.49393700787401,&quot;top&quot;:79.9,&quot;width&quot;:792.856062992126}"/>
</p:tagLst>
</file>

<file path=ppt/tags/tag79.xml><?xml version="1.0" encoding="utf-8"?>
<p:tagLst xmlns:p="http://schemas.openxmlformats.org/presentationml/2006/main">
  <p:tag name="AS_UNIQUEID" val="136"/>
  <p:tag name="KSO_WM_DIAGRAM_VIRTUALLY_FRAME" val="{&quot;height&quot;:289.9,&quot;left&quot;:91.49393700787401,&quot;top&quot;:79.9,&quot;width&quot;:792.856062992126}"/>
</p:tagLst>
</file>

<file path=ppt/tags/tag80.xml><?xml version="1.0" encoding="utf-8"?>
<p:tagLst xmlns:p="http://schemas.openxmlformats.org/presentationml/2006/main">
  <p:tag name="AS_UNIQUEID" val="136"/>
  <p:tag name="KSO_WM_DIAGRAM_VIRTUALLY_FRAME" val="{&quot;height&quot;:289.9,&quot;left&quot;:91.49393700787401,&quot;top&quot;:79.9,&quot;width&quot;:792.856062992126}"/>
</p:tagLst>
</file>

<file path=ppt/tags/tag81.xml><?xml version="1.0" encoding="utf-8"?>
<p:tagLst xmlns:p="http://schemas.openxmlformats.org/presentationml/2006/main">
  <p:tag name="AS_UNIQUEID" val="136"/>
  <p:tag name="KSO_WM_DIAGRAM_VIRTUALLY_FRAME" val="{&quot;height&quot;:289.9,&quot;left&quot;:91.49393700787401,&quot;top&quot;:79.9,&quot;width&quot;:792.856062992126}"/>
</p:tagLst>
</file>

<file path=ppt/tags/tag82.xml><?xml version="1.0" encoding="utf-8"?>
<p:tagLst xmlns:p="http://schemas.openxmlformats.org/presentationml/2006/main">
  <p:tag name="AS_UNIQUEID" val="136"/>
  <p:tag name="KSO_WM_DIAGRAM_VIRTUALLY_FRAME" val="{&quot;height&quot;:289.9,&quot;left&quot;:91.49393700787401,&quot;top&quot;:79.9,&quot;width&quot;:792.856062992126}"/>
</p:tagLst>
</file>

<file path=ppt/tags/tag83.xml><?xml version="1.0" encoding="utf-8"?>
<p:tagLst xmlns:p="http://schemas.openxmlformats.org/presentationml/2006/main">
  <p:tag name="AS_UNIQUEID" val="136"/>
  <p:tag name="KSO_WM_DIAGRAM_VIRTUALLY_FRAME" val="{&quot;height&quot;:289.9,&quot;left&quot;:91.49393700787401,&quot;top&quot;:79.9,&quot;width&quot;:792.856062992126}"/>
</p:tagLst>
</file>

<file path=ppt/tags/tag84.xml><?xml version="1.0" encoding="utf-8"?>
<p:tagLst xmlns:p="http://schemas.openxmlformats.org/presentationml/2006/main">
  <p:tag name="AS_UNIQUEID" val="136"/>
  <p:tag name="KSO_WM_DIAGRAM_VIRTUALLY_FRAME" val="{&quot;height&quot;:289.9,&quot;left&quot;:91.49393700787401,&quot;top&quot;:79.9,&quot;width&quot;:792.856062992126}"/>
</p:tagLst>
</file>

<file path=ppt/tags/tag85.xml><?xml version="1.0" encoding="utf-8"?>
<p:tagLst xmlns:p="http://schemas.openxmlformats.org/presentationml/2006/main">
  <p:tag name="AS_UNIQUEID" val="136"/>
  <p:tag name="KSO_WM_DIAGRAM_VIRTUALLY_FRAME" val="{&quot;height&quot;:289.9,&quot;left&quot;:91.49393700787401,&quot;top&quot;:79.9,&quot;width&quot;:792.856062992126}"/>
</p:tagLst>
</file>

<file path=ppt/tags/tag86.xml><?xml version="1.0" encoding="utf-8"?>
<p:tagLst xmlns:p="http://schemas.openxmlformats.org/presentationml/2006/main">
  <p:tag name="AS_UNIQUEID" val="136"/>
  <p:tag name="KSO_WM_DIAGRAM_VIRTUALLY_FRAME" val="{&quot;height&quot;:289.9,&quot;left&quot;:91.49393700787401,&quot;top&quot;:79.9,&quot;width&quot;:792.856062992126}"/>
</p:tagLst>
</file>

<file path=ppt/tags/tag87.xml><?xml version="1.0" encoding="utf-8"?>
<p:tagLst xmlns:p="http://schemas.openxmlformats.org/presentationml/2006/main">
  <p:tag name="AS_UNIQUEID" val="136"/>
  <p:tag name="KSO_WM_DIAGRAM_VIRTUALLY_FRAME" val="{&quot;height&quot;:289.9,&quot;left&quot;:91.49393700787401,&quot;top&quot;:79.9,&quot;width&quot;:792.856062992126}"/>
</p:tagLst>
</file>

<file path=ppt/tags/tag88.xml><?xml version="1.0" encoding="utf-8"?>
<p:tagLst xmlns:p="http://schemas.openxmlformats.org/presentationml/2006/main">
  <p:tag name="AS_UNIQUEID" val="136"/>
  <p:tag name="KSO_WM_DIAGRAM_VIRTUALLY_FRAME" val="{&quot;height&quot;:289.9,&quot;left&quot;:91.49393700787401,&quot;top&quot;:79.9,&quot;width&quot;:792.856062992126}"/>
</p:tagLst>
</file>

<file path=ppt/tags/tag89.xml><?xml version="1.0" encoding="utf-8"?>
<p:tagLst xmlns:p="http://schemas.openxmlformats.org/presentationml/2006/main">
  <p:tag name="AS_UNIQUEID" val="136"/>
  <p:tag name="KSO_WM_DIAGRAM_VIRTUALLY_FRAME" val="{&quot;height&quot;:289.9,&quot;left&quot;:91.49393700787401,&quot;top&quot;:79.9,&quot;width&quot;:792.856062992126}"/>
</p:tagLst>
</file>

<file path=ppt/tags/tag90.xml><?xml version="1.0" encoding="utf-8"?>
<p:tagLst xmlns:p="http://schemas.openxmlformats.org/presentationml/2006/main">
  <p:tag name="AS_UNIQUEID" val="136"/>
  <p:tag name="KSO_WM_DIAGRAM_VIRTUALLY_FRAME" val="{&quot;height&quot;:289.9,&quot;left&quot;:91.49393700787401,&quot;top&quot;:79.9,&quot;width&quot;:792.856062992126}"/>
</p:tagLst>
</file>

<file path=ppt/tags/tag91.xml><?xml version="1.0" encoding="utf-8"?>
<p:tagLst xmlns:p="http://schemas.openxmlformats.org/presentationml/2006/main">
  <p:tag name="AS_UNIQUEID" val="136"/>
  <p:tag name="KSO_WM_DIAGRAM_VIRTUALLY_FRAME" val="{&quot;height&quot;:289.9,&quot;left&quot;:91.49393700787401,&quot;top&quot;:79.9,&quot;width&quot;:792.856062992126}"/>
</p:tagLst>
</file>

<file path=ppt/tags/tag92.xml><?xml version="1.0" encoding="utf-8"?>
<p:tagLst xmlns:p="http://schemas.openxmlformats.org/presentationml/2006/main">
  <p:tag name="AS_UNIQUEID" val="4388"/>
</p:tagLst>
</file>

<file path=ppt/tags/tag93.xml><?xml version="1.0" encoding="utf-8"?>
<p:tagLst xmlns:p="http://schemas.openxmlformats.org/presentationml/2006/main">
  <p:tag name="AS_UNIQUEID" val="4388"/>
</p:tagLst>
</file>

<file path=ppt/tags/tag94.xml><?xml version="1.0" encoding="utf-8"?>
<p:tagLst xmlns:p="http://schemas.openxmlformats.org/presentationml/2006/main">
  <p:tag name="AS_UNIQUEID" val="4146"/>
  <p:tag name="KSO_WM_BEAUTIFY_FLAG" val=""/>
  <p:tag name="KSO_WM_DIAGRAM_VIRTUALLY_FRAME" val="{&quot;height&quot;:289.9,&quot;left&quot;:91.49393700787401,&quot;top&quot;:79.9,&quot;width&quot;:792.856062992126}"/>
</p:tagLst>
</file>

<file path=ppt/tags/tag95.xml><?xml version="1.0" encoding="utf-8"?>
<p:tagLst xmlns:p="http://schemas.openxmlformats.org/presentationml/2006/main">
  <p:tag name="AS_UNIQUEID" val="4390"/>
</p:tagLst>
</file>

<file path=ppt/tags/tag96.xml><?xml version="1.0" encoding="utf-8"?>
<p:tagLst xmlns:p="http://schemas.openxmlformats.org/presentationml/2006/main">
  <p:tag name="AS_UNIQUEID" val="4391"/>
</p:tagLst>
</file>

<file path=ppt/tags/tag97.xml><?xml version="1.0" encoding="utf-8"?>
<p:tagLst xmlns:p="http://schemas.openxmlformats.org/presentationml/2006/main">
  <p:tag name="AS_UNIQUEID" val="4146"/>
  <p:tag name="KSO_WM_DIAGRAM_VIRTUALLY_FRAME" val="{&quot;height&quot;:289.9,&quot;left&quot;:91.49393700787401,&quot;top&quot;:79.9,&quot;width&quot;:792.856062992126}"/>
</p:tagLst>
</file>

<file path=ppt/tags/tag98.xml><?xml version="1.0" encoding="utf-8"?>
<p:tagLst xmlns:p="http://schemas.openxmlformats.org/presentationml/2006/main">
  <p:tag name="AS_UNIQUEID" val="4392"/>
</p:tagLst>
</file>

<file path=ppt/tags/tag99.xml><?xml version="1.0" encoding="utf-8"?>
<p:tagLst xmlns:p="http://schemas.openxmlformats.org/presentationml/2006/main">
  <p:tag name="AS_UNIQUEID" val="4392"/>
</p:tagLst>
</file>

<file path=ppt/tags/tag100.xml><?xml version="1.0" encoding="utf-8"?>
<p:tagLst xmlns:p="http://schemas.openxmlformats.org/presentationml/2006/main">
  <p:tag name="AS_UNIQUEID" val="4394"/>
</p:tagLst>
</file>

<file path=ppt/tags/tag101.xml><?xml version="1.0" encoding="utf-8"?>
<p:tagLst xmlns:p="http://schemas.openxmlformats.org/presentationml/2006/main">
  <p:tag name="AS_UNIQUEID" val="4394"/>
</p:tagLst>
</file>

<file path=ppt/tags/tag102.xml><?xml version="1.0" encoding="utf-8"?>
<p:tagLst xmlns:p="http://schemas.openxmlformats.org/presentationml/2006/main">
  <p:tag name="AS_UNIQUEID" val="4400"/>
</p:tagLst>
</file>

<file path=ppt/tags/tag103.xml><?xml version="1.0" encoding="utf-8"?>
<p:tagLst xmlns:p="http://schemas.openxmlformats.org/presentationml/2006/main">
  <p:tag name="AS_UNIQUEID" val="3637"/>
  <p:tag name="KSO_WM_DIAGRAM_VIRTUALLY_FRAME" val="{&quot;height&quot;:361.528188976378,&quot;left&quot;:121,&quot;top&quot;:118.59480314960629,&quot;width&quot;:718}"/>
</p:tagLst>
</file>

<file path=ppt/tags/tag104.xml><?xml version="1.0" encoding="utf-8"?>
<p:tagLst xmlns:p="http://schemas.openxmlformats.org/presentationml/2006/main">
  <p:tag name="AS_UNIQUEID" val="3637"/>
  <p:tag name="KSO_WM_DIAGRAM_VIRTUALLY_FRAME" val="{&quot;height&quot;:361.528188976378,&quot;left&quot;:121,&quot;top&quot;:118.59480314960629,&quot;width&quot;:718}"/>
</p:tagLst>
</file>

<file path=ppt/tags/tag105.xml><?xml version="1.0" encoding="utf-8"?>
<p:tagLst xmlns:p="http://schemas.openxmlformats.org/presentationml/2006/main">
  <p:tag name="AS_UNIQUEID" val="4401"/>
</p:tagLst>
</file>

<file path=ppt/tags/tag106.xml><?xml version="1.0" encoding="utf-8"?>
<p:tagLst xmlns:p="http://schemas.openxmlformats.org/presentationml/2006/main">
  <p:tag name="AS_UNIQUEID" val="4402"/>
</p:tagLst>
</file>

<file path=ppt/tags/tag107.xml><?xml version="1.0" encoding="utf-8"?>
<p:tagLst xmlns:p="http://schemas.openxmlformats.org/presentationml/2006/main">
  <p:tag name="AS_UNIQUEID" val="4397"/>
</p:tagLst>
</file>

<file path=ppt/tags/tag108.xml><?xml version="1.0" encoding="utf-8"?>
<p:tagLst xmlns:p="http://schemas.openxmlformats.org/presentationml/2006/main">
  <p:tag name="AS_UNIQUEID" val="4398"/>
</p:tagLst>
</file>

<file path=ppt/tags/tag109.xml><?xml version="1.0" encoding="utf-8"?>
<p:tagLst xmlns:p="http://schemas.openxmlformats.org/presentationml/2006/main">
  <p:tag name="AS_UNIQUEID" val="4407"/>
</p:tagLst>
</file>

<file path=ppt/tags/tag110.xml><?xml version="1.0" encoding="utf-8"?>
<p:tagLst xmlns:p="http://schemas.openxmlformats.org/presentationml/2006/main">
  <p:tag name="AS_UNIQUEID" val="3637"/>
  <p:tag name="KSO_WM_DIAGRAM_VIRTUALLY_FRAME" val="{&quot;height&quot;:361.528188976378,&quot;left&quot;:121,&quot;top&quot;:118.59480314960629,&quot;width&quot;:718}"/>
</p:tagLst>
</file>

<file path=ppt/tags/tag111.xml><?xml version="1.0" encoding="utf-8"?>
<p:tagLst xmlns:p="http://schemas.openxmlformats.org/presentationml/2006/main">
  <p:tag name="AS_UNIQUEID" val="3637"/>
  <p:tag name="KSO_WM_DIAGRAM_VIRTUALLY_FRAME" val="{&quot;height&quot;:361.528188976378,&quot;left&quot;:121,&quot;top&quot;:118.59480314960629,&quot;width&quot;:718}"/>
</p:tagLst>
</file>

<file path=ppt/tags/tag112.xml><?xml version="1.0" encoding="utf-8"?>
<p:tagLst xmlns:p="http://schemas.openxmlformats.org/presentationml/2006/main">
  <p:tag name="AS_UNIQUEID" val="4408"/>
</p:tagLst>
</file>

<file path=ppt/tags/tag113.xml><?xml version="1.0" encoding="utf-8"?>
<p:tagLst xmlns:p="http://schemas.openxmlformats.org/presentationml/2006/main">
  <p:tag name="AS_UNIQUEID" val="4409"/>
</p:tagLst>
</file>

<file path=ppt/tags/tag114.xml><?xml version="1.0" encoding="utf-8"?>
<p:tagLst xmlns:p="http://schemas.openxmlformats.org/presentationml/2006/main">
  <p:tag name="AS_UNIQUEID" val="4404"/>
</p:tagLst>
</file>

<file path=ppt/tags/tag115.xml><?xml version="1.0" encoding="utf-8"?>
<p:tagLst xmlns:p="http://schemas.openxmlformats.org/presentationml/2006/main">
  <p:tag name="AS_UNIQUEID" val="4405"/>
</p:tagLst>
</file>

<file path=ppt/tags/tag116.xml><?xml version="1.0" encoding="utf-8"?>
<p:tagLst xmlns:p="http://schemas.openxmlformats.org/presentationml/2006/main">
  <p:tag name="AS_UNIQUEID" val="4414"/>
</p:tagLst>
</file>

<file path=ppt/tags/tag117.xml><?xml version="1.0" encoding="utf-8"?>
<p:tagLst xmlns:p="http://schemas.openxmlformats.org/presentationml/2006/main">
  <p:tag name="AS_UNIQUEID" val="3637"/>
  <p:tag name="KSO_WM_DIAGRAM_VIRTUALLY_FRAME" val="{&quot;height&quot;:361.528188976378,&quot;left&quot;:121,&quot;top&quot;:118.59480314960629,&quot;width&quot;:718}"/>
</p:tagLst>
</file>

<file path=ppt/tags/tag118.xml><?xml version="1.0" encoding="utf-8"?>
<p:tagLst xmlns:p="http://schemas.openxmlformats.org/presentationml/2006/main">
  <p:tag name="AS_UNIQUEID" val="3637"/>
  <p:tag name="KSO_WM_DIAGRAM_VIRTUALLY_FRAME" val="{&quot;height&quot;:361.528188976378,&quot;left&quot;:121,&quot;top&quot;:118.59480314960629,&quot;width&quot;:718}"/>
</p:tagLst>
</file>

<file path=ppt/tags/tag119.xml><?xml version="1.0" encoding="utf-8"?>
<p:tagLst xmlns:p="http://schemas.openxmlformats.org/presentationml/2006/main">
  <p:tag name="AS_UNIQUEID" val="4415"/>
</p:tagLst>
</file>

<file path=ppt/tags/tag120.xml><?xml version="1.0" encoding="utf-8"?>
<p:tagLst xmlns:p="http://schemas.openxmlformats.org/presentationml/2006/main">
  <p:tag name="AS_UNIQUEID" val="4411"/>
</p:tagLst>
</file>

<file path=ppt/tags/tag121.xml><?xml version="1.0" encoding="utf-8"?>
<p:tagLst xmlns:p="http://schemas.openxmlformats.org/presentationml/2006/main">
  <p:tag name="AS_UNIQUEID" val="4412"/>
</p:tagLst>
</file>

<file path=ppt/tags/tag122.xml><?xml version="1.0" encoding="utf-8"?>
<p:tagLst xmlns:p="http://schemas.openxmlformats.org/presentationml/2006/main">
  <p:tag name="AS_UNIQUEID" val="4417"/>
</p:tagLst>
</file>

<file path=ppt/tags/tag123.xml><?xml version="1.0" encoding="utf-8"?>
<p:tagLst xmlns:p="http://schemas.openxmlformats.org/presentationml/2006/main">
  <p:tag name="AS_UNIQUEID" val="3637"/>
  <p:tag name="KSO_WM_DIAGRAM_VIRTUALLY_FRAME" val="{&quot;height&quot;:87.28551181102367,&quot;left&quot;:20.2,&quot;top&quot;:94.28748031496062,&quot;width&quot;:818.8}"/>
</p:tagLst>
</file>

<file path=ppt/tags/tag124.xml><?xml version="1.0" encoding="utf-8"?>
<p:tagLst xmlns:p="http://schemas.openxmlformats.org/presentationml/2006/main">
  <p:tag name="AS_UNIQUEID" val="4418"/>
</p:tagLst>
</file>

<file path=ppt/tags/tag125.xml><?xml version="1.0" encoding="utf-8"?>
<p:tagLst xmlns:p="http://schemas.openxmlformats.org/presentationml/2006/main">
  <p:tag name="AS_UNIQUEID" val="3637"/>
  <p:tag name="KSO_WM_DIAGRAM_VIRTUALLY_FRAME" val="{&quot;height&quot;:385.83551181102365,&quot;left&quot;:20.2,&quot;top&quot;:94.28748031496062,&quot;width&quot;:818.8}"/>
</p:tagLst>
</file>

<file path=ppt/tags/tag126.xml><?xml version="1.0" encoding="utf-8"?>
<p:tagLst xmlns:p="http://schemas.openxmlformats.org/presentationml/2006/main">
  <p:tag name="AS_UNIQUEID" val="4419"/>
</p:tagLst>
</file>

<file path=ppt/tags/tag127.xml><?xml version="1.0" encoding="utf-8"?>
<p:tagLst xmlns:p="http://schemas.openxmlformats.org/presentationml/2006/main">
  <p:tag name="AS_UNIQUEID" val="4421"/>
</p:tagLst>
</file>

<file path=ppt/tags/tag128.xml><?xml version="1.0" encoding="utf-8"?>
<p:tagLst xmlns:p="http://schemas.openxmlformats.org/presentationml/2006/main">
  <p:tag name="AS_UNIQUEID" val="3637"/>
  <p:tag name="KSO_WM_DIAGRAM_VIRTUALLY_FRAME" val="{&quot;height&quot;:87.28551181102367,&quot;left&quot;:20.2,&quot;top&quot;:94.28748031496062,&quot;width&quot;:818.8}"/>
</p:tagLst>
</file>

<file path=ppt/tags/tag129.xml><?xml version="1.0" encoding="utf-8"?>
<p:tagLst xmlns:p="http://schemas.openxmlformats.org/presentationml/2006/main">
  <p:tag name="AS_UNIQUEID" val="4422"/>
</p:tagLst>
</file>

<file path=ppt/tags/tag130.xml><?xml version="1.0" encoding="utf-8"?>
<p:tagLst xmlns:p="http://schemas.openxmlformats.org/presentationml/2006/main">
  <p:tag name="AS_UNIQUEID" val="3637"/>
  <p:tag name="KSO_WM_DIAGRAM_VIRTUALLY_FRAME" val="{&quot;height&quot;:385.83551181102365,&quot;left&quot;:20.2,&quot;top&quot;:94.28748031496062,&quot;width&quot;:818.8}"/>
</p:tagLst>
</file>

<file path=ppt/tags/tag131.xml><?xml version="1.0" encoding="utf-8"?>
<p:tagLst xmlns:p="http://schemas.openxmlformats.org/presentationml/2006/main">
  <p:tag name="AS_UNIQUEID" val="4424"/>
</p:tagLst>
</file>

<file path=ppt/tags/tag132.xml><?xml version="1.0" encoding="utf-8"?>
<p:tagLst xmlns:p="http://schemas.openxmlformats.org/presentationml/2006/main">
  <p:tag name="AS_UNIQUEID" val="3637"/>
  <p:tag name="KSO_WM_DIAGRAM_VIRTUALLY_FRAME" val="{&quot;height&quot;:391.38551181102366,&quot;left&quot;:20.2,&quot;top&quot;:88.73748031496062,&quot;width&quot;:818.8}"/>
</p:tagLst>
</file>

<file path=ppt/tags/tag133.xml><?xml version="1.0" encoding="utf-8"?>
<p:tagLst xmlns:p="http://schemas.openxmlformats.org/presentationml/2006/main">
  <p:tag name="AS_UNIQUEID" val="3637"/>
  <p:tag name="KSO_WM_DIAGRAM_VIRTUALLY_FRAME" val="{&quot;height&quot;:391.38551181102366,&quot;left&quot;:20.2,&quot;top&quot;:88.73748031496062,&quot;width&quot;:818.8}"/>
</p:tagLst>
</file>

<file path=ppt/tags/tag134.xml><?xml version="1.0" encoding="utf-8"?>
<p:tagLst xmlns:p="http://schemas.openxmlformats.org/presentationml/2006/main">
  <p:tag name="AS_UNIQUEID" val="4425"/>
</p:tagLst>
</file>

<file path=ppt/tags/tag135.xml><?xml version="1.0" encoding="utf-8"?>
<p:tagLst xmlns:p="http://schemas.openxmlformats.org/presentationml/2006/main">
  <p:tag name="AS_UNIQUEID" val="3637"/>
  <p:tag name="KSO_WM_DIAGRAM_VIRTUALLY_FRAME" val="{&quot;height&quot;:408.4979921259843,&quot;left&quot;:20.2,&quot;top&quot;:71.625,&quot;width&quot;:818.8}"/>
</p:tagLst>
</file>

<file path=ppt/tags/tag136.xml><?xml version="1.0" encoding="utf-8"?>
<p:tagLst xmlns:p="http://schemas.openxmlformats.org/presentationml/2006/main">
  <p:tag name="AS_UNIQUEID" val="4427"/>
</p:tagLst>
</file>

<file path=ppt/tags/tag137.xml><?xml version="1.0" encoding="utf-8"?>
<p:tagLst xmlns:p="http://schemas.openxmlformats.org/presentationml/2006/main">
  <p:tag name="AS_UNIQUEID" val="3637"/>
  <p:tag name="KSO_WM_DIAGRAM_VIRTUALLY_FRAME" val="{&quot;height&quot;:408.4979921259843,&quot;left&quot;:20.2,&quot;top&quot;:71.625,&quot;width&quot;:818.8}"/>
</p:tagLst>
</file>

<file path=ppt/tags/tag138.xml><?xml version="1.0" encoding="utf-8"?>
<p:tagLst xmlns:p="http://schemas.openxmlformats.org/presentationml/2006/main">
  <p:tag name="AS_UNIQUEID" val="4428"/>
</p:tagLst>
</file>

<file path=ppt/tags/tag139.xml><?xml version="1.0" encoding="utf-8"?>
<p:tagLst xmlns:p="http://schemas.openxmlformats.org/presentationml/2006/main">
  <p:tag name="AS_UNIQUEID" val="3637"/>
  <p:tag name="KSO_WM_DIAGRAM_VIRTUALLY_FRAME" val="{&quot;height&quot;:408.4979921259843,&quot;left&quot;:20.2,&quot;top&quot;:71.625,&quot;width&quot;:818.8}"/>
</p:tagLst>
</file>

<file path=ppt/tags/tag140.xml><?xml version="1.0" encoding="utf-8"?>
<p:tagLst xmlns:p="http://schemas.openxmlformats.org/presentationml/2006/main">
  <p:tag name="AS_UNIQUEID" val="4429"/>
</p:tagLst>
</file>

<file path=ppt/tags/tag141.xml><?xml version="1.0" encoding="utf-8"?>
<p:tagLst xmlns:p="http://schemas.openxmlformats.org/presentationml/2006/main">
  <p:tag name="AS_UNIQUEID" val="3637"/>
  <p:tag name="KSO_WM_DIAGRAM_VIRTUALLY_FRAME" val="{&quot;height&quot;:408.4979921259843,&quot;left&quot;:20.2,&quot;top&quot;:71.625,&quot;width&quot;:818.8}"/>
</p:tagLst>
</file>

<file path=ppt/tags/tag142.xml><?xml version="1.0" encoding="utf-8"?>
<p:tagLst xmlns:p="http://schemas.openxmlformats.org/presentationml/2006/main">
  <p:tag name="AS_UNIQUEID" val="4430"/>
</p:tagLst>
</file>

<file path=ppt/tags/tag143.xml><?xml version="1.0" encoding="utf-8"?>
<p:tagLst xmlns:p="http://schemas.openxmlformats.org/presentationml/2006/main">
  <p:tag name="AS_UNIQUEID" val="3637"/>
  <p:tag name="KSO_WM_DIAGRAM_VIRTUALLY_FRAME" val="{&quot;height&quot;:408.4979921259843,&quot;left&quot;:20.2,&quot;top&quot;:71.625,&quot;width&quot;:818.8}"/>
</p:tagLst>
</file>

<file path=ppt/tags/tag144.xml><?xml version="1.0" encoding="utf-8"?>
<p:tagLst xmlns:p="http://schemas.openxmlformats.org/presentationml/2006/main">
  <p:tag name="AS_UNIQUEID" val="4432"/>
</p:tagLst>
</file>

<file path=ppt/tags/tag145.xml><?xml version="1.0" encoding="utf-8"?>
<p:tagLst xmlns:p="http://schemas.openxmlformats.org/presentationml/2006/main">
  <p:tag name="AS_UNIQUEID" val="3637"/>
  <p:tag name="KSO_WM_DIAGRAM_VIRTUALLY_FRAME" val="{&quot;height&quot;:408.4979921259843,&quot;left&quot;:20.2,&quot;top&quot;:71.625,&quot;width&quot;:818.8}"/>
</p:tagLst>
</file>

<file path=ppt/tags/tag146.xml><?xml version="1.0" encoding="utf-8"?>
<p:tagLst xmlns:p="http://schemas.openxmlformats.org/presentationml/2006/main">
  <p:tag name="AS_UNIQUEID" val="4433"/>
</p:tagLst>
</file>

<file path=ppt/tags/tag147.xml><?xml version="1.0" encoding="utf-8"?>
<p:tagLst xmlns:p="http://schemas.openxmlformats.org/presentationml/2006/main">
  <p:tag name="AS_UNIQUEID" val="4435"/>
</p:tagLst>
</file>

<file path=ppt/tags/tag148.xml><?xml version="1.0" encoding="utf-8"?>
<p:tagLst xmlns:p="http://schemas.openxmlformats.org/presentationml/2006/main">
  <p:tag name="AS_UNIQUEID" val="4280"/>
  <p:tag name="KSO_WM_BEAUTIFY_FLAG" val=""/>
</p:tagLst>
</file>

<file path=ppt/tags/tag149.xml><?xml version="1.0" encoding="utf-8"?>
<p:tagLst xmlns:p="http://schemas.openxmlformats.org/presentationml/2006/main">
  <p:tag name="AS_UNIQUEID" val="4437"/>
</p:tagLst>
</file>

<file path=ppt/tags/tag150.xml><?xml version="1.0" encoding="utf-8"?>
<p:tagLst xmlns:p="http://schemas.openxmlformats.org/presentationml/2006/main">
  <p:tag name="AS_UNIQUEID" val="4442"/>
</p:tagLst>
</file>

<file path=ppt/tags/tag151.xml><?xml version="1.0" encoding="utf-8"?>
<p:tagLst xmlns:p="http://schemas.openxmlformats.org/presentationml/2006/main">
  <p:tag name="AS_UNIQUEID" val="4439"/>
</p:tagLst>
</file>

<file path=ppt/tags/tag152.xml><?xml version="1.0" encoding="utf-8"?>
<p:tagLst xmlns:p="http://schemas.openxmlformats.org/presentationml/2006/main">
  <p:tag name="AS_UNIQUEID" val="4440"/>
</p:tagLst>
</file>

<file path=ppt/tags/tag153.xml><?xml version="1.0" encoding="utf-8"?>
<p:tagLst xmlns:p="http://schemas.openxmlformats.org/presentationml/2006/main">
  <p:tag name="AS_UNIQUEID" val="4333"/>
</p:tagLst>
</file>

<file path=ppt/tags/tag154.xml><?xml version="1.0" encoding="utf-8"?>
<p:tagLst xmlns:p="http://schemas.openxmlformats.org/presentationml/2006/main">
  <p:tag name="AS_UNIQUEID" val="4334"/>
</p:tagLst>
</file>

<file path=ppt/tags/tag155.xml><?xml version="1.0" encoding="utf-8"?>
<p:tagLst xmlns:p="http://schemas.openxmlformats.org/presentationml/2006/main">
  <p:tag name="AS_UNIQUEID" val="4335"/>
</p:tagLst>
</file>

<file path=ppt/tags/tag156.xml><?xml version="1.0" encoding="utf-8"?>
<p:tagLst xmlns:p="http://schemas.openxmlformats.org/presentationml/2006/main">
  <p:tag name="AS_UNIQUEID" val="4336"/>
</p:tagLst>
</file>

<file path=ppt/tags/tag157.xml><?xml version="1.0" encoding="utf-8"?>
<p:tagLst xmlns:p="http://schemas.openxmlformats.org/presentationml/2006/main">
  <p:tag name="AS_UNIQUEID" val="4337"/>
</p:tagLst>
</file>

<file path=ppt/tags/tag158.xml><?xml version="1.0" encoding="utf-8"?>
<p:tagLst xmlns:p="http://schemas.openxmlformats.org/presentationml/2006/main">
  <p:tag name="AS_UNIQUEID" val="4338"/>
</p:tagLst>
</file>

<file path=ppt/tags/tag159.xml><?xml version="1.0" encoding="utf-8"?>
<p:tagLst xmlns:p="http://schemas.openxmlformats.org/presentationml/2006/main">
  <p:tag name="AS_UNIQUEID" val="4340"/>
</p:tagLst>
</file>

<file path=ppt/tags/tag160.xml><?xml version="1.0" encoding="utf-8"?>
<p:tagLst xmlns:p="http://schemas.openxmlformats.org/presentationml/2006/main">
  <p:tag name="AS_UNIQUEID" val="4341"/>
</p:tagLst>
</file>

<file path=ppt/tags/tag161.xml><?xml version="1.0" encoding="utf-8"?>
<p:tagLst xmlns:p="http://schemas.openxmlformats.org/presentationml/2006/main">
  <p:tag name="AS_UNIQUEID" val="4342"/>
</p:tagLst>
</file>

<file path=ppt/tags/tag162.xml><?xml version="1.0" encoding="utf-8"?>
<p:tagLst xmlns:p="http://schemas.openxmlformats.org/presentationml/2006/main">
  <p:tag name="AS_UNIQUEID" val="4343"/>
</p:tagLst>
</file>

<file path=ppt/tags/tag164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NzIwMWFkZjA2MzZjMzdlMjQ1ZjNiMWY2MTM0NWU4YzMifQ=="/>
  <p:tag name="ISPRING_PLAYERS_CUSTOMIZATION" val="UEsDBBQAAgAIABSiw0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UosNI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BSiw0i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FKLDSC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FKLDSG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FKLDS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FKLDSCPzQztyAAAAcgAAABwAAAB1bml2ZXJzYWwvbG9jYWxfc2V0dGluZ3MueG1ss7GvyM1RKEstKs7Mz7NVMtQzUFJIzUvOT8nMS7dVCg1x07VQUiguScxLSczJz0u1VcrLV1Kwt+OyyclPTswJTi0pASosVijISaxMLQpJzQUySlL9EnOBKp/tmfJ8ya5n09qfr9ivoJGcX1CpqaRvxwUA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BSiw0iNMDbvXAgAAJAgAAApAAAAdW5pdmVyc2FsL3NraW5fY3VzdG9taXphdGlvbl9zZXR0aW5ncy54bWy1Wmtu48gR/r+naChYYAME1oN6OdAooMiWTYxMaUXankkQCC2xbREm2QrZ0owW+pF/uUCQEwRBzhAEyF3yY/caqW6SFilLMmlPxLExrK76qrpe/ZB70ZMbaOuIM9/9iXCXBRbl3A0eo/53CPUWzGPhJKQR5VF1T7l3A4d9MYIHJmhAjTgJHBI6mhiN+jU0lB/U7ahdvQtvzUGzgTpN3MBdpOOWBmOXin6paDCmN+par3oAEeOGdEEDfhy1V82NvhQwgoiG3Agc+rWv5LmzQ/kZXIXEcYEv6reb4tmlWnd6UzyoWW91WnjXUBVFaSOtpdf12q7TueyodYRrzVZN2Q26DaWhoHqrVb9s7+qdRkuBt+FlG1Ca+LKNmp1ms6HvGrgB0khVB3pD23WUy3pdBW24e6nthsNBp1ZD9Xpdaeq7VlsZDmoIuBXAUJWucKCiKwOlvVMHar2roKE2HAybO6zjttZC3QZu12q75mCg1Gp75+5nl3XXnlp4Oqk7XwE8GoKjoyK3qkeSq7dYhyEw29RfeYRTFBCffqj8/O+//vL3f/38t7/88s//oB8WbLX9dSVJUJnMKXtqV54aE4EswPpHsHpVOZKySbuyhZGlI9f5UJmvOWfBxYIFHIy9CFjoE6/S/1WcO8nMikiyDQ3LyD2QBd2r68hPUbFEF+QzPOeEFsxfkWA7Yo/sYk4WT48hWwdOITOX2xUNPTd4Au7aZUfDZxV5bsQNTv2cfbgrnuJiK+hXERXmtbF4Ckl6ZE69VGNNfkrI7VW+7pED0Y0buVyKqnXxnBNdkUeaD0BXFc95mQC05KPWEc/rQpx+5cCuiPJvnGX3yJaGeSVxuzwrxVbrVdl8WoXsUTg7L/d6oJ/lPAbdJ3gUFtbEU0hITFAoLBSlxG1y/voBY/J62Et6PmiB4GabS0KSkJPBTBvfTFTz82w0vhrPBsZVpa/FVYlEWX73Q6Pd/VpvtaF1JYIFoawbdTTKgyEJ1qoVwzLt6Xg0A0A8mpn4k13pi9+lRce39sgwcaWf/Kc0wGSK7yp98buI6O10ik17Zo0MHc8Ma2aObemXEbaxXul/Zmu0JBuKOEMbl35BfEkR9Gc3pCjyXEcOiJ7tBmtaQJ8+vlENczbFlj01NNsYm5W+xcJw+xuJTNZ8CdmzJBFy3IjMPepItZAjclz0F9AuN2gI/vGlC5zMJ25wUUT7VL03zKuZPR6PrBk29ZRS6ePAQXpIhKbyQFPVwlPACAks5G8Tn8nskwhI9bzSINfG1fUIfmxhyLX7uPTgh7/BmgmGkExoUEAQEgdPIess63481YUPQSEiaEWi6AsLnVzSZENXANswtTGkpmZn8G0Bk2JD4N1gAalDF7wA3g22LPUKzwbjT5DjUJvjkkLjj1CSH0sKfcYW1BC2CoiZ6p1xpYqKEGWYFkhagwsi8t3bIrJYgJzw5sZl6wgowsNQJrIao4vSmiz84y0E0lBHJ6o9BgZny7dHd0PBlNCBda6ALmhDGtZFdv14a/x+NlSNEdZnkG76+H5myy4plPpkiwLGEXE2JFhQNKcLsoZK2MKY4zpyTERemvCntfsTIjzpP98nrcvU8afv32BSruEdsQw2zKAM9ikr/pp24bZkBm80ROT6SSuKOODNJlgaNtWpMf42IYpcf+3FXfpbBOrZuLLBetWO9/ureNj+D8ZYcQseGNDRBi4rJYRhJRZLDiyeXilBwxyCukncz6HhiyNqKQBznGCYDL0D5g48lzPkDjxaDuIeDyzDhs3WPZ2L40cBYVmrcdSOx1scEj0KJ/TnUp3TBwb7JY+STbyRgbVLhr9IlDNbpdzSYhv2CAw3AfMxTipA9VxfHKKKwd7e4NQV8WqQm889W3uOrG7PfZIrAvh57dOX+7CHkPmS6pEozet4UfrdOw2JpziN9U7KbSCeC7RwrDL1+a6IWVidatczTTU1LE4Uop694nJQHcInI9uajdSBQIAy8QlfLGEVfhAHveJY8YlAx0MV8JLJW5SEi+V///yP4jAH9sRUlFB/WxYHil90TfyM9weTcRr9sQCOrQ7yovKloGByoEpFi5+vbAMS9JscWUi8LPnMF3dchVRDCSRhVG1b1a5voEosWRRsHcJesCTIjTr9CI1P7vUr/RsSPkHjtBnzygJJz4vc5KVt2B9x19xzA1pS/N0rkZi8bUxmqq7Lsz/UqOcunuLl14EDTHLPhzz2WAZPu1ZN6M4HkNRxeXlMubilXQtaQvy+bwibo2vdM2F/o+IR6OE8d0ET8JB5E3G19fIuFxjETRykcZ+H4kifvmU5oiX7ksSu/0C8CNiypEPWCdgwEZvFBDJPO+SeitpxsrgJ5ZDxjnmwLmjxdDLQefqhlKYN5NVvVsEz7YXlcMxKhjKm74mH/Cb9yl/wZ4iH/JZYU8Zwrntp0+FQVjS9jxuQMEsvEjvgoYHsUglP+pbnERaMxL1slJlIQshz+syhfbk22q5Pk3IWtKzB1RMW94Ln7cuNkJlv5bQj8b1DbmCfvtXz+dvjLvfo6eSW84ASzLpavh+rgITnWAnE3x8cOiOmIr5d0Q8VOIiQxVJ0+qiCEowPFeHO+CuaU3KrtJ+JdpaRlNacF/VlP5ftvJTKQHTxcqpYXOznhXrVF37qVc9FqJfAng5gsPbnNMSQAy50uSRCeWKWfZlehd3JHemB3InRLABfAnYAZ6S0EjKEXGLJbVVaLfFLdhz2ltz16IamrSpDyDjn/Px7EVTH+eRW+Yg+8Gx6J5TSVZD0un0u5ntghn5SSp7IskoORkoWHSfzSM7+SLdKF5+9jUeWo7RNi3TPdmjGD6JePaIKeE95v1fNLrPQo158zXpIA1HAO/lHB/8DUEsDBBQAAgAIABSiw0hyCctNChIAACg+AAAXAAAAdW5pdmVyc2FsL3VuaXZlcnNhbC5wbmftm3tYktnWwCmTMS8z1Whk3rrMHGa6oJaZmohpnmo0rcbKKRQnnZqiREXzCqhpZZjMZKUnBdNKLVOjMvEGXkImUel4CU0FlRQFFRUBEYEPv3HK7zln/vj+h+fh5Xn32vtda+39Y++13mfv1KPeB430N+oDAACjw4cOHAcAdEAAwMpUPaCm5O2+zmrNzwr08YNugNI28zHNzarz+4/sBwDIBIOFn3U196tDD/2EBgC+bFz8rmCgioIBAGjt4QP7faMDJvp98MHn5cABuRcWAEs4U59C+X38QISJrq6HR2fKN0lrjJOqbn6XT1m9JSvlB+PkG4ar1mYcsduUNb6OZyXgdyxwBlvIT1mOJ6K6IiRoI7sML+XYUzHcHzOpKKlQ1IfM8IlRnJ7a6SazanZA3MQIb7Dxuou5DnBDYMKKpUt0cGBwSrPRXasCnGWaWi5EqPWN7Axt6gA6S5fnb12Hb0zz/wGvkbw/kz1Zd/OaicXyB2wAbvPpzP1CVCsjBW4m7vrcsK7uMHDbKeci2Q+HicfBOsuemXP2QTj9Kkw1TWhIudMMWCYCmxbBpwfuRAy9bt+5vIWhTkNKcuxxN8nZIXryX5oDXSlrtiXrLzMmH/gMDjDRfVz5Dv6pLcZID9SQElr/WY3rm4TQFcdX3b6Wj3L/WXqOtSSRwvVM3HSXaT2mcxKScDOpHf4r5C8ViVRgssGgG+Wz+4GbzrpSAN+vPOz+74o8m7iX55ckcZBk/bykT7USEotWbAe5euy/ALEDfTIEoXErdDN8WW+vsd0ETzBOfJQ32ns0q7Zn95+SBCjILeXochc6E+4aPMh/YAe6b/CXigdlKzSWrYEsG5sbG9ZAXG+6th+dvfxdC2fc9E9JHckgz61ouQsX65p1jx47et+g9ZP/79gJGsv0QMsG4YChHmiTx6YL383bG59DSZckgayUo5t9l7uwJ3B4ZdF337WmjHzyfxSpGStIssGysdqi6cnftvxmZ4wx03+5N25J8pzvVrRm23IXNj4PX+FrfGfEDf3J/9k9mzSWNSwfq7U6DbqH1h7aeJNqlNKTDV2SdKM3++qZLHfByK8SsE3/B3Re5ScV8xsXLRtcPlY3VgyufKT3jZEH91rDeCtpSTJeqcVNi5sWNy1uWty0uGlx0+KmxU2LmxY3LW5a3LS4aXHT4qbFTYubFjctblrctLhpcdPipsVNi5sWNy1uWty0uGlx0+KmxU2LmxY3LW5a3LS4aXHT4qbFTYvb/we36KnJatFkvANw+Qbt0KeLNddBTP8DTKc9w1W1BZ/2S1Owf2vgBYqqoN6w9belqt5/S0BhAbyCfedTKRv1t+AZsbl2WXmmSxvC6578l64eKAqdlvaiRAHx0/R+NAtaoWg+RX2hmC2EYfgugrAuXjHjJ4Ks03hEett5yZSIPTZQWTWej0Fa/Ug0e88g4BZ4R/jXJQtCe54UCeP613AqWYS91/F7ufFomZyFU7WlpPZeO0WosIxig1axeve6L+l3eF8nLKNhzzM//ujNES48J/W2hz0RwnsrRfd5xz0W7vNpEfEjmagvQdY1Uw0ndPFhocIwFNQBWap+aKX89ZQVslTRw8JekX1AlilZkTilECGiyltRnPh4WTXXPxKBdMkV7sBtlTdaqaZGu9Xj52Fx490+/OPsfRHOyHNBWJyil2tZzXlfabnr9py5J2G4GKEUTL7mxzwtnL1Z2PX2F25hW8uERRBwQ1G4tJTq+Uvr6tn2SKqYKNpBiuqKvDfJP21d1lNgMNc6OHQ64wx0chYfTJyqFWFE1Y5kOJrrA5V0quFlSYeVccQ/3jO+cJlKzKax+3KFOap8BIPq5mEh9sHOZOxV+zPK3RqyPPyleV9hRgNtnvV2RQpeR9baZoYfA49vfdSJs269lPv7dLe33LwCei+2VGLePFM5Toyjdwg+jiEMPO39JzfsfsdyvevGcha31ELJlomBb6XlwOvlhOpzOX1uzx3hzzAPoqZjPaNfwwPAQZFbfsKVrQaVnyWLPr64Lxhb3f9rZoXzejZ0UheXfC1s4Wl5mesxNcy7ifGLyTfIkxK1iR6j5Z8OpuztXwV9W+z9vnC7qQinVsiAd8J63f+ZrjSXmDf90HOZ8JgknoovDQ1LNWGhS7zn550mhcwwdN8i9uUoCYTEemzVcbtrll+Nl516GeD0JdIaBElfeAvgTWxFNroSc9q4V16iDp2EQGRnnTkX7YjuxGS2muWOIEYQTqTop2519Q3M4mCjizLm5dve+OU5zdJj/viDnPvQBeHoH7tja8IOKLXcepuiNGrRgGfepJmcfmk4gpleHtTqynGtBakhpFW5PNudckcGvwYpq7yifttOfspMwW9tpDtQkI0eexrFMh7rC1/wq4cWiN3ObMcJegR3/J+UrNxffRrpVJtdsueieU+w6HpaGiNinO+n8Ltnyf2eA5FsiW0OiujtoJLMYQxCoiLoAWcLOlf2UwsNvLOntlP2HKyMEUwc82ScbR1uoKc00KmydsKKE6NFTF08k2rDLQ8N++NGKFl10L8s5t9oIhNLdOSk79Vhnx9wQQVyolbSgmcP584iZsRsQq+/k6VnpgEIpAeSXClyV+za5tfJubUnG5N5bWzmsvWA5H3BhQfZk5VFuFyV8fMxEn4srLSCfAS3srsbfUxtL0WlCbmv+UP2Wwux6eUEejPdHkblmFtr5iYCMAArH7ZHXX+RF4eLkTVvL8sxtiH5UbpbVV4/9lzOJN7mtE1veT5y+ViF8gbLKbUk1BZ72ldZK2J0kXjkKBrLqS2yASZleXHvnazPHzk+iFpVt9a+wKyqsOKJ4l/AG/q6Hb0tjU2zc9amppt/ZfKzQkYDxH6TpylzmkmCKjOD17qYx1qMhnwQR71gAnQKNzjIfKT7hs0ncyr8nc7xF/qipqk+ytVpDfTU7SAklkXPq6hOq3DvGu4glNP2Bo3h64eZ3GCBH7s3XRCUnBrWJ0jGwk9uX8fjFppVHZzawM5uC1mVWPXMjXEZlnph7DJa0v0am07Oq7aU3WeEt3HR5GH6y4BO1QIfxo0wVISA4TuqpeWiDbZ1dbZAbzn55Qm9VhhVViuCxlqUiWw7mLj5jtxJqqQENUHCSHsYAUJZv4+y9yvs1NXsqJg0NQmHK1I8ZQpEO7loQZUn46JQ2SURkjvROZwrzk2xlhKRJOdLKLeqJh3h7wJNl4giaZoi5cy7CQJ0PW+a9ELtRnGwhe9IjKgERQM5/ko3hHWNqEbc9pDOlN88p6SFDiKb2cY6hh+NOuMmCI6plhX/ogmDF9QO9aVsmTvO0iV+bhRtVeV911tS2SS7IffZvMBEqMLRHWFD1OHKHTEfwhFinq3RvsgGBK6JdmvLZS66VPFk4ARO4Ejgn9n/UJXGC5t6oJIluYsAfor49H7cYryET8WM4duG5SC54ooXKm5z9UTKMUqgkIrZGe3ixfXQKaPOCw7XnzWG8ZKjXgk7MgbWQgrANSarOLHCEoZb/ay9ghq1MBlFq65URZx4MFmo8q3zixtyruW0e6VXsqZrS0hcijIvNKxXSejtFJcm2DZ0OR+4xdtHrLclxGGzX5AXFwUDUAP9nN2Z3yupqILCZDz5uK06jot50bRx8bhUv+tQofuEgW7QnryAMlkKfl6GUM1kEsrlnoNnX8k7Nh3TuNbZm5bumBewC92C8ca/XFuUvhokqWSEmW+3UJz8ps0E0tzUPr0Wkpzaeuh1frhywnpcpsxaDfLqi+KRrHjsSwNZGXz55abm/cSP7xl6Rl2vfBo9iJsImJViYZrJb5jtHzq+FpA/2EqRaRmiINzPwvbxdEeXrd90BRUH2UjxnTTr2p0XqfM2K0/0X6latwsD5+uDJI730gmh5M3whTEf3AeMZm2irrBVFuGKma8tL7FlrYXFKwaTlKVSKEpaVl9nC2YpNNPIURv7rYQM7lpDQVVku79iZwFq2lQdAO7uIIw9faP3rUQW7elbe3m0m0+2exg0GZWMn64RxliersyCsWMDOliOmH2deRXQ1SA17Xv0zVAVR+CeabF7ICz7W2fejP6XKZKvc+feTCIRig+TZty5piCrxY6MslJ0M0JKtwbPNZHfn+ALV4Oo3k4KWZ+cJgSuo92Ko4bbqp8cEVd43Pp6Qp46296bL1C8jXgojvbsXABvu+yIgN9n3VNsZBNdCGSf4JqSC9RwcoTaxKvpqYcSqv7eV3w377GiNzymx8/J5SRk/UmISiWjiUjY+TF/3RtJsaM8OT+XVuntXxHyUlJXTUXZEw1z1kEKrDuD3i68U0Y6FZCK2WuAGw6ZRo89zkwPUcqIXqK4W5wK/tka4gVVR/77Sz+QShPMY4vffcgYfcyjSLEjHvJoy4671zEofNWECkk/t+ruhaL7aj0uugR+59Zj3lb4jmT86cdzLedd0MjnWcD0qpD+c8LEKAzX2MnUT9HgfP8ZOdwRl7ceEt8fMV81DY+hPUrkk+ImHyWQXw2FjhZ63GIr/j1iFXum0zk0zQRfpYqXBE3IcspFl3picby4rllbgtXmamt4C3f9CTViMI+z+UeUhVmcvQDLEJPUwc/QyfhdYWn7YTsvrrMXgG519RJDzpC7o3oOusz83r8YQ/Rr1uM4q1NXDLFzjVacGmUrYzDoqHUoo4bihXo5nBIzXw2R9pcGZJXAHcacuh717n5TxwNysIqJgzTPn5lIKSWEuIZ75TaC6ylwEueO+oKZQRlR/Wzq1xPTqA7GCTCHxyXI+9d3KE6/+M3JUiItWmsucBFGW8RSI2uehhYz+airG2W7Mdu7HaiFwJJpOLL8sdcOC82iZADKCD1mVo4k0J1dO0NxkmJEf3wa945DbVsmdfZxP4g6pVs/1JxE17uaRA+nOI3Qh7tDj1lf4lVEGIC8AT7lfKmh7XOO65DM3xy9RfUI9TL442EYFTwtR8QM332Y5GHBBK+HkN4knm4QT2si0RHG1SNX3R/T5TcPKHtnncovzQ5+hfPTBMiTE/p/tLPb2ocz52MRseYQBO72oJ/jScNZu6khvDVpVlrkWcsBw1i3JR/5VdcUsYMpoPQv1zfQL6npP2riOFjx+uscgR2if27gC9h3i5E5PRF6JDPW1n8eODhDAnuOhEwaXto91bKb9Up/g6cLRAIdh8ST5seOMqgWF80PbgdlZGwezOeT1moQi0PhnaS6V8bMkpkVxECHgHSQDtSoRj6SDZ6gOUj3LBzuD3krz4iF+wyJqap5IbjktF9lVvkzBWf9ibgdI8UgMQbEWR/Zn3eA4oCjOEgrCkJifi5hkWeNGoahPnda+vtMu0MecNC04T1z98uqP/Lu5/beY6hmmNYHqQTNX39V2vzvLxT2EeohEC3a2EZA46NSnxr1S7ZeUL4qEhqaNtDljR61ODTToM+WDZVA8z25cDhV+fGNLbplAyVEJzN6wmVE4oLJ/rZwjBUFElnLoRFoCuWATkz6VWpB10IrCosWk+QlsJtSTZw+OqngqqmhYSlxEKxmTuP0YtY9eTf7xAcj+PgPXp/nuETinxu02BVligOMhRZCItPMQSJD5PByIDG5SKxO5NDeLLAVep6arsSsv0611CQWyCNk5Nc9fBdZJZ3bBjWykpypEtoHTEHUSfwsBNu2TBZG4mX79p8fguY7+2eCxbusgZCggb7ho/MHYoTKEkdYzXs0dw9jyHy4byQ07NYfr80peznRQafirKlzdGtOVdL0gpjFhReWnqmY3hL1L5Ajoyfs3P8mTAMvgE/rKt9HlfZdSaqVLkxtZGHYQDz6Djq70QOzP7c4EY7e9DqAn3XyZYPbBK2o4monV1xxGKPJTGgx24/4/8MPLtVt22vMyP4zhWWaUQrQtD38m2dYX1XD1DsR6IMp+J25A/fLFO2e1hOCU81sQhER20nr+oW90OcsZdJs9o2kOy4lYn1ROhoKEfOR3C9E8piwoE953SGzxYRwu81/vtl4/GOZouPR59zx/EA9TDX9FThzJfD/nA4OXjwdjFOJc8H9qQdiMKntLS1pn7PGy4tStSZM+q9nhwNlXNhJ62/YEeGROC/bT28NDH1JRbC9g/mqBSFC7fT9k7qOLwg/Ze/5fFTZ5qjj2YUYY4jASqUU4UScOBF0c+PtDcvt6rv4INx9+PpYrlrH79f0GbuYaBpA8zns4X2g1C0w6X8AUEsDBBQAAgAIABSiw0jXo5xjSwAAAGoAAAAbAAAAdW5pdmVyc2FsL3VuaXZlcnNhbC5wbmcueG1ss7GvyM1RKEstKs7Mz7NVMtQzULK34+WyKShKLctMLVeoAIoBBSFASaESyDVCcMszU0oybJXMzcwRYhmpmekZJbZKpuamcEF9oJEAUEsBAgAAFAACAAgAFKLDSBUOrShkBAAABxEAAB0AAAAAAAAAAQAAAAAAAAAAAHVuaXZlcnNhbC9jb21tb25fbWVzc2FnZXMubG5nUEsBAgAAFAACAAgAFKLDSAh+CyMpAwAAhgwAACcAAAAAAAAAAQAAAAAAnwQAAHVuaXZlcnNhbC9mbGFzaF9wdWJsaXNoaW5nX3NldHRpbmdzLnhtbFBLAQIAABQAAgAIABSiw0i1/AlkugIAAFUKAAAhAAAAAAAAAAEAAAAAAA0IAAB1bml2ZXJzYWwvZmxhc2hfc2tpbl9zZXR0aW5ncy54bWxQSwECAAAUAAIACAAUosNIKpYPZ/4CAACXCwAAJgAAAAAAAAABAAAAAAAGCwAAdW5pdmVyc2FsL2h0bWxfcHVibGlzaGluZ19zZXR0aW5ncy54bWxQSwECAAAUAAIACAAUosNIaHFSkZoBAAAfBgAAHwAAAAAAAAABAAAAAABIDgAAdW5pdmVyc2FsL2h0bWxfc2tpbl9zZXR0aW5ncy5qc1BLAQIAABQAAgAIABSiw0g9PC/RwQAAAOUBAAAaAAAAAAAAAAEAAAAAAB8QAAB1bml2ZXJzYWwvaTE4bl9wcmVzZXRzLnhtbFBLAQIAABQAAgAIABSiw0gj80M7cgAAAHIAAAAcAAAAAAAAAAEAAAAAABgRAAB1bml2ZXJzYWwvbG9jYWxfc2V0dGluZ3MueG1sUEsBAgAAFAACAAgARJRXRyO0Tvv7AgAAsAgAABQAAAAAAAAAAQAAAAAAxBEAAHVuaXZlcnNhbC9wbGF5ZXIueG1sUEsBAgAAFAACAAgAFKLDSI0wNu9cCAAAkCAAACkAAAAAAAAAAQAAAAAA8RQAAHVuaXZlcnNhbC9za2luX2N1c3RvbWl6YXRpb25fc2V0dGluZ3MueG1sUEsBAgAAFAACAAgAFKLDSHIJy00KEgAAKD4AABcAAAAAAAAAAAAAAAAAlB0AAHVuaXZlcnNhbC91bml2ZXJzYWwucG5nUEsBAgAAFAACAAgAFKLDSNejnGNLAAAAagAAABsAAAAAAAAAAQAAAAAA0y8AAHVuaXZlcnNhbC91bml2ZXJzYWwucG5nLnhtbFBLBQYAAAAACwALAEkDAABXMAAAAAA="/>
  <p:tag name="ISPRING_PRESENTATION_TITLE" val="课程设计PPT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_ULTRA_SCORM_COURSE_ID" val="581DC8C8-4930-4546-80B0-1FA778519224"/>
  <p:tag name="ISPRINGCLOUDFOLDERID" val="0"/>
  <p:tag name="ISPRINGCLOUDFOLDERPATH" val="资源库"/>
  <p:tag name="ISPRINGONLINEFOLDERID" val="0"/>
  <p:tag name="ISPRINGONLINEFOLDERPATH" val="内容列表"/>
</p:tagLst>
</file>

<file path=ppt/theme/theme1.xml><?xml version="1.0" encoding="utf-8"?>
<a:theme xmlns:a="http://schemas.openxmlformats.org/drawingml/2006/main" name="https://shop.xkw.com/152306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98AC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1BCC2C28-871D-48CB-8BE0-2867F7803ADB-1">
      <extobjdata type="1BCC2C28-871D-48CB-8BE0-2867F7803ADB" data="ewoJIkZpbGVDb250ZW50IiA6ICJVRXNEQkJRQUFBQUlBRWlqYzFxMzlYSkF1Z0VBQURrRUFBQU1BQUFBWkc5amRXMWxiblF1ZUcxc2ZaUnZiNXN3RU1iZlQ5cDNRTHduTWVaUFNFcFdWWTJhVGRxNlNrblgxeTVjd2kxZ004ZTBpYVorOXhrM1dZS1RGQ1FFOS96dUhuTm5TSzgzVmVtOGdGeWo0R1BYN3hIWEFaNkpIUGx5N0Q3Tzc3ekV2Zjd5K1ZNNkVWbFRBVmZPci84czZTVzl5SFcwY29pWkFqb3liVEFmdTM5SmtORUI4NGNlOFduZ2hUU2czakNPUTIreGdCQ2V3emlNTS9ybTZ2cU9QdElIS1dxUUNtRzlpNWpvVGFQRWQ3WVZqZmJXRG03L1dKeGpCU1Z5ZU1KY0ZVWW5oSFNSVzFhV092bGlpVmtoWHFkU05QVTlxK0NNUHFuUlJIczA2Z28zbWNJWCtNWnoyTFNBWlR2TEpBQS9yQ3NLNG5QQVY4QmxZWmFWeEdFWGVDaVpXZ2hadGVJcjhxNzRRNDlvc2YwUXVaWEFGT1M3NGJ3M3g0enNsQkt5bFRmSXhKOHpOZ2lYNUozRlJGOWFnaElhZVlSNk5IR29QL0xwS0J5ZUxXY2xCSjQvZENnWjBYamtENndlc0NXc1c3TFdOMVl0VnV0eTFzVFMvc2ttU3FlTUsvV3pWcm9KeC9sUFFxNG1iR3Z5ci9ZbnVTSzJ5MjhoNTVpdFdpNndOT1FIelI2L1lsTHRYOVBTN3BEanVyZ2dtc1IyVzV2K0pJbTluZCtUOTBBMGlHM2drYU02L2h5c2lSV01MOEdzdkd1ZTlrLzdwTjllcm1ZRmdHcXB0TC8vQ2VpSGYxQkxBd1FVQUFBQUNBRDBvbk5hZWh2Mjh5d2ZBQUIzSHdBQUdnQUFBRzFsWkdsaEwybHRaekUzTkRJek9EY3hOemMzTURndWNHNW5oWGxsV04zQXRuWndpcnU3Rm5lS0ZvZmk3dTVlb0hUalZyeElZZVB1N3U0VWQvZENjZTNHM1NtWDNuTys1L3Q1ZnlTemtzeE1KdSs4eTdLK3F5akpvQ0lSSVFFQWdDcjdTVklOQUdEazNtUjJST2kzY3c2RU5PQ3RlZWY4U2RjVkFMQysvanVnMXEzSVBRQ0FuRUZXVWt6REkrTWswOTlBWTZHcEc3OTVuK3lzUExmdVE4a1dBUy9TKzBCd3hIdGhCMmJhWjlBTWlsT0thZWthVTlGVys3WkI1VkpoVlltMk4xdk5WS1JSa0p1ODZyT3FUc0t3QlFaZFNUakYrMjJLOEc4bE1HTHZIZ0pTZjZmZkRUMXdQSTFuY0xtaXVlNGoxSFQ1OTZSeVBSMHZXNTgwTHExN256VDZqRnR4bWJBVG9NQUg5WmpBSTNWZGZJWDc3d1c3V3VDRTRIK2tGQ2c0M3JQLzF3Zm5WMGZmZndZUXFwaGNvZjE3VG9CaUpmcnQvM2NlNk15cUF0NWtGRHNGUThjVGQzODRDaktTdjlNWXl0ci83cUdjSDVLK3RSN3djeC9zZlh4OC9JNk9QcGoxaDJPV2c5eUZETWx6RGFaa0VkSFF5Q0JIT3pzN1hCYSs0RktSeEI4OUtGZzFuaDlTT0JxVHJEdUZFdFh5L2N6TmVBOFczVHphbEl5aVMyK2VLdWQ4ZkgyeXh1M092MnIybTlyOXRYSlZjSFlXbndRcEw4RUdVYVVuK3IzczZGeWU1WlM0OUFucEUyK2h4SGphWDkwZnNSZ0NRQzE0eC9LbDlDdUtWV3pBUkx0WVpPbnB6b041VWNYalVPV0JDQmRCZEdqK2xQdGhFd3ZSNi8wamxjT1dpNmtkeTVTZXdHZU5hMkxyTmlGRFhKZFlYSEpCNzNTbGFxZkhQVzFsYllRKzZkc3BmN2UzWGE2bG9CcnZBMkZPeG9ZRndnekcra3YzQjhzN0pyWTEvZmN0UFhKOTlOVWRhdE53R08yT2Zjd2lxZU5ueXlLZlVhQUQ5cS83NzhiT1B5TWlqOWFsMTluNVMxUVhIMUZGK09sZmlBVkQ5Q3pmQVVDL0V0S2xzNmFrUzJkdUJ6NFFrTUx4c2Fickh5cEliNmg4S3AzMGJZWUZLR3lzU2tROGFSMndXbVhuTzA2NkdSdzJLQTFFVWhweXZTWi8ycTlKRzhhOVRSaGE3bTJscUdQRXlYTWt2dk9YTnFzS09UUm1wY3dKS21lRFJUMjFLZ2tmQ2hEMXVkNTVxWHhicWpQRmZNZFJxNjdtNyszWnRFK3lZM0NaU3U3Y1RDZHMzTmxacnlGUFN1cFhDMHdpTjN6TTAvTStqUGFHYjFpUHQ3RWRLZ0NBY1BRUVY5SVFMQUxDVU1WWTFYRllleXFvTU93R0FNNnIwZGRsaklseHNlQUFvTFB3VWZvZDJZeHFlanRvWm42ek5KSlR5UjBBVXZURzZqK3dwUkdSQ0lGbUZwM1Nuc0JRaE9mYjRETTNsbWdmaS9EajlZMjJYU2pXdUtyYXNaKzJyZGNYYmNXQk1LRXhHTTdlQnd0WW1Vck5Ja0VRN3QvSVZYYzNNd1M1QkhieTF3QVF3YThNQ3czTSsvSXRoSWtIU3NCVnplazNhQkxoQ2svaUF6bmNMQ243TWNZRUZaL3hxbUtlMUFRRzN5bFVibGd6cDIyK1VVM1ExRlVWUWNXb2pkclg5NDJTOUIwK05UL2tvYVU2bFdRbHArZEJqZnQyMXVSK1JsMVNyeGZQbXcxcTZXT2swZHBwN1pJMmNQVXdVYUd1VDR1VEtoZ1U2UDZ2Z2ZucG5jRy9CNXdtVkRDR1k2S0c1MTAzUEpzOTRrV2dnczBHaTU3dDEzd0dHcldQTmZUbEltY1g2OWtBc0lITjF3VmxsNGpUSC9yUitCSElueUxZdU5mdFRncVk5RklVTkQrMnhyWjJHaEZiZXRjNkVhUmZhcjJmZ1QrME1nVENaeGNGSHhCbE9keWExc3VFSlJvMWVsSlg5SnNGV3ZxLzJmSzhLejlEZzJCcG5NbG5zNktBODhzb1pROHl6ZGFxblNsMHh3UFA2em9FZDNIN2NrTjJ2ZEdWV1J6ZEQyZXFFaW9HaGUwQVFLVWdpOVpmNXFDMG1ZeFdYck1RUjI5QnYrWGpxVHlFSU93Y0ZWYmFWMGtvTHpISVRhdUdqY0xzTzhVMlNJQXRjRzNwY2c0dmRQaWJTc2VqWm5yOXllYkgwL2xNUmxHR253NHNqWXZ1R3V2czZSTlcrUi9wSFkwVm01Y05xcVBWL3MzdUwwQjlxUzJTeVlJUUc4YThsTVdGQ0dsM214QTBqMmVselFERUUzT0UxM3J0WHp6b0g4Y1JwY050V0hvVTd4cWZGY0ZmQUU4RmFiamsvWllhaWNLb3BheXFRcmNXTXAzRUJnV3lyRGpqMy9lVmRPRmQ2QjV4cDBsemI2amZXa2N2Y0g5NVphRzEwazUzZDVUQjN0MWllR2dzWHFmVXQ3RlNVeXZoTlBKdXEzVzdNOUNMMStDL1E3UmxkMXZjSzJaQnNXWmdrcjU1bnlVNFBmeHpEVzQvVTc5QTNxWlR0MzNLaGI4NTAvZVVRanJIUXZPRVpxUE9TOW5jWGNaUmRmQVNneC9BS0Z2SXZsTCtBTGN0TjJJR1N5dHJUZU4vS0lRTEJZeDZzQlNqNGViLzQxRW90Z3lNMkV0V1Nrcm1BY3FhaHJjSXQzdVZYdVBqbGYzYVlKb2hadEtIN3BDYUpVZ0JZcE8yelU0aWNEbXMrQURLZkxFdjg0U29xMWtRaW5QWkhhK0tsV0Q5aUUxcmJkKzcvbmtqejd2TEE0bWo1azVOcDlxN0hHNklMMkd3NXM2WW95dEJwTkFvdjBvajRVSHE4cFRSdlEwV3FCL3NUQ0sxWGN3cWMvMnNJckduSEVDVWI0VTdhdkdqTmJlMi9iY043OGFJdm5RTU9OVXJmOW1CSTZ5alg0TXl0eTNZa2lZVlhESmpnOFV5eC9LbGJHOTdRZERWM2IxNW1kUGpHNVdzVEJQVHkrclBHT2JaOExEVTFBNmRhOFBoWHBwb3VuZTZ2WFV6amxVNm5kaVVodEVJUm9oZitwT3dmbGhmRDNURUs1WFJlcHV6RHNMRWdRVHAwU29vTk40OUZjeTBzQ1l3dDVsakl5VkdMREw3ekpsamNUenErRUIrdEtyYTZsSmRXTkdVRjNkLzYzYVFMb2pWU1pKcDRuaHA4cmdKNlY2QzlFOHZHNlVSS1FIdjQwR0JpNlUwUVkyekkrSUZWcUxwaUh6SGdtT2tvL1AxeDlrMkR2dy8vWmhicXdaWnJ1ZFBDWElYRDA5NDBiSTkzWXY1cE40QnVZTGxxNTk1NHF2WFI2RG1xVlFEa3lsWGtPTlBHblZja0piWmNKd1NpSFJqbkxueFFkUzd5am1xZzlRN2t0N3JuTkJBd0NjRzNuUXdGRGtrUGNwVFptMkgrNW9NdWY4MGZ4NjNzaVZUaHpCT1VtaGN1aE52bVlhaVY1MkZpOFo4WVZMbFRVdk9iQnNlazVqR0JiSEVaaTFydXg2MkdzWkRGdE01aG1nVDdXelhVNDVjdWl3bzlldFBjSDhIQWdEWm10YlcvSTZqYzRnRlIzb3hjVmZwcXBTZjZ4WmxVS2RlK016UXRqdytzQXlYa2QzY1JtUjd5T0JEd1U2dE5xeEQwZEE1Wk8vN25kam9pZjNyNHBrcWRuZ3JCQzFLc1kyYjZRNkhsNG9uS05GemFDWmxudlQ0UzNSb2ZPbFcyWDNHZUVGNFFjUE5FVmVFUjlJRmczQmZLOFZBZDJiQ3VNYnRlcVJndWxocTJvMlh6bXNVZytmV0x1V2pjdTZNZUZqWnE3bTcydTB4dWxibjVmZkhlYm5FaGVJRlMrTTQrcHZrcVN3NkdJQTk4L1VXNDgxZmNRc1k1TWtKaHBXeTJyczRlSEhkWkZNeGRBbTk2SXJzbjZCRy80Z0o2L1NHbkNPalB5RkEvWUhhWERuaEJZemRaT2VHb3VQeXhET1RJNFozbkE0UDhvZm5XbEV0WmQ3c3ZLb3J2ZmQxZ29uTXpLQzFGdTVNclhpZW0yYUdqbUNXTER3dGN2cUxtb3BjaEJFSE5VMjNJUzRXbldGKzB1NTYyZ0dGTSttRnlZYTl5OHN6aC9ETFhYMTg0SlBSOUtaVWhzVU1QV0pncnpScXBxZ1FhazRZK2EyLy93UGIxZzV0ZVN3VFRTVC9FdEdONUorZG5lM0FIRW4wNGpJaWhhbW5DelE4cW1zWGNybWhuSEFpUkNDbjdwcmQ4OEFWWExBS3lucDZmQThFYklmWVpIMkt5Z3ZWdnBDd0h1dEJMWS8wK3Q2UzRYZ1Z1c0ttenlpZzFQVVNKZEJZaHgrZ1VtSTFya3Z5Y2ZVMkMvenRMdko5YlgxVlF4UklMTHV3ZkIwRHo4bzF6RXdyWmVEWGZlSDVGSFpURk9ON3dmdHBmQzdpRjZ3cHU5TXBwUXdTcmcvTm00VzFXbnRqME5naUNxOHkwNGZYdFA3NktxOVpLM2FJeFp2Y1ozcG9oVVc4TVAyZjlRa3BDMlJ1bnI4YSt0ZE9Uc01BNTkwbE5kMEJXK2hyYzZERzdhOURNRnM3bWtpdDlBS1dhM3RtZWdPem5IYUhkdll0QnN0ZkVjZ0loRSsrMTJZMEVnbllUNlRua25jWVhhNDBQZDlYNkdnRnpZUiszeXZ3MnhzNU5nSUM3b3ZwUFlOV09EU3RtWnVpbUNJS2pydUV4N1RDZnViajIzREhET2ZMOXRtdEZ1aEFYM2NDSUpZVG9NQ2pzWG4remRmYnJNNERDT2o1djdHQVVCUmtrcnVVTHZHL1J4TmxkVjRFdUVRNG9vVVRCWUljc0JPcGtrblc3MS9UVUFheDhFMGRoZHZqZjFUSHNheWc1M0hlUGRzS0NjNGMxSVF2Y2FjUmk5V3FFZkFGQ29TSlF1SkdjUHRPeGxrelF3aTFvU2crbitJWU56eEtoQ3FHcDl3alRvYlprWVBqcExMVFFvcnBmOENrbmxud2lHSWFySDVwY1ZnelhzYjJWeEtpMTQzU0pPTDVUQkNWZnM4ZFFMYXl2dVpydHRPZ2M2b3FuZkFSejFnQVhteFhGRkR4dlJRbEJnQWhrVXp1Sm9JQlJlTWFzZmx6UnE4LzNKbVRCdDROK0RoT0RnYTdVM2RNM3ArMUVnMDVyM1ZFS2c2S21UUVAwazY3WWZLTEZGRHdzbjYyN20waWdld3MyWExYUFJrUGJrWm1GYWlyTWtUUWdJaHBsUllQc0lQeHk0L1ZPbFJUVEMzM0d2Mkh2Nm12eTVkT25La29SSDQ4VFM4KytLR1N6TUk2aEU3YkZXQm05cTFvM0JGWHQrS3V2ekdhQzBjdDFzRWtURjQ4aExtQWFBWGZ2azM1c2cxZk1hM3ZOekd5Vkp2bFg4bGpzcG96emZtNldNZmdIRmFXc2N0VEFsVDZPU3JNRTh1RCs0Vm8zMXBnK0RNVlhEM0JoRWFra1ZkbVMvbWdnOFBvMkhuTjNGbDBCcCtGekh2V29keXowTnByVkxnbmZGVmk3dHV1VlY4V2YreUhwSGNMSFRTRDJlR3hZKy9jYk1NUlVGbmd4dW02eTU0L3UzcUg4UGJWMnI5SG1Jd0l1M0JnYkhNeVBiazF3ZWRJcjZjU0NCc3JsTmZwbkNwaS9HUDFia1hYOHJScU9UbWdEV0hNL1BhWCsvV21lWTNEWkVRaWM1R0lpcEhLT05uaVlQemFHczhLSFBLdDgxTC9YTnpBdlVIc0Q5THJRZGJhN1Yrazlhclo4VW5tMUhSbTE3WDNzM0FjT3J6V1V1aXc0KzJtdkxxMkE2UU45YU0yZktrQ1RnOHowbG5WaUI2WjIxTG5rN1c0c002UFplQUdiUnZNem40K2RjSzNPT1pPMFZCVmduS0huUFZkd3VyZ25vL2pUTm54aE0waG1qNCtSZjJ5QTYrNys3bWtrNG1ZZHViNlRWTm9YMGYrZWhYMTY5SnRMMDRaRDNnT1AvenFSd0JWQzlpRU93ZVhGaWhwRFBFMjI2V0lVWmlueVpYUnZJL1MzbS9NUVlNYjdMWG9QWHhoajRsOUtzY0psaUNYcVYrK2ZkK0FBZHZtR29mSHp5THB3NWFPZXBLZHE3QklHQ1VkeEtvTHlWRW51UEUyS3pGeWNQR1E2bVRYK1FzWEpZZytseEMxVFlmRDZOOEtVdzFsbElHREx1ZXBvcE4rOFV3Z3FHK1B6cEx2emZqR25MYVJTVk5XMVV3SklzaDJjYnNaTVF0cFJJR1BrWXpsL2cyQXdlQVp3c0FZcURJaFAwdERsWmF1dmJkaUdadmlua2NiQ1Vhd1k3Zkc3NTdERm1iVFhkUXF0ZFFUZmYvY0dvbVRHL09rMGtZQi85MlQzb3ZDNUxwWkNrUTlKN1Q1OVJTTHF5TUNUNnhNWE9pei8wbUNrVnpHeEp2TlR6Q2J4VlFrU3gyZTFZSVc3aWdsa3ZNV2pYdkVqWml2SHhlSVdDQ3VYZDBhZHkwWnZVbzBzMTlYN2F0N21aWWNsa3c4K1R0Y2dTMmFqVnQ0bFE5VmRyTDdwVlZJV2g0aXRndXp2Z09UNEZ5dm9LNjNPZVBwY2tHbk40RWtmRWpYNzc5TVpEclJmUmpidXpkdncyZk4vNEh0THJ2VExUdlRSbUM0SVJhMENmK2krZW1KblV0b0YzLytySEJDNG1odW5jcFpTZWlYREM3Y3BNaHhCeCtyTUhPVDZ5ZHFReEp1TWcvS1Q1YllhVUVxSlMxb3YvTGNCQ2lUeHpRWkV1QmkvTHE1RmhxbU50blBKT1h4cnVEazg5ZjVtbGdsMFVUZld6bk11bFE2ZUw5NVM3a0VmaDIvblNQdGhLOWdnMGo3LzZWWUNBZmZ1T0FGREZTOWhRTUhSdFFqeVJjWEhiSzZESHNYN1RlbDE0SzFkWTNsb3BLZisrdlp3Qi8rWjNkM0NqbGU4OW9BWVdHaHQ0MVQxNzcwQjdZYWhSYXMrU1owemkwcEtLeStSNHFCcGZlcXl0SG43QTlPK0Z6UXZldEw2bWdUcTFLaGdZSzQrek9jaXo5M2cxSHpNOWE4NVhRbU95c0xBQmhDT1dudVZaSW9melpTenlKNXkxajJVSmNvQmJwdmYvdmwwd0U0UFJkWDJpWmtuY3BrVFZXUGkrUlFtMWxQWkVYdVBiNzV6WXV2R1YrZURveTJlN2FnUHp5Y29UOEhTVjhWdEd4UURXZkdYMlFCTlFmbzlrSGpUcGV6aG5EeTd1OWFHdmMyN2IvTHlQb2ptdzFzR0V1aHJVNlRlZjl2TWdwQkQ1MTgrTE5ZcVFCUWtGbDBhR2l5a1RtOSt1by9HYmFjbVU2MVdIQXE5ZEUwQktWU2F6QXBwMm9qK1FiZlQxSkdmM1haRlBtdzAxN2NRcnJ2cUd5aWtrVUJBTlAyVVlKcVRlWjR1cUNOYmdobVRmSlhiTlpLUjJqRVAvYSs4SnpidFBhLzRnenFOZXY0WG45RnlXY1MraGlmWTQwZ0dWeXNWZUxyaGp4T0xhOU50M2ErbkhhdVNrWE1EdVhKRCtuODZSUEY2TXdmNmdqeWxjVnIyZDJSbC8rNC94VGFzcVZaZ2NoN0tPOE5SY0g0elBFRFNyejFQa2k5cHl1VjVMMDVxbUFxVzRWZXBySFZ5VDVqeWkyZU1BQzcraUpXUExmY2VmRnpCcXhxSHRMcXY2aEpZZzhURUE3NTlwUENtOU12aUVvNDJvZkQ4WXhNNEdiSjFvN1FOOHpyVXVjQXZ0ZVVlaEFMNkh5TTArc0xaVS9uWXVYZE41eEQxd1FBc2Ivb1YwbS9QTGZ6SFJ0ZW5TdjIrZWVMcDZZTjVGOGg5NUsyQnd0eFhOSHVqcXpFalA2d0FlUk04cUEyK0hSME9PNWF5R1dxeno3NUFQRnJFTWxmeDlZZURYU3krK1FORno5aENoTXFVY3lHeG5VT0tKVU5rc3RwNXgveDNEN0pEd1I0THl1M05waDN5Q0VMR3dhdXNYZVgxcllKTGdnUnFFeFpZa2FpMXZZdythclRNTFZDa3l0VVBpMkdsR1FscUR0cFYrMitmMGhtUCtFam1KSHNFNWQxMVVhaDFMYlBVTnMzVjJ2TytEK3VXeXVIdFpWSXlLTWxNVnZUUkY3OWRwTlV6UGlJcDkrR3lvTC9sYWV5S1puTkFBNW84VklxM3ZrRTJjWG5mSEl4WXZQRDN3cjBhak9sd0JEdWlNRHR3Zk1sQkxyTiszQU5za2NUNGtmSVFaMUZLYXJhUDhzYm5jcHRRUXRxMmtyRzlFVUlTRHJHYlg2ZFNJRG9hNDg4Qi9tdkxpNDVmWCs1bExLOHFmNjQ3L0NXOFFjL3l6N2xIN2V2ajdNcG42aVV0NDhJcHFpSCtRNkpPSE9Ldmx0OWhxQUZtRitkbms2SlFOZW9nZlhNaDE5dFB2aCtwbU85SU5SWW5SNUdHcFpEUTNjY1NFdlJwQlVpditSdURxQ3JFczVXMWtZWDMxQklDWjN2L1dXdmVnamxkOHZqdklDdWVBMVdZenNJWS9wRXJZUk96UExTcHJPOHhZSmZLb0pyajVmREVrRUdUdlpvWFlUYk5yWHBNS2sxRGI3eEEzOWE1RjlWc0Q2UkxTcjlqbXQvUUkzNzRXYmQ4bEU5SjFNM2UweWdZZGRrNUFzOUZzUThkOTRYQ3p0KzhtNXJLUzJsbXArVkhqOXQ3Zk42YTA1V0ZUbGk5MEoxL2RWbndiZEF3Q2ZiTUxPN2Z4VWFHRWpEWnpZViswUEJEQVFFKzlVT1ZYY1JRUUU0aDlyRzN6MkdUek43WWZKVmdxaElEZVI0SFh1SXBQUVlMVGNzL2ZWL1N2aWk4eFA3ZUczemZaTVN5RlBZZ0RhcDM3SXpYd2ZMSjdxSnVsTldtSzNuUkxPYVFJL1Y2ejZvTDJmRlJLeDRwUDEyd2M1WFQ4bEp6aEtuYjdWNVR3VDZaWU1BZDBOOCt0ZUJVTmZFVERSZ0YxMTA2Ymx5TzVkeVRmWVFrb2ZjdjVQTVdsQkloeUJYUFZONFJQSVozdEFuSWlaU0hNUkVXZ0pOc3NKU0JabWVEYUlkaTI3UkozK1NzdVVtU2QwOGpIbDVxWS9FZU15d21pVDRqVTcvSkh2bHdOR1NrOFg2OXJsNzFmVW50enlVelpTSEVUekg3R0k2b3M3YUtxVkZRRUwzbjNzUnAxZnNMcEcwOXlVdEhIWTNzSG94MHN5ckJBbHA0bHFWSjlTR2U2T3FBM0VPRXdLOWd4M3RaMkp3b3NSTGxUaEwxVHA1TjdYUlU1TngrWGxhWHp4NG1ZanJsSHcxNXZGU2FsemFGUjFNb1ZMS2xEbnRwbGVlQUV3azk4R0t3cTFsN0xySWdNN3kwRkRYSlA4OGNacnZuOGJ6Nmt2VElGeVljekF6S3daL1Q5V1RLNGxiUklYUzdHSWhKemlKMS9MTXN5QzBPM0hQUUNBZ2VvT2diSXAwUE14d050Y1FTR0srMjNMekphbnplTG9kYUVxTzlIcjl1eXpsNFRWeGUyTDNHMTM0Mi9YTjF3ZFJvTW8vODI2TS80TmxwZWdDcnNEeDlEZE5LRWxZYlZxV3JMcElrUlFLbFRpb2NSVmRGWGd0Und4ZWVnYnVQZEFYNUlxVDdoSHFXaW1La2NVS0dJZng5ckFYR0tpVnphSHNoMk1NQzA4MnFtdlZBbUc5eS9XTms3SkVrcTFweWhZb0I2MjAwY3ZYZER5a2dUUWRtVzhTbm02dm1kMm5XUmpvMExkVkpSQUVFZEpHK3JGMDc4ZFQ0OERKRXJyeVdOMVV5TFdmMWR3aThoS3FBeUV1bG1WenFjTEVRYVRkNzB4bmhLdkx5UjZFd2xpZzI4cDIrTndRTFg5cTUrOTV3bEtYR2ZvMzJraUVrV3VPUWN4L2UzWlQ3WnBpREFCQXc4WkpnMnhSZjNkeDFmRnkxak9zc2hlZUNSc0pLNnR5Tm84aTBwT1MvMGZ5Ym9IMzEvZldXcUhRbGhzUTllRVFJVWlUMVFPYS9LOFU5NGl0R0tpRWdKK0ZheTdnT3U4ejA3K245MVpIWHBGanRJNXE3ZzFOb3krcnFRcndvRllVSk9JUXhIRElkWExEUGFiTFdmVXVyc2pvUWh6QktWT2pUR3k1MG1TZUJISmNjR0RlMWU1dENxRmdPalhuVFQyNVRQWGRhc1dvaU04bXM0S2lRWlB6cWdyd3gxYm82U0c1ZGFGWldzSHd0cmNESXl2NTlyZDM2bEZSMnhxRHJZTDUzQkY4MGVJaXE0akloOEk0ekxIM0N6alFjaVU5NTE3bFBhT0VqYWJHWnZOTVVwMnlBdVk0YWRDRDg2REczYzNjblZEVEt5TTVIelVHR1BiR1JSdy96NFlTc2tHaDlQTnQ5ZnhXWldJUDA0UE5FTFZQQUlDQlNSTGdNL3RsRzF2UG5GSDlBMHZ2SWltNlRsMkxpeEc1T2V6TzQ3YzM4T0pIazBZU21lSTljYnhhWUhqQUdCK3dWbTV4MkVrZXBMdHFBbisxdDUrc2pRZjZaOU9KWVhHUEdqT3dwbVZPZ1o1WFFhclY5VnJ1RldkL2lPZDE0MlRJOWgxWTBsVVlOTTZKMWxNNFB0bVEwbWtwdVNzVzZTVm1QS0JkcWNValQyak02dThWeGJWdlU3WHlZZnRGNEZva2F3YlRrdjBJR2s2WlAzT2xnblQrRmpQWHJUT2JUWTFXOUdSS0FCWk5mYVBnRFpHd2crTENSYjZrLzdCVHlGVVFqRm1ObHI3T1N4K3dtYVl0bjA5dDE2b2xidTlrMTVYdFAzYjh1aFVEWWhRZ0pPSmZaRFFHZVE4b2NlSUtDVGJwdTBmelN2OW9rbmRYcEV2ai9QZ1hrWkdlOVl5RTlSc3VMajVxSzZpWVBmV3ZzQytLdUNPdlBNYmRxVFN0VEpSVFZhVENwdk8zbVc3YUN2b2tabGFhNlNHc0xZZFZRZWtHUmllK2xrL0lkRWQ1M29lUTdXL2RwTlh4ZnNHWmVHOGFZNThpblNmeXNhMnlWd0ZWaHZMTTBQbGM0ZCsvaTdwRHdSTllQMXhFZndvQlJtcThhRzZYaE5LaGkzNmUvV0c5SHR3bGZLam9XWm5nWWd0OGkrSUo5WkVGdlU3TTcrOUxETUNKN1R4RlRxbnZNbWJxaEV4Sm83MHEwOUFLaHROam9vSWoxamFhNzUrekFoUFJaTWxhdGRMMVZWUmlNNVdzbWVwTzRmSGRTaEExeGFWdjB6VitadTgyYUJRS2ZWRjNPNTNrZ3hzNnFWQUJqOTVIclJxY3JIeHE1V3l0SVlXb0JEK2VyRllzTUZwek1mTU55cHBES2E1SWxPd1hXdUxqNE96YWZWQWRXYWdRbFBzOUF5dE8xc3J3Sk1Gb0hDTEF3NkpVSlRjOFBLR0V0dGV5ZHBQWmgzc090MXM0bDhZSGpobDM0SlUzV1o5UkcyUU1QS0thRy9iMUlraGlIbmxqa0h4SS9UN3AzS2dOWmdZK1llYXY0akIrYldWOGROaFRqOHpibmVzMDNXVlF4YWw0bmEzb2ZIcnJNc05XY0RjU1paY29CN1ZMSkcvekZHR0JEWGhUamRyaGFYSTVZSkJtMTJsZnZuZkFkRjFWbC9zZWUxQXZEbDFGampZTFNkaXdDeUhWTjFDSXMzSitRcmU0WWhZWlk0dGhHUTZ1ZFVVa0JIczM4bmVDLzRSWWlwdGN5Mk15eUpvM2ZlSUVseERaQVF1SFhlY2w2OVorYVFYOExLTHdnNlB0cGVJQU9vbHY1MnRmVVp3cy9TbE9NWVdyY0hIdktQS0FyWG5QcjRSbTF1QVBFVW1hTWh5OGh2YWNlck0wZXB4aU0zS3JYb2xMQTVsOWNEVjVaVEMyM2ZnNEZzVmdXLzlkeXJGR0pTVmJoTytlWWJSajhBYzN0UllvYUZlVHg3UGZ1b1dyNHprRDd4OHA3ZUhBamxTMThSOWhoczA1ZzYwMTN0Sys1b3l1cTVWeWNLR2RwamZ6c25QaUJXRnhaYkpUNjIxUFJoQjNpNmQ2eGNyOU90UndFVzBIWWRydDQ4RDRNYlpUdVRtLzIxZE50djJGTVB4L212eFQvcU0wYWJNSlhhZEl0ZGVEenNrZjM2ZVlKZmRvUlAwV2t4a05zZzNNSlE2TFMvaVRwRjhid2krWEdUbVRiYTdhckZtQzZvWTZpT3ljRE1VZWNwTDkvVElraTJGZmVPb2lpRmJJQ1loK25rWW1KYWV6YWZ1OXJ0VWU2dTgyWXBweURVV1Q0UEdkY3ZpWDAyQkt5TVRBQjNDT0tpYnAzUGI0ajEvR1E2V2syWTFDOFFrMXZBWGFSbVV2THdmRysxb2IwSXZsTjlGS1RGM2NKOTNyOWMyLzRqWW5oaE91T0ZrYmk0eEtHVCtDdGhWODhRRmdlRWhTaVpESFRFUEhKRUNUQkpUNnBRSHJZZzkxTGU2bjJUTkdUWVphUGIvS2RtZG1VTXdwT1BLdUFOdFJqTWtvVGFBQVl1YW9hR2w2azlxYkRyZzI0WGR3V2E1Z213dkhHOE9HL0tEcytTSzUxemJzMGV4RnRZcVV4RXljc1RpMERrT3RaK09NTlJtcDBJK3RIS3p2QWhIZHpGcUNpUGlmSUZINXU0OVVWYk5WRzFnTG9yZ1BEOXB6RTEyZWdWMTExdTNyd2lmMmtxa2daSnhPa3lnY21rU2NmcENoNUcxM0h1TXFJZjlUNzdhN091Y1NqYlNqNjlHQkVhTEhqZGNuNHlQaTBJSFBLL252Wm1HQTRYeGF2dStmK0lYMExJbEV0N2dmVjY2U01EZEx1Y0hOa1J0TE50eG4rTzBiZDlGMWZ4TkxyUTNQa0xjOVUxb0p1T0R5bHRiaGlzeHVVTWd3MEsxOEkyWDdGWlQ3Q2lZa2hFVXZETUx3RUpJcW9NWUwrNGlpcFYzdjQ0cVB0aERSNTkvTVBmUW92aExZNE0vQVRpeSthRnNRaGd0L2gxTFc2ajdwbFdLelI2ZlhPMmxmS3h5K1BZbjFhaE84aUZSTnN4WExScEZNUmhma2hpYnpKc1kvcU5Ca1lWb28wZ1E2ZGV4Wmc4UUkwRjY1bHJGUkE3NTVoc2tGemhaNUw2SFd5MVArSTZmUEZwWk9NMlhXdkhnZ1BqMXFFaUFsclV2dlpmd1FTN3hTdUZiaXBOQlVtQ2JrTzJZL0xGcWVPakdjVkRReHZIRHlWRUx6Rnd0aGtpaDJNZTVVVWVXdmRFM1c5SEJCcFkzUDQzdGt5Z3VvYzlrOWNTRVgzRWI4R01OVXZOblRaZC8zcjM4TjZJSThDT29LOHkvWEJxNUViTlRwRHNoMWJla0p1TEk5RWRnMVh0WkRadWZQRjY5VFk5aEdpS1lsZkpWM0xpWm1LSy9jWDBueUsvbXNxbXZoc2I3NnlKbUp3ZUwrcmExTlUzQXNlTDNPNUxtaUY4TE1OdXpiOG1kSE5GM05UNkhoUWdVVldnVFg3N3dtMWdsNWpjZW55NmZETzk5MXR5QXg2eExFN0JUQ2ZHTjJ0aFFES1hVWXo1VFZsQkxIZk5qV1JYdGJyNUM5Ylg5RHdpeVlvZTJMakwwcW1oWVFIZXE2c2tmNWhRS0hhNUhjS2VHcnl3eFR5eldrRjRNL1FHZzJPcXlsQTRyT0xYYWdjL3NXN0VFSEhXY0hNcHJMV1U1c1JuZFZRNzRJRmNnZXpKakdBZ2tnQjlVRzBDTHZ1SFQ0VVB6NW1kUmxHeG9JZUE3M29vKzFDK2xnbm0yNlhlaHo0Y0JpbE1HYWJxSDRqRnZWQTBHMVIzWWpQV01TMlA1c1VpbVcxWG4xeCtYVjQySlhuVnMrT2ZxMnJUbmx0bkRsR1UxRlZlVzR4Y1JuUXV3clRKUHlYdThVaWt5ME9MT3owalV0azFIWUhjUmZCVjdETHFocUxFeUZsTG9JRUwwK2ErM2hOOG93Wnk0ZldOakJoSVRtdmR4SVpHUDUwT2lrZUliMS9LYzhES0UvZjFvMy9XL1orSkh5L3l3Yi85ODE1b3RYcHVSSW5KQ0FtcXkzK0FxUWxWS1NyQkkzQ2Z3ZlVFc0RCQlFBQUFBSUFBdWpjMXJzQkxScTN4UUFBUFlVQUFBYUFBQUFiV1ZrYVdFdmFXMW5NVGMwTWpNNE56RTNOemN3T1M1d2JtZU5tSVZUMVUzVXgzK0VVa3BJU29PMGRKZDBTZ3ZTM2QzZElFaDNTRjVLcWNzRjRjS2xVNjZBY09udTdrYWs0ZVY1MzMvZ1BUTzcrOTM2ek03T3p0a3pKMFpkVmY0MUppa21BQUN2RlJWa1BnRUE4c2RuellhTy9Gd3ZjMHk4ZUc0d1hCWDBQQURnamVkL0JXblptc29YQUFqS0ZXVWt0WHp6anZLRGREVjFjcnBNdkQ5eUxBM0Q3Y25FWTNXemRWRllkQ3RwMllMcTdlVGZaZXJYczAzVVdqem8rN0FzdFhnV2pGL1hUbGkxeUxYK0VyMGp1VHNVNUtIT3J6Q3ZnTUV6dGVuMW1iUndDU1Z4djhjRXNzVm1jWTdTMTZ2eFpvdk5pVHNmRHpRUElQcFVqdW1SaGs5cVhEMkVyaEJDSng5T2hFNzhWanhvRDcxRmNORlJrY000WWRkUjZsZ1MxTStkOEd2Y0M3bG5FY0dGenVYeVBDVkI4dVgvUDlCdlZFUVVLa0VkbmVUVUZMSWFSWVZVZmxlcUdvL1p3SWtxcFVBTkZVQTJVellUZWRDWGtlbGRHa3NyVThubGR3STdNMDJlWHl2NURNeGZYMS92amVFOW00YUwxcnljNWw3RXFZem5oVFhQRkxHejRhRjZ5UUJVUzBScDRTVTgrSGRXai9XdDlZakY4MUkxQXU4SWZRS3oyZXFDNVlyWUpCT0RjUXA3UlhUQmxNRi9YcDBGdzRIYTMrbVZNU0M4anp5ZkwvOE5DeTIxL3dLQXZRb1BXdm4vSlJzK2s5dWVEcXRrRFI3SHI5WVo1Y0JUdnZleVVPZVRIS0drTmcxRlZuSXFmczJndFVFTW5zekRTakxzQnFZZVU5UVEzeHZqZk9PVmk0ZWtJcUtvTHZyemt4QUJGQUJvWUtGbjdxMjdWcHZzdmM2R1ppVXhWMXJXUXVycWYrRDM0R3NnRFBwTUJKeFlxRjRxck54dDF3MmtwS1RwM04reXZRQU1WeG9mMjdGNnlicTZ6ZWFJbklURzNSZ242OUROSnpIRkVuOTY4VThEZ01RdHNteTBMSjZNai93REJRRFk3K1hObFVBOHBRUnBTLzBjMkIrQ1hnT2g2eFc5Sk5zZng1Ri9LN29IblVUWnhBVDkybjFrdWtOc1owU0pzR2tiZVpkYjRmVTBGRnRkOEUreXNyY3RlbTBTRjJWR3JzYkFTbXNBMDBrVlRjZVovZmRJQUxYRHdMdi9xTHEweFg0OGs1UVRLRUFYeXRYU29IRXVsOEJyQURpZTNHK1Y4ZTAxTmRnRDhjVnRFTmVNZ2NoUWdaL1orM0UrMVhya1ZKMitDTkRFakh3S1V2NE5PS2x6K2NsOS80dEdpczhTMndDSzQ4d0lrYk1tdkE4TUM3TCtpUVFzSGd2L1dDcU1UVXJTY1hydi9HcFc1LzYwWmFLZDdjUWxnRHQ0ZTlJdWVORzVRN3RrWWkvUnRoSGFackJNc1Z1QzhXanVDQjVEQWZxMXhZVEpnSzdUUGpnZXRneDZaYklDdE1zdVl5S1RUZ1lGbUxSZjF3dCt5QjdiMmw0ZUZNNC85aTE2V1RHTjlxMkR1TVpUQ25kV2VjVjJaaWd1TVRvYTFBaDF4eVVILzUwb2VVZExXN3pqZE4vZlZSWVducU1aaWprZmFmYjI4S0RGOFBPd3VsY3plTVFTSnR4UjJlOUdrSzBaNXV6Q29lRFJTVUl5RGFwRDFDbzRzcFQxOURRRHlkcWpsSnZ2Wk9EMi9KY05VMEwybFczVmtCcVgwUjRQc2tvK1BEaVZiYi9PSjk5MlZ3NGdROVBzMGlqVzV6NjFkZXZMbEllZDRVS2RsNlI0MXFvME5GbmExR2dPMXdQdTY4azNjVHpnMTRBaStVSC9JMktmNVJNeUVNcDZJbm9oTW1TekVoek4vQmxrc0VaN0JhbHMvUGJuSjVyMEg2UjIzeC80Z2VzRHVMcVg5SHE2TlZYOUxxdkdYWk52cENVOE1EOUpoaUJ5ZjF3dHJzMTg2M085WlNFU3R2WkpNTEsvbUE0SlpNdlBDNmc3T2hRWmN1L1JuSnVMcWRWN3NkTXlqeTMyYTlwUzB6VUpGdzA4NS9vSktwdzlvVnUrYnpVU01ndHZOMEsrOEw3eE9aK3RDdmR3d241YWkyQ2JPOWpkWEV4ek1qS3BJQVR4S1ZNLy9rR2NkVmhuTG1MK2E5NGdFZWNETXhmWVdWbHBmTFA2Q2ZuVWFzYitHa2dQUENqTEQ5eDRUNk5Rb2FlZ1VlZWx2VjFtM2M4TVJDTlliRmNieFc1Um1IZXZvTnBLYmVNWWJkZmNxRWV5TEo4ZlpVdmdHaXY0Qlg1eXpDdTNkbVh3K1JaeCtCeHk0UFZNWG8vV2FFSDljZmZ2SHNpSWs1QS9SYnVpa3NsOHV2Q2x0cEdHNHVjbkNvQWtzZmtKU1R3V0l4RU5KR0w3U1ZaV2xxK1JNMFNISEdXcGtZb3RGOVhVTDZzNTlZMDRUMWNkWXNaK3Z5VzRTWUNkNzJodHR6Q2kza2k4L2FEWjVvSnNyaERMLzNqZjZ5MjAreFJlTkQ1dEJqUk5pRzg5WmhXQ1ZuRXVQUFJmNFJKYTNZU2ZCV0FUOG42b0ZuL2FQMVRZemJvRVFpa2xVbmkvUE9RdjBUdm9iUEw1Y3JnWWpUVzJVaEpMYzU3MVRNbzZjTVZnaEZuWFZpdVdMeEw0akRBQVFPR21BMDVJOE9tV2tHU1pqMUtGWHRWRnNqQ01iMjAySWZGUkJKQUExKzhrT2lxQk5nM3FDTEhXMjRPcERQZnUveHBQTitTWW5pOXVKU2s4cWFKOXNYVy90VURmSkZQTFJ3WTI1QVdRZ05WV25yVEhvMjBxYmdZa0V2Sm1FcnNCOFl2OGpMVm1vY2h5Nm10dlZXeXRUVlBOd2RtcVh4QmJkRUYxV0NJeVVPZ09QdlIyRkUzS1Z1TU44RmpFNTYxS1FockhXVEd0L3ZsbGl0cjZaWHg2dDJwQjFTMnlZNm95L2M1bnNqbXoyQVptY1R3QVNKYzFZbitpai9SSUxXTDVsaUlIQTJlbVdKUTdVbmdna1pFS2xjMkExdko5Nzk0TExJaXVCa1N3QVc3Nnl2NXl4bERPbVUySlg4WXZnQzdwQUxKdy96YXlUN1pFN3BRZFhpMXU0aGNGNENUU2RzVnVNWUt1cTBHT05rOXhVK093UWgwak9ubHlvUWNCVkc5bExQd0d5RkNHQVgwMnNBcnZZL2d1OUtBbGFRSVZ5QzA2amZ3YlZOV1FhVlZRdGRKb3psM1hucFpwYWRWZEpPMTRmZmJBaFFsOEFEeVg5OUZjMzFhSmdUaC9IYVRkOXk1K0dvZ1FaelpSdHZoS1MwR2NlSUFFaklQMFNNYVphcnYvTkFaMy9FaWxNQ3c3Y2hHOGFQR29KOCt1dnllVWRhNDJobmtlRDZXOEtiL3AyVkVtLy90MUswa1dHWmhsRC9JaUFFTDkvUlM1V3h4K2MzeTg0dzZrcTlhNGVzRXVlL1VEMy84ZnRBYVBQNHpZTEFldXFrbWd5TU9BS0FHOUhQMzFSSG16dmY5dlU2Z1lneTdTdXFqcGQ3MDhQcFZpdjVaRUF1VXd2OWVzY2Q2aFczbEk4eTNUM2RnM0ErclFjUXpCOEZkSUFPODBwY1Z4b0ZqR21NZ0ZuQ1BwMmFzRk4vZEtNNVNHYnYvVmVkRitJbVRuTU4yeEdsaGpPUWQvYWc0SFk0KzVnU2YzMGZibzQ4MFVkWk5Wd3g2eFE0dDhBQWxzQUVCcGZ3a0FDa09Hb2hPdFhiQzF4MFJ3d2dkcEFORFF0R2E4WjVXVGUvS0Y3a21KRENsb0RYazY1dlk5b3F0WEdYYWwyMVE5cFNySzlTdW5CSVNFZm44Vm5MTGhHS1Fnb3Y2M01vN1I5dU9menZJcEFZSTljOC9UeHM2RGFSTXVFaGNVUURrcmhUZGdlekpHL0czSHRLdXpxOVE1ZVhPOGRVNDAzOTJ3NE83di9YVVJBTkJUNDNDRm1kT3g1ZjQ1a0NkR202d0JKTFo1NG9yZHprcEtoNVN5bjZqbmNNWkVrUG13bWhrS1FBVkF5aGhXQnBEaGFuVlZpN1h3K081RjRCdGhoSlMyRUpzWkp0MVFDS2tFemtPbnVPODJwRy84ZzYvWGF4Mncrc3ptTG84R0ZUZk5jYTA4VldsK0hUcEhmaWpOS0M3QXF4TXlpd01BSEdMREpHU1RibERpUmR6eHZNZEthbDhQMVdXbWdWNVIybXg2Z2NBaDRxUHBlU051b0N1UEN4c3Q4aW9FNWdsYTdJNUFxSi9ITzNyQjNzMG1GdHZGR3VSTVRFUVdXNHpTK1E0cXhnVVZGa2tZVE9OTGJHci9aS2M3dUJFTlhBYjVHSWUra3NwTDA5NkFJek9vQTd1VGwvYVgvdkwxZUNvVGkvYmRwYmZsdXQ1YjNvK1AycTBOWmNwa202a3RJZTRGSTJtMVU4WDlMblVHK2pnMUdSWXBlUFdWQ2xUcTM1ZDgzVlF4cDFqL2lnblNqaVRqN0VEczQzNDBtRTVWMGdZclNrSDBiQkZoZXJPbUZMbVQyL2pTM3VBT0djMzFVb1lxNk9DWm1yWkZBd01odERUUFZXSHR4eDM4UHdRL2FybFRjbHJLVVJQaGpZcTJoWmZ4NzY4YlJwU1A4S1J0Z3NKd0VNSUF6RCttSitydTVoOTFPZko3ZXpkZUc2enhEZitnQkFlNkg2ZVZhSUtYVzhManZsVGVOWTBlSU9DK1UySXZIYXMwc01uRjI3dU5TckJPWnNuSTYybk9NMjFWSWl0Wm9Jc29oWlVjekQ0V2ZOb3VPT0FLcU40S2l6V01zaXBNUjlQdEZJRFZ2Ymd1TG11ZzdSdXJvZEhoWFpoQW9uajNUU085anZxblQwNzMrTTl2VTloNi94Ukx5bExWTHdEMVppdkNadmZZVkJ0TDhJeEZUbHplUlRnSjQ3YktUMnVhSUZkUDYwVmswYmFZb2hsV0hmQWhPWkZHSGNrajdaZzBVdm9MUWxrVzB1Yzczajk4dGJNYk14OW96alE2L21DZWx5WFEvUlc0WEJtdUppUGJSajcxbWtETzBZekc5T2QxSVErN1QycHVKT1VRM3BEYnk5cXFvZXJZcmIzNEZmVWk1a1psZU9IMHM1M2pZalNyNkxSUlBaVTU0bDErWmNXL2U2WWExQm1NTlJTY3puY2w3YXh0RjNzMC9MRmwweGxtTFdFTUdvdFVYVEJLc2YzcStXNXY4L09HMlphZm5DMWk5eitram9seVZBYzJNZUhIcERPNVoyNllzaFAxb2pOYzRkMmRya213c3k5blpzdW9Ea1MzYURZL2xnVnJuZGhmU3d4a0hvK2UrZkgzU0VHVDJXUWxOd1E2RmdrR2lRWUVtbnNnSENvVDlaVmRaNGFIV1B6amtyNTdqMXhpUTdtdTBxR0dMNGVaY01BZEVXN1lveDRDcHlySGtieGx1SVIvTFpjRnZ3amdTUzl6Y201czF3K1IzeUFKU3ZKcVF5dHFhbXBHK01Ubm53TU5zN2t0SkZ3dHh0NThoNCtwYzVHdDVVMVFpamFVWG9NQjd2N0pkS1VHM1pkTDltcmxUSTVrVFJ2RzdEdUlWVStRYnFLU0JGZkRSazliQWhWaW5XM1NudCtQTmRYaCtxeVdDMlN6eDNrZXJuU1Y1bWEyTE5lRmkrNm9Tc095UzFPUENsRkhhWkl0aWU2ZFV1UHRvNGlMcVJNUWVDSTNXT2ZMRmI2ZEcvR1YrQjRGdDBkeW1GVW1UVjJ3c3RoWUFWWmRFaHFFOCsrS2VEdFNNenZhUGYvY1JOR2Q1Vzd6aEN3UHZpVCtEaTdvazE2Tm4xbVlUY3JUanMwUjlHSlJVNlJreDVKUTZKS1F2N0NiVEV3T2RuWDV5dk5yVjlzRy80N3IxdGhsalA1VGZSWUJMZ0pURHVyN3RCQlhPVmM5blM4VDB1LzlzR2VTcGk0cWVmS2FUa0Q1dWk4QW1YbnBOWVBiVU1MZ0RBQlVHMDN1K2NLeU1XV0Y4MURkRTBOcGNPZnp3cldTVi9MY2Z5OGhOU2NGaG4zbzlsSU92VEdUcFdTL1RvdmJpRTBxRXJCWnBkSDJMdWhqYkhxMVZ0c0FPVjNBaTlqSTJWUWRPZVBLdnJyTktJVFRoZGxPSzRTck1Sc1N1WnkxYy9UbTZLNEY2NGRnd0wrcklndjllUDZxbUhNbmZoMGVSVDE1SkxhYVBRNWw5NEFSYUV5ZUJJdm5SYk41TDNGRG1rNG41amdxcHRTYWpCNlBwY1lLM3Q5Wi9RbFpUdWNlT3hyY2c0YnNRL3BQb21wejlBVU43cEhJY3JtUVZ6Tnh3K3NBbXI5K0ljZXJhVWxWUTd5Qk9UMHY3VkdBeTJ0SGw3Y1ViK3F6NkhBUnBKS256SkhyR1l4bmltVno2Z0ZoRDFYS3NmZzdmbWtUay9hZy9ORjV0ZnNaUmgzcU03L0xQM3JISnV4NXJNUFFTT3F3dkZReTVHU1lrRjhDcFEwckM5eVVoR3F1OVJBVWc3WWZQOXJFbFVYNFpqaGFNWmFHVEt4K3pYbm1heFJjY1lzUWh6eHdjV3M4MGRqNmRUQTM1ZlJ5dExVZlVIRFgrbkVIemt3bnZHRjZwT0l1YmZvTkpuU0QwNXN5U0h4bUxQOEs5dm5BczJXd2ZmbmtYUGtKb3ZyWHI0Z2MrZ2ZtSWU5dFl2YUUzdWxXSW5LWUlnNzZhZFQ1ZldMUHZqb2JKYWhMZ29OMC9qdWRXTVFXNjcvTWRoLzFTanZuVXhLeXdiR21RU3Q3MC9zV1ZBUXB0NGsvOTJHdW9Bd3U0aHhvcFg4Wm1ydXowelB3WkdaRFZqY3ovcUJneWVncjZ5NE5qUE9YUlYwc24rb01qb3FzbmtPYWI0Mm1QbVhzQzNpeE8rdzF1dkJuMkRlNnpHVENoSVlYbTVlOEhxTzk3LzRkelk5cnAvVjVsQjUzWUxYcjhmL3FObnlkODNvd2szNEFDWEJrME9Uc1UxQWNmSFZEV3laZXVMRHA3NnJWdDNacHg1S3hyM0QxSVc4UXR1WmdRbXdQYzhBY0VWYXRnR2JyRDJMeExUUTZZSFlldHh6dDZhWDRQS0FHVVlxMjc3emU4WGYwMzg5VEFFSWwwM2I4S2ZYK2Zzc2JkeE5vUGY1d29UUGRBdDgrMHBXdXlrV0x0ajZiV05LUGJFRS9mbXlHZVJSQWwyZ3licGJGOFE2SVJNZkprTzJlMzFFVnRnK2V1L3Q0M2s2MW0wNHJSTTZJL1U5M1NaMVlCOXphU3lSNnlyRG5lTnREVFMraGhiejV2T3VSN1pCNHlOSzNrSll4OHhQRi9oc3huc3ZjMVo1R0xubHNBWTkrUDE0OEg1WHBjZjNDNGpQLzJucktyc1loeEMzSjFjd1pZb1FOZ3BaK25vZHlVa2cwVXZGVHhIczVZVW5qUXBwYVhOcFM4S3kzeWNTeW5EYnE0UU1TdzlyQ0VhMGdvd3N2TitQbmZMNVhmcDJDbG9LREhqdlIvWXE4Y1RpcUxhaGwxdm1nZW1vQnR0TTAwL3cwaFFaU2wrdW1maGFHbmZYK2Z1WmFtdVFtb1ErbFhoNHdsR0pORXc0bU5nNE9qdVhHWmI5OWNwdXB6Zk9UemZSQUNPeDZoZUp1YWRQMjNIeHZrZ0wrNHlhYkc3UWdwTG8weStwa1o5ZDlVT0hwcUFvSFlKc1N6Q0VHK2syZktRK3h5VG93NnFDOUFwQ2l6YmM1NitmbjUrUGhGTU5wb2tMT0c0OGJEc3pDWHZKblZCUjNHVXdYdk5uMXoreDZRY2FVSFcrYlJERkFmYUFadmdYUGVTVUVZUjAxcUJXT1h6TFViWkVuUElXeEZXOHcwOHcxSC9sMjNibk5IWG5qRFpHQnJmSm9yOW1MUDJMdm1zbEFaZnFrYzJvdnRDTHhSRUM4dWhkZjdkOXloRi9Scm1qa3ZLTXY2LzBxTWIvOTE1dDZXT0tMTitISlhBeXdTdFF0TkRvbkZNcUJYeGZnV0l2WWF1SGVIZUt4V2VIbzQ2S1MvdHljQmNHeE4wQUt3V2lCMXY5TGQ4bzk0SXI3emNmU1VRYnRpNDAwTHN4UDFxWDNUb0M1SGcrdGwrdi80NHo5UjN1ZnBTLzhHWDlUYjZnNHpDY3Z2bmQrL1B6Y0hIR3VDMWp2SUhNRXpGMy9FdVJ5a1lFdXVnNTBGYVo2eEEwT0ttRVpxNVNHenVWdVdZNUd3VzRIcnpsZHZCVmZoL1VpOW81NlF4VUhGc1FPbG53ZjdEY0VUQXBzankycVZaVDhXY3hhTEtSRGhxZUgwdGJYZ2RWd2kreGsvYXVvRmRaY2NnelRBenNJMnFwZVVhSnhYZG1QbzJZMWNRNm40eTkyaW1BZGlCNDU4ZGExbE9iSytXeFUxUERWR0RROUd3ektFY0hFaGtUSEkwWmhXZWNkVHBYQ0FhWFZRU1FBc0t0WEVXZXRiQUV6U2xwZkppZU9pelNtTzE1dTlGTWxBRHc5RFZFQlVDanBUYzJmK2JUM1l1TEdjMkpEa0RjM3YvR2QzS0tTOHV5cHRpZE5kMnVWUTRwc3FhWnFadS8vckplRDNqdEJFZ2dSWG9RQ1NOb2RCby9EdE4rV09xVlJ5S1FSR01NN3JkRzBqOUlwemhLOGd3bmxrUzVFaDZxZE8zc0o3d210ZjhGZGFneXJIS3JMZ1N5UTBhY0dKaXZQZklrd0xTeWM0WjMyLzl0QlhVR1QzQ0wwaFRQaG1Ob2dmajErcnRsbU5Xb3lDV2lzWE5ZRVQ1MThUakQ5eDVLelVsaVBYckR6Z0pjWFVRaEhEcmVkSmluZHl0S0hhRk01WURTUWQ2Q0g1YTJabzh2d3VZQndwTkE3RTNDa1hpM00yMVlPaDh5emhsSGpGdXRGcU9QemYrMlNOcGVRbU0wQlowZTdwTy8wZ3FhcUZKU3lrQnRycHFlaWxGemR5cmw0ODB5bGpEV0swUUowajJKZm5KbnlUTTBZWFpMMHFsRDdmclVsb3BtTVNLTEJuV2lydmZHYnJDVG9DOXN3UWd4Tmk5M2lMUHNkemZrbFdSTTJZc2RkdDQxaDZWTnFzT3h3eFZCU2ZOVm5TUGszR2JManJNdDlFSlBmOE1HU1RnTDMxUmlyVkQvR08ybnFaUm5jSDhKQ1MrQkdzV0dwdDdqbkVLVDg3eCtJMW9ST1JvSVZ2NnpMMm1Yd042WFZZMndRUHA4NkdWL3VLM1dQYzJPY0pkUGNCb25nVHVEczF4cSt2QVBTSEZ4aW9qTjNNMlRoRDVFZXBQQ2pYQlZpL1hoT3ErWGQyQ2ZhQ0R3WktEb05ZL3lyc09qdGhQOVNmeEd1a2tNTkFzaGh6N29IMVh6NWYvT0NMMjlDQ2poQ3dyeTJiOGlBWjFPVVZaV3BsaklOL3g5UVN3TUVGQUFBQUFnQUxhTnpXcUt5VHBZZ0JBQUFHd1FBQUJvQUFBQnRaV1JwWVM5cGJXY3hOelF5TXpnM01UYzNOekV3TG5CdVp3RWJCT1Q3aVZCT1J3MEtHZ29BQUFBTlNVaEVVZ0FBQUNBQUFBQW5DQUlBQUFEaEhkMGJBQUFBQ1hCSVdYTUFBQkowQUFBU2RBSGVaaDk0QUFBRHpVbEVRVlJJaWUxWFhXaFRaeGgrS3BaVEx3NXpGMmVkazlTTmpIUXN0cHBwczdMQ0pEZkx1a2xwTnloWUNBNEtncm1RQ0hOcDczTGh3WXZjTE50RmhKVHNwdFV5eGxvSTY1YXdWUnNNdEdyVFJvdzEvVXVKZFRRdEdTUlJVaytVYnhkZmN2NlM2TWlwZDNzdjMrL044N3puT2UvM25EY05oQkM4enRpdkhhS1kzOGs4ZlFFd0I5OStzNm55bUdnSUlXU1hnSHJIdDZyVmFDSWdSTmo0cVp2aXQ3cGpWU3YyYVpPbjhmbnpIQUNBNlRHM1Y2M1FTRkJjWDRnQUFMcFB0RmF2MEVpd0ZQc0xBR0MybXBwZkIwRjZLWklBQU82TGp3d0FzSHoxNDRaU05GMjhVUVJlTmFiRi9FN204ZnE5VkJZQThFWkwrNUZtK1N3Vzc0VW5BUUNmbi9nQUFHRDQ2dHUrOC8wVEFHTWE3ai9XQ0tER21BcTU1ZC81UGhQSFZDRmx1Syt2SjJsWnpFMkZ0L2lUaFgrV2JuaStNYklBR1AzNVg5Y0x0Y2RVU0lVdW1XVElyTEhQN25UYSs0eHNPV01QQ1lRUVFyYkdleXZZOVFPajhZSWNUa1VnSkh3V0Nad3h1Y0pwb1h3VWM3ZVYrNldKOGpXekJUTFJLNjBBY09SS1ZOMnZnaUF6N2RCSjNYVDlvT3lscEFqbm1sTUsxT3FPaVdSdG5uaHRna3pBSmxPbXk1c1FWTFZiTXo4Nm5VNy9YRllwa0Qwa0VKTDBXd0E1ZlFXQk1PZVNkYTl6emFuaFZTRUtaUFltQ0NGazVoTHRqdnN1WENqRWZUMDkvbFVGUVhacVVOWis5K2pteStFbGdlQ1lyZ0xBV3YwbEFVb0V5b0d3QmJLdndoZC9VSDdsaEd4T1hUQ3lBTU9kR2c2bHhPZW5CTm1BVFlaZnczanJDMm9WRCtmL2tMM2VMMC9XOEpWNlloOEFwSk9MTzJLRytjU2czenQ4U3ZBa0wrSGpwT0h3SHVKVGdsUThJbVU2OUh2NUFKU2d4ZGoxMHFMaW8vbFFLQlJaeWRWTm9PK1FabmhqTzYycVdSczkyMlcxV3E5dEhGRFM1bGR1anZCRC9NaXRSMFdhMkk0SFIvaWhJWDdrWm5KWExLdTRKWXd0a0pHTldTYnFwdlluRFR3aGhCVGlQcXRvcnpwK25oVGlYcmxOOXYreUpiOEhoR3lPOTBvVSt0UDhXREFZblBBTlN5YXRNSm1keVFHRzdSd2V1MnJqQUFBV0Y5L0w2Z2M4RTJPT05sVzVaSFpDS25CQjhueDFNSU5UOHRzdHBOWlRBaUVKcjdsMGJQRlM2NTEyMElSNFdhVlBacVB1dE9mK3R1dGhiT2JXbjdPcmVRQUErMzVuUjh1aGxuYkR1NnFsclZIM25nNUlMd1J2QXdEYUxuOC8rR0VUZ0xXMU93QVVsMVdEQ3dqVERpcHJ5VkFsaDVKdFlWcTJpb1h3MkROQTJpbVF1L1BiSkFCd1p6NFZ0ekFOQk12UktXb0E1WjBDaStHZnhVUngrKzdzZzExb2tLalNzRmQ5cGZ2S1djNmQ3V1FaaXk4aDFMLzhpZzR2MDN1ZUZ6K0tyTlVUelJCQ1NBT3A4dzlJYmlVeW0zd0s0QzNqWjhkRmU5ejlPM2I3ZmhyTlI4M0gzcUZqVnpmQmZ3Mk55Ky8vQkhzUS93SjZDOTkvQ3FYL0hRQUFBQUJKUlU1RXJrSmdnbEJMQXdRVUFBQUFDQUE3bzNOYWZYbDRzb2tHQUFDRUJnQUFHZ0FBQUcxbFpHbGhMMmx0WnpFM05ESXpPRGN4TnpjM01URXVjRzVuQVlRR2UvbUpVRTVIRFFvYUNnQUFBQTFKU0VSU0FBQUE1d0FBQURVSUFnQUFBRFZnYTFNQUFBQUpjRWhaY3dBQUVuUUFBQkowQWQ1bUgzZ0FBQVkyU1VSQlZIaWM3WjNiMmVNb0RJYVZmYmFhS09YODhwWVRVazRnNVlEYllTL0E0Qk8yQVI4VHZwdVp5Y0ZTeEl2QUlEdzNyVFVVRlYxSy94enRRRkZSdEFxMVJkZFRvYmJvZWlyVUZsMVBoZHFpNjZsUVczUTlGV3IzbDZodVJvK1hPdHFYQ08zZzlsSVRoZHI5UlZ4cnlSQ1EvdkJvWHlLMGc5dExUUlJxajFHdEZOenZWNElXQUhaeGU0bUpRdTBoRWtJQUVSM3RScXgyY0h1UmlVTHRFU3JRNXBrbzFCNGdJUVFnM3QyOXh3WTNPZXIxc0pldGhIbEJ2S3JIN1haNzJIOG5hQWUzbDVyUVJYdUxFd0F5cWJXNTlRQWt4dVVXaGlSRFkwZ3lJdk1ubWx1ZUZFVzVMYVhrbkRNaVFzVG1hNnVaYUZNcldlSTBPelVPMTVYa2pCRmlKMTZJaUVTTTJ6aExodU9ONVZqU2toUFNOc0JxN1JuZzFEUVFwL1RXV3U2MlpBamQwQ3cwdWRnRWRMOWpvaytNUy84TjNzd3llbzBncFgxbmFVLzZCa25PeUlhSkdKZXRNR25wM3hzUG1QMll6WGRCcWxkemxTRWc0NHljRlU3cHJaWGd0c3VDRWRBdU0rR3BOU2w1bUpGRDBMbzNmd1pheVIyd1U1bUdlM1JIbXN1T2ZPWXpXdzVTaGhuMHpIYWhuUjFZdTgyYTRuWkRUZ3kweTB4NGFqbU5mdFQvdXNDN1B3S3RpOE9TMzl0OGVCZ3l5eExqTW1lMFhxREdVRy9Nek1tMGtXNm5RTHZRaEtPV1UzZzhDeHVYREg5aVVqczU0SXpKeEcwUUd6dWd5ZWFhbTNYNW9mMjI2YVNyUmJyZGhHeWh5U2dURGJXY0tBSGExa1QvaTlVYVRDTityYisxYUtuZEhwMTJZdXZpTzBRMEI5b1V0OTFkVXZ6eXdieUptWld2NkJ6emhYSXhpQXpDeU95cG0wVHMzWWVVYkRSajVHaVFyUm9Ra3JwSGd0czUwTTZibUthMlFOdE90TkZCNkk5RS9RbGJzeWE1ZW15SFE2eVoxS2FaU25BN2R2a2cwc1FrdFFYYUxHaC9XSkYzWXJHYTJ0RVZvdG44dTJCMTBqcFNIK0UyRTQ4UGdoS3Y2dkZ3KzV5VjhVMHA4YW95Tm1vM1VFT09yU2hRb3VQMnk4YzBWV0dnNSs3RWZrRitUbnR3RktUWndQQXJ4WktidVYvay9IRVh0VFB0K0xwd3BydGhhaThFYmVKVzlIem8yaGMramd2cnhjQ0JzODVlL0pvWEkyeVhFc2hXRXNpQ0tqaEQ4R01qNGoyRmlhSlZKS3JiZ3lsQUp1V3oxemZ4M2pUTXFVNUZxTHEyZnhHSzNwSS8zVjRoRW5jOXpVOC9FeFNrdGxZTnRHZUt5TGp3bWJaMjNzZmdkQktWS1RRa1B1bnJxWnJJcFR0a2IwNTl2L0N2ZWFtdTAyZTNJV3BkVnpoVlJJNlVVdlhPRmtWVkNUQ3JyS05sMGk2cEhYK2Y2TlZBaSt5OVhWSUlVRnVXRHdDZ1BRWkRYbkpJa0dVVzZCbG9mWmZVem5RcXdrRWJTblp1RE04QmE1eGExNHRQRlpFRGRHL1ZpZTZhYkJ0bWtUMEREWEJLYUIyVUlTWWRXWGxlajA3NHJyTjhzTFU2eXhQN1JXTitsVDZxQm0wM3pmcTl6dmJER0xXK3BVNFZrYkEyVy9uU3VydGtHeHVQUUUzUzR0OFR0SGZTSmxvS2JhN1RZOVRHYmVTZVlOdDNVMnFUMDYxTVpIYSt5Ty9zQzdXaElJWExqaU0xUW0wQ2hxTlZlYkdTOWpEV3VWcEM2eDYzeTd5VG5KTHI1YWRUcldTSVJNMnBpak9GYXE3T3k0SzF3anhyUUczUzJNTXAyeGxPZ1BiNDRLbWF3cXE3OGpoeVVLbWxack0xMVZiNHRrSnlob2hNOWtxcTVIWW5KaU0wRFcxb2d5OUpmV3FUS3FCWGdMWjFwVk5TcTRmemtNRnhSM3ZlRVdjT2xzMnJzL0hwNnc0STdZVzcwQVpPb2V5dEtXanRndk5xZm5aT2x2ZFdzNWVHUGdiYW1ZTm1aNlpXdDAvb2hyWEdXZkhSaWJxL2NHc094K2cwcDBtYTRIU09lRXQ3K0hQZEUvU2c5ZnpkekhSY2JBbHliLzhtZ042MXFiVUtQQTJoZXlCLy9Kdjl3ZDgzOVdBeTRMZnZCdyt6c08vaGxrOVRTRlF6M0hSOFg5dkovR2ZQeEQxSjVTdW96ZFM2ajRUNVJmMDdNOTdOU3RXMTNiNVQ0aVh1WEE0ckpvbzZFaStta0wxUlZOV2Rjd0lBb1JSQUtheGJybHhxMVVjb3VEOVJ2Ujcvd1Z2eVF1eWNURGUvZjZyNnlaOEFZSXMrU2oxb2hES2ZxYWcrUWdHQ2VEeVlHdCtuOXcvM00rY3ZtRktzODhxcGpvNXNML1VSQ3BRUTRJcGlETFNsdEM1Q2VkVGFDZzZrTjZkQW9XK3Y5blU0cngydnd2dFdtWWhocTVDclFCdXZyQm1DeWJUcy9TUUVJQkIxclFCSzlDZGtvRzBYSDZxNkx0REdLaXZYMWtxNWdOOFJRWW1QQWdBUXIwdjk1eTc3eVhielZ2R2hlYVZBRzZjY2FvVVFQdUQ0UndoSzFVcTlxdm92cTR4OS8xTURlNm5kelFIQVExdVhmaDZsOUVXenBDZXBURDZMdUtNdlhMVmQ5NUV3UDZ5YjF2cUl6bEpVbEs3eXY0a1VYVStGMnFMcnFWQmJkRDBWYW91dXAvOEIrcU94MGtWNU81SUFBQUFBU1VWT1JLNUNZSUpRU3dNRUZBQUFBQWdBZTVRaFd0dXVlZ25vRHdBQU5CSUFBQWdBQUFCdGJTNWlhMmwzYVRXWGhYYnlETmR0Y1pjQ0xlNFJnaE1DSVlGQUNPNGxPQlNwUWdzdFVxSDZ2TDMxdjk4NDQ5ekNISHV2TmRlVkNmWjc3TXg1MXJINXVGK2ZsQ1B2VVEzaWQ1YXllY0lIUVcybVVLMzRZRlhBSDJjYnpQZmF4ZVVSaDZPa0JrZlcwZnU3OGlvZGthdkUwWDg0Rm5Tei9oR0RFNnY0UGowZlpJNk5RVmxwT3hZbVQwN2lUTUxCY1g5K2NKcE9WNTlxRXdrbEJDelBsZjVhbytGNVpXT1RPRmZaM2hGSWhrUFh5YStvZWJqUWVodWIwYmlaUW9mU1Y3aHdoU21OdmxMa1BWY1hPTUdwRlZSY05lbE9MQnNVQkUvTklzaTQzOTNRTUpEbHVsVDdoM3JZWHZETEFnbk5ZNWNvbTFPR2tSbmphcHJUMjFoSzc1aWVXa1lWSWptQ2VMYUVLR3M2aVl2MGkvSEJIMzJURkxBWkozM0FheW00NldwMTEyM0trR0VyN0xtRVlnVkFma1o4V2lSbHBhZFAxSmkra3llQlVVakwraHE2WTVXTm1EOE96U2ViMkUwTjV2NVZYMit2Zis0YnVrOW1rN1VtMWc5SG1EcmE1UUJjckJUVW1IdC9IVnROQkg1NkRYYXVMdUkxdm1Ed0IvUngwTFZUQnJMYXlEV2xRZXBVSkQ1c040K0tyWWYxaDZGaW9ZRDRVOHlBeUlhZ2xEeklENldZVGpHdlpIMzZZMnAvME1HenBjeHp2eTVmRVpRVVFmYXZXQ1NyMkRsR3ZjNzhCRVVuRjdQWXNkYUpDZlZhOTJSWHJ2QlY2a25iWDRoOWUvRVFMengrYkIrOGVqSFpYekZ2TWg4MTB2RWZLc3ViYW9qU2dxRUNnSDFIVVgyb0p3REcxWHI3V1VTMWZDS3gzaUJBeUxkY3crNE9SZDVmUCtlQlVpZUdOYmgrS3kvREZ2WjN2S0V5Tk4yeVg2K0EwUTlPd21HZjM2SjBFNFU2bDg5OHpuYnZtYUIrVEduUmlkQVNxYU1rWmliMEtOcXlzSlBkODcrSXZiVWMyM0pvaWRNNkptcHh1RUU1RFViQW8yNzFtajNrRkgyM1E0RXc4ZnQ1bFRlNkJvM3pQdnRvVjVzalBuM3N5V1d5RUJCNnRUOGhSUEZVbWlpTS9kZURONVZiYnhXNFBzODNXZDVjcWFDOG0ramhscWJBVUVoanQvL3h2KzRvZkhnZ0I5OEV4bW1ZUHcyY2pSeUQycm9yZzVCZ01CTUlKSE9IelpHalRtSlpTejgzWnBzQ3pPbHllZzFEeklta2M4ekc3U0haSFBOeDRWZVphdnZYZmFVNkZ2K1AvL0wvM2Y4Qmo2RmhObnh4MGMyZG9uZ24wWWVNQ0s5blZlcmlzY2RzN2Fpd0ZpWlR5ZjdqZk5TeUFZQ2kvVk4vMW9Ba0Z5TmRqWm4vVnpNQytVNW5NQzZ5cXlQL3NJL2lRaE52QjluMmVUYkFFb2FDVHh3eFJGN095Vy9sRGt1R1ptZXZYeWpZK2VOL0xnQTB4bGdHMzkvY3BOVGdRcDVRN1ovT2IwTWpJaDJrTEZMSFQ2bDZmek4xVUNrN0V1UCs2dDV2c0Z0TEdtczhqVEhLWnNQRFczWmhOVEZLWSt0aTVuenVvZHVxWXdCRTg4NSt5WmJtZ1JwZlRCb2hMZjNZTHVNWjBWOGZ1cWs5M0p1SmhPeGpmK0wwTzZSNHc2MFNqTnZvSlliYitYVHNURHJvdCs1Nkgxd2lKU1JsbjlWTm5qTlFLZDZXbXdTZjU3TnhhNlZsRHpualh6b0tuTko0N2VkeWFuZ1BKcnBwL0dtemFPOUVaaHFHUWhaNTNHOVpYUisyRm9sejZoa0hUR3lqVkVKRElNaGx3NmZWYks1dUF3T0J2L3pabndkRnZQYitlNTh0OTNrQmpySDhXT3RZOWFLQjVwbEY0WHBERzB0K1JhNFhxY0hVWVhkRDhmV1hBNWhzeW5XN2d0K05PeGxjRHFKQnVabFF4VVgxK1V2RlRtcXRDb1Qrc0d0NzFPNnE0U1E1Zi94L3NSZDJ6QWszTnIxeGs0aTE0NXFmZ0RKbU9QYkxTVXB6ZjVhQ0NwaEZ2d0RaRGtaNmhGcUR3QTA0VGRvYllwMXYyOFJhaDhNaThYVmhSWEYwM05MMU0xQjg4bTJmYkk4dFFENU8vdkcvTThpQjJiUTRHSHl3OGg5K2pMSWM4UEh4WWxoUkZMZ1RjZklRYWJXeEd1UUgwMFJBQWJNRnRpaUxsYVNRUE0zYU5EcHNYMEg3SVF6bnBmelZYdjFST0E0TGhYUW1yL3E0cVJ2cG1BQk5wUHkzR1EwM29CVTBIejlyc29EMFF2VHc4M1JmTkVwUGU0MWFVWitKZWUvU1MxU0doVVFsU2tUTWlJWjNncmhlQkdCYS92Y3Y1MDRZWFpkYWVhN015aFdmbEtQdlVUQkVvMmRJeXBmUHNha29HWUU4K2N0NjJaM3hodVJFN3ZwbFlrQWRjRGEzYWQ2dmhWSW9LYUE0V2RPd1VDeEdvVjRUeDFlUlJXbzZGUndybllUMHpPR01QUlpxTHdKT3AxMk14dzZWS1NRUEJFRlVITkJaNjlOdGdhZndSeGNwZlQ0c1VwNVhKczhBbUUxME9QMkZoVUUzZzVTVERnd29zb1VMZmJMalZ3azk5ZllrempxKy8yZWVxOGFaT2RQYTU1N2RtRGRPeW5senRXQmdKUzJDKytZVjJJNCtsTWJ2Rm5vYUJlKzM1SGRVNXZDaEovajgvWTRSV0RYaExJa1ArdmE0b3lSR3hyZUhtTS9FZG9sSHZITzB1RzJkNUpCQktHZFU3YTM4dHRwaDBLV1A1QjQ3K2NsRUhaRU9yWERqTC84N1RwNGk0S1NkbVRFZzQ0MjdLWlZKQysvWTlpRTVtaGNNZytWOTFXUU1HR2pJa2NzbUx1VW1ubVNla0JHOXQxcFJuVXpqa3V4U2RKY25IUG1NcURGVzFCNXppS3ZuamlMcnptZk41d0pTQUlUbkxqZWZjb0VRcVdkNlNXWlFQQThpVkVJU3p6SzFhbDZ2Z3p3QmQ3S1kvOGQ2K1pvWnFaZlVrTWdhNFNqamdaQnI5MjhYRVpkWTJQME5GQzl5NkNVYVFXZERRZ2ZBOFp2UFo0TXM1SWQwb20wTXZYQ1dURndLM1RiSDk1ak5KMG1GZzl2U2Z1WEVScnhNUDdLN1BjOVJJand3Yzh4RURON01VazZSMG9jRnlPNi9uRjhFMzc2OWxCZm1LTUYycW1YZW1XUUxkdUF4Vmo0eUNrR0NqdXFsbXQ1NlM2NHBsVTFnNGNXenRldmlWS1FFeDY2TTFNREtKdjMzZXNUdzd1WkxqeVpMR3BxU2tjSEE0QkxsZVRTMWUwTlowK2lLVmVhb054a29LQ1NqSG4rdnRRQXpsSzNWclJBWlBOa1hSejBqOHV0RFVsS0M3TURIOURkRDFKZUE4TXhJdi9rZGQwWWNnOXJHZ2FUN2RnSmZjRUtjKy9ldk40Vkc2Wlg0K0IybDdXMzNjSEVpOC9aYXRleHAxRXR5RzB2c3JtQ3hYMkNjZG13RzJxOWNlTnN4NkR4UVpyZkhGRXhHbVhKdXlkT0toU1JTQzBYcVRCZU14cDBCZjVUOXlMYTRrU2g4NXZHRi8vanZCNUJhUjN3L0g0QjZaZE80MzJMV0pMWDczS0dpN2hURVBwRmVHVSt1NGgxOFVHLzhhdzVMTmtzQ3lOakx6SDRqNjVZcTJFeENvVENuMW5rWW5tQXFqcy9LOFRqdXloUEFJWGdMU25uSllPaDFVQ2VqTmQ2d1lFSUdIQjdxQy8zeGZ5OTVsTUdZaVdNbi95dVJLaFNjT3kzeXl6Ly93UzRTSW85TU9Eakx2a0NLbnRnek5QYytqcUtRRElreER3WEtvcVI3cGZMOVhkUHF0aHhMNDFVSDUvT3g1VzVLc2JOaWhqMzAzc3NxSWlNV291MTk4RzBvdUVBblpwdXA0d2Z5M29FbkxxU05oclMwT1dwK1UzMCtxVXZVZ2M4dDl1MGY5dDBnN1lCSDNIRWxHaGxCYmlPZFFhOWVkWWgxY0xFZmxiTTVHZmo2VlAvZzBESjdVb1hhRXN1SG8wMVYxdkxjem1LZXVRWkRHa1BXM2RjQWs2ZndVTWdtV0pKM1JEenREZHQrUkJVMGt2YkRBcWFhdTdRN3VJNkhMUGs3UmhXRUY5REduVUdRSlptQ002bDNuem81V0F5TVc2ZUZtMlBVeEFXaHlsQWNNaitXN3BpMFRDYWJudnkrNG1XNlNWME51L0xlUGpIdk4xNkx6b2tqd2ZkTkhzcDFIWS8za1MweDZFY3Q0K1RCWnFIN3JmbDFvQ1A2T0NiTlRJTEhsMUVxcUFDZ3lkdXdWWERVUlZjTE5Vajg5V01xNUd5eXYrRThGNWFZbzc3MkNVTGNkdkszR3YzcHRCbTc2RXpkcnYvNWo1dDVXMTNYaGZHRFBHMHpXcWxWSlY0UkJoSTZIOTN6TmJhcnBBUGptMVZ4UGM2K1g1Y0Zob0NrVjBmYjdMODA5MG1RVHUvMjZNSTB1cTVKUnA2Q21qb2RKNGM1ZnllYzVPTndwTlZwamtNT2N1SVlLc2VvejZpNzhBVVhSTE1DYWFGMGRWRmZ4WXErRkkvTHVtNitCSUJjQkhySG5pakNwMFVXbWhUUVVpK0Y1ZjVMck5SV2g1R0o2akxFV2NhNExFL2U5S3p3UXU0MjJXZVpQM01qSnV0WUVoOElpSmpYSlhlWjBwYnFGMU9OaU5SR201SEVydDZkdVNvQXVwRVlwWXRMQ0xhWk5RRUp0UkdHYllHb2tpZ3RIWFhNN2lCcnZVM3QvaW1rRitCZUhYLyttb2lVUTNYZTRuT3g0S0hSRGxvTjhpQnVXeTA3bmwzY0syeTBXdEFkTEJoYzRhS3FEN1dSelNzTWZSM3FRek9ta2ROVVFXQkdiM2VYM2hCaXd1bklFanVXdXNvNE1XU25LWkNlcHpVekpaeS9PYjY1NjNaZmorZmt2ZTVmUGpLWnZMdkhpS081MytNY0NnRTYzZFFvLzdmdGZuMnEwaExuUDlWRGJ2eGpKQSs4eG00VmxVVlZJa1IyY3A3U0xtTlhOMzZhNmZjc0VUbjlqR3ltUHJQdUd0VmNkQS9CWWcvYlpZMEZNd0UyU0QrNGJsZmVQVzRwQU9ySnJuMllHeUU2V1hoaUN4TGtlWnNRUlNXd3YzN0hrb2hZNThwY0c3aEtaTmR2MzhRSDljS0orM1ZYMzFvRFZuM2FvWkhuYjdadkgrS2VSRUk2dVFDMjdFMldja2ErMHRDNE9qeThDU2VhSG5oSTQrTk50LzFNbkFBV0JIWTZvcTM2NnRrcTFhWGdtYjJJTXFQaU5Cb1BvZkdUQWV3S1ZPdjVId0oyUXo2TUdBQXFIZkg1L0VqV3VnN1FuSElyZ3FqbGF4bDlLUFpoYkpqNWFiZUxLd0pyTU5QdzMrZXR1SFk3TnJrcjkrMUdmcTg5MXZVVndWRjJ1NDVKM0ZyM0tiYyszbDVxWldUc25NYlE4eDBUY09KR0lsUEEzcmxSOVBWNllvb2tBb0M5QjcyaWhaSkx6cmU1MXp6d0FManFpUU5yR2JrbTZVSlpJZ2llMFZxMnRNL0thckIvS0RlZG5TclBsMDFkZ0pQdzhjTGdNRTRUdXF2UDdtN3VqK2lMUU94MHFyVks2Q3VTR0h6SVVVMVdHRGZiN0RtZmM3RWxMdkgveXZLZ2ZldzdSUXR3V21TWFZBNnRMNUlFVFptUkZJeU0wSzgrbDlGRG0zWUlqYmsxbzlab3FjMTh3RElSWlh5NytiMjZzV0NJUUphdmx6bUQ5L3RiSGQvRTRWS0lUejBXS0RSUDZ6aHo1dlVvUXVTeVBXSDBES2VqeUV5dXdwZkNvYjlQaTdyVlVYeVVRbzJaUkFBTTVITHJOd0E0NCtCbWdUVkIva1RlQTVGRVVBZFNNc2hMbEpxL1hKRllSTHNsOFRUekgvRWlKemN4bmNDLzdPbnF1OGRmT1JTVWZiSFJabitCK0didVF2d0huYlhMY0hjQ0h0VWRsWk1qY2lPUDNGckRwQzdPcjhNZFErVzAyczBRY3VxazdudCtTNmtEWjMvNWY2b3d6cUhkK3B4TG1RQVJLeDA5eC9FWXpxb2g5RHczK2lZMUpVQ1d1UDE5RVZidHlPWHFvdjdLc2VuL2wvK3YvMy8vbXY3Mjc2L0pWZWNTZXFkVnZ5ckVsQzY5MTZDbUI2N0cwK29RbGpvTW9ZaU1IVDR2dnlSV2VlaWlPUWRQVHRObnpLWTlob1RqdjZiOS9YbkFlci9Xc0hFY0lHTCtkc3VzVG9Sc1FhalpheWJ3aVozdlQvY2RFUUQ3cVJ4blhvK1FINGtITk9wbHo4OTE2RnpRbmR5bVFHQnQrMjI4WXZKblBLc1NkcERTdTU5S0VoZDFWSXFVUXRRK1BEWkVBVklqaFVJOHdVd2J1eTFKK2ROVFdTTTRyRzJpdG1TSnlOQTJydDRYZ2p6VkRXUHhueEltc2RYdkpJK1JVeFFJSUhHTDg4LzUwNHdaTmZ0Z0hwMHZzVGJDMTNhSmVjVDdzemZaeXFySU5DK2txYzEzVGtkWDBNMXBRMU5pRktkUml1bTRoM1dCRG96UHJKKy9aWkUxRHRoTndMRGNRQ2J5U3ErS2tYRk83TVNvTllSYzI0ZDlLaGhybUxVb3M2UFNJSDRHS0hObjg5U3grRllpNVFBRitBSlBtZlFtY1YyNE01eDQraFp2VTJmM1ZSMWN4VCt3ME1HeGdBTk44Y0MwUmdESlJ3Sm9LdXQ5NytWZUZWM08rRkMvbVhKZmxvcjMvTVVKWXVXcGd2cUptRTlqOTdzME1adk1pWGpLeWNtbklPN3VBNlg1cmY1UTNERmtyVzVYM2pDcythTmVURWdGRlJTQnVKdWgzbHdZQytEM1p6TDZ6LzlaTmhDaVUwbi95U2kzVEkzY1BPM2YvWjk4TEJzQ0dxQ0kxbXl1TVpnMTllKzlTeUZUbUFCcFc2UjhlOXlNdEdxSWNCR2daS2c0eUdkYVZtS2ZmSVhUc2diVjE2M2RWV0Rxd05KcHlrYTZxcDJxQlVsNlpNQXBWL0UzU2xlUkNPSldoaUZRRVFoRHN6QlpyZVFpQWpBVUFQMklrbEhDUjNvditqOVFTd01FRkFBQUFBZ0FTS056V29pMEJsRmtBZ0FBS3dRQUFBOEFBQUJ0YlhCaFoyVXZjR0ZuWlM1aWFXNlZrbDlJVTJFWXh0L24yM0h0dERWUVp5Q3RNQmhGRjBVTHIyUWxidWZBS3NzVklVbGRLT1NjQlpOSm1oc1J4eDMycjZ4Sk9jT1RXa1owMFVXWkVsRjUwVVY0dGNzdTYwTHhUN3NxNmo3Nnp1bUlZMGpZM1FjUDcrLzd2Yy8zWVdVeG5RZmI3YkkybDJiZWxLYWVIdmFTL3paMWVnTTVJa25LMHNlaW5PV25vTytrN3hST2g4NWEyMEtoMExuUWVmbEtmOWNOdW9CMlhFUUhMcVdKbmwzT0VCMktWcU9IZVFSTEhtVHJkcUMyU3NvdUozN0syY1pmQndtOVd5WGg1MDJFUGowWjVVbVlKM1lwbDdqdTRjbWFuZEMvMVl6V2NZWXd1REVUK1RzVGJEa21aNHV0WGtKOEk0bVZKWTN6N1lSaGJJVXJPam9KS2phbUZKUkphUFUzQ2Qxc2o0QnFkaCtXQjZBcXRtTWN0Z0xFTVpBVkdBZDdDQUdzQUdIbC9VaHA1dDNxUW43MXBiWSt5anNoY3RpZFFqZ1NVL2hsTHV0K2o5dmozaXlWRUdadWdVM0FvaG5VS2RnbUlUNHlxRk1tZFJMQ0pzeldMZlk0NEVTMDFzNWhEYzRHSjVjY3F6T2JpbXdIWmlxK0xxd3VLRnpVcFBicTFJRXk2bkxDYlhZWlpYc0ZLQVo0V2dkakZqcjdzY0htN3lYMk9iQ0xHYU5Pd1NsSXVaMXZld3loS0hBSHJONExmeWE0OURXZ3ZxaDdKYVdEUzk5bE5lb1JpUkQ3RDkyRi9QcjhoN1hDcktuYnIrc09WZW9hRHp4UXFmdWp6ZFI5b3V0R3hFRmR0OFpTSm56aWFwZXhLeGNlMFlXWlA1TndIUStvWTlkU1VqcmhhcE9UaTlQZnVQQlFCYnE4aHBnWXI2aWhwc1ZuS0hIcVhaMXE4YXVkYzc2QXFrM0VKZlZveHhFNVdTeCs0VlFGMittaHBHaThCM1A5WWVqN0oxSDVDNHl2bXNRL05CV0lLaXBFUCs5ck1rYTU2RDFkVlBDbldtOTlDcWh6SlUxS0hXaTJ5c2tWOTI5KzhSOVFTd01FRkFBQUFBZ0FTS056V3V0WWU0QktDUUFBZDFRQUFBMEFBQUJ3WVdkbEwzQmhaMlV1ZUcxczdWekxjdVBHRmQzbksxRHdXazMwQTkxQVJwSnJSSTFpVlkxUzhsQXpuc2tPcGtBS0paSkFTR2c4eXNxYlpPVXFKd3R2bk1waThnRk9VcWtzSEUveU5aazQrb3QwTjk1UFFnUW95VFdRcWxSZ0E3amRmZnVlY3k0dVd0ejkrTTE4cHJ5Mmx5dkhYZXlwRUdpcVlpL0c3cm16bU82cHo4K09kZ3oxNC8zZFUydHFLOGVIZXlyV3hBL1UrR1ZuMTU2OXA0b3pxdkpMYTg2UGI5Nys0K1pQZjk2QnF2SXIxNTF6YTZyeTZaVXp2anl4VnBkN3FxWUdkazZYcnJmYTMvM01PZmN2bEJkN0tpSUVxNFA5M1U5c1ozcmhpeGFJVENwYWhpL0ZKeE5Cb0t2S2diUjNLdXlJVTYvRUtVb01lUUlsSjBianBUdWJ5UnMxb0ZPQ2RaSTB2d3FiUmNzZ05aYW4xclY3NWZNaGpEeHJ6R2N1THNQUzNJdENTM0N0N0YwYXRzZSt1M3c4YzZZTE9YUnBPckozNU14bVIrNXlidm04OVhUcExQeVI3Vjk1eXBIaisrN293clo5T2FsUGtzTVh5ZUdCTmI2Y0x0MnJ4Ym44S1AzRnB3cTU2d05YOFE4bVU1WG5DNGNmenVlcTh0U2UrQ2ZXY3VxSWxSUXI1SHJwajgvRVRlbUdBNWNQWTU1cTRhTTh1N0Rud1ZJVGNZdmxMRDUzdnhDK1ZaNU1Kbnl1OGpCWTdpZm5TK3NMTmJ4bDZNN2NwZlJTYkNXNFFiU1J4UFNaL1NiZk5McXdQRHRwRzhoRzdsblpMRVlDTlJ5RjI4bkowRjBzcE05RnowdHJzWnB3QjZmQ1NjdkdrcFlLSkpNQ0hsaWxrYVNiRUpqNVdCcWs3TXZSQkd1WkQrck1LajkxRnVGbHdmRm44VWlrWTU2SjlZemlTUTJ2SDFxZStDelBSVzNDYURqbmtUdHp6bmsvZ1lzVGI4dXhudkdnRXFFb0RIdzBtUkJkL1BLRnN5ZjhNNGRxRUkraHdlZ3dITjhnTlNuZXEvM2FuaDFhdnNVbmUrWFpjakdoRmdaMGN1NFh0anUzL2FWanIrTGphMlU0YzFmMmVlQ09FL2UxZmVidTcwcWY3MEFHT0djVThQc3FRRDZBak1HQzJ5TUx3NnRseWhUVEFTbXNuclN6bzFOUXNQSlluc0VBbWhwRytkc09nckVob0RHSzgzY09BN0FESFJtRkd3OHIreHZFb3gxRWJra09wYmVrdDBmKzljeU9tZUxBNXRBNzlaV1hNYzI5Q2xpTm4zdXlPQS9PUUkwaFFKQThwMk1keUxNcElDaEhNL3VOS3czekMzaElYUER3WE5pclZUUXkyWEVXVVBxMkFVV1JDUXFlN1FIVkdsQUdnSlNHTVZ2QUU2RE1RQVZKdkQyZW9BRllLWjU0akdMRE5Ndmh4SUJwUUZJT0o2SnpJREpXRHFleTd1NEdUaFJxZ0xhSEU0UmR3QWxDYW9JaTVZUUNKWUcvVlR6Qm55U2VVRXVCNG5GU2pnS3RFa2RpaUNtRjB4b2JpRzdNQXJINUNDUUdkWTd5Y2tFclhEK3N2UDZ3ZklBdFFRY2hNUURLS1ZVQ1BNaVRyS1k2SmlIVkFIbGs2MEpHYVFrNzlVSzJUU0hiNlVySk5oS3lUWFhzSG1YTTRCN29RTWFNVG1RTUlSMW9GVEpHWTdic1pTeURKdExMMk1PUk1hVGhRb2FZQUE4UkNtakQvTEdoaktGdUVzaGE1RW1PNkpHWFJ4N0VQZkllSnZJaVVTdEgzanJKYTRvOGM5c0pKTk5JU2JXb1R5QzNXbHJjNmFxMnVGbHBjZFBLNHYwVkZoblZBR3FmUXVMdFYwS0NrZlpDbHNjVE1ub2hlemhDbHFxRXhOQXFyWVNzQlY1RElkTVM1Rm5PNHZqY3RpcGdCem5aR1NTTFBVcFNXbmFyOTYwTmdBZFpCbm1sVUFrZ29VRVRHUk5wTnJrK0RkUkJIZ25pZFdMRk5GRnVqaGdsY3pTQ3hTbWJJK1lybzlmTlVuUjVNSFBIbDRvNENnYVNNRXdSK1RBQ2ZQQWplN3F3bHRiWTU4QTlmaW1ENzhpYU83UHJQZlg5djcvNzM3LytjdlBIMzk3ODhBZFZHVG0vRWV2UGZSNkZncXFFUmo5S2pKMXlXOU9sNVYxRXh1VEw2RDJWSi9zalQ3aE9CRWZ3dGxVNnkvT1UwK0RDNGN0Z3pMNFhIZjdubjEvZHZQMysvYnV2MzMvMzdZKy8vOTN1d1BmNDVEM3hKN2g1RU04K2JzcVEwZWZ5VTFpWmZjUWZheC94QlB2UmJia0o1cmtwbEZrOVdKSGdCZjV0cUFrU0xHSmVYRXNiMkNobnB4QTRTZFRBMkFUT0NGSmdXMUlVcEJ4TU1Oc3pRdGpRMTFCVmVWOUJtWWtBakNqSk9DUTJtZkJXYnV4MURxRHA1MEtZakwxMERITFF4T1JVaWdPdVp2a3hETmRPL0xDODEyVHdtY1dyWFB3U0MrVXJwNVdLU3ZXaTFYbjRvTHpuWVdrL2gydWRWYlZnelNQK2NXblBCMnNuTWx4N1JVZlNLUDBUYllrNW5vdHROKzRxRnMxRTZxUkVKOWRLUDB0aGxCdFVWdG50TFVaMmV3dkpiMjh4Q3R0YndncGJPSTR5QlVWcEJlWFduWEdGaExMdzVVVWlMZ1FHTFZIK3lsT2g0cU5CbDIveWFsUTBrWVlLRmMybnV5aWY3cEw3UzIyckJaMW9lYWZ6Wjd5VTA3RUJLanlPK0dKMEt1bnhqSEUwWTZ5SjM5eU1ieWZ6cEV6bVE3czFNZzgza1BsTjFUMzc2SDdtcGxya0UxSkcvNkhXVHZQTFNidWg0TE1JWTNtbHJoYjdadmRMb0ZlcFRzWkUrZmpiM2w4OS9sczhxRFFrNHpSejE3TXh6YkF4eTVNeHpaTXhXOHZGcENrWGk1SkRMUlZqQnN5dHZvMzY4S2c0Mko1YlJjUTBpNTJlaU5jK2IvM3RtL2Z2dnVSUFhaMHlzbDVrWkhhUGpDeExnNXNUY3RYdFBSL2ZDUi9EZU1NL2o2ZzZPaVltNTRKY25vWVJNQWxLa3pMaHlacFJ0UlY3dy94WWgyaHJ0RndvQ0Q5SVdvWW82M2RvQUROeE9qSDVFM2tGTVVNS2RBWnJYdzlYVXpOazlPN0lXV3RIeVNWOG1uNTdFYjhNbEVpc0NuSEdDaUdPYUM3RUVlRnBCOW5ZMjRLZWxlVXhaK0hoendmUFYvWnlOWGpqV082dkI0ODlUNXdiUEhPNWx4YlR3U1gvczNJbi9zQ2RUSnl4VFFmSDgrbXA1VjhNSUNQOE9aNHlRc05EQmhsakNKdkFXMHhsZHlIS2E3WlZwdlVFM3U1MVhiZmlFYkpLQy8yb3NSRFJVd3NWNk1CRUowSWlQd2xVeHJsazE5TENNc3FDY3NyQzhzS0MxZ29MdnBORXY1UE5MMzJpM3lmNjdSTDlkMS8vK1BjZi92dk5YN3RNOUlQQ1ppYlJSL2RaZXVrVC9aOTBvczhhSnZvWUU2RGxFMzBPZTJ4a0VuMklBYTNhV2I5aDlhVlA5T3NUZlJNVTlxZUhlYWNPRURVM3pmSTFoRWpPdlFsWFBxQWtubWhOa25nTVdTRjh1YnJsd3BjeW9GY2w4ZXVkdWIwa25pT25VUlpQQ21MUjhrVjhLMlVJS2FPRk9OUllpTGluVFJiZjNzUWRadkg0QVdYeHFHbDVDRlBBVEt6bmNHZUMxUGM5UUVTNzM4WGVhMGE5Wm1BTWlJa3J0bjFCVXYvZENBOGltZCt1cHNBbW1nTE5zdURHbWVBMmdHSFNxaXJjR2o5dlVVOWdJejBKL2xjaXJTZm9QcXRDRVptMEVaUWFFNUtXV21oQjIvcy8wSW9RTXU1a0cwNDMyOGcvdkpKUXZ3Mm5zNkxRelpmZjNyejl2c3RhRURJTHRTRGNiOFBwcTBHYlZvTncwN3llWHdrZ3luMlBHNGFBR2tHR0VLWDJPZ1drSXZ2WmxKRDcxTDQrdGVmUFU4QkFoUzlhaUtzWUpxbjk3OFFIUWNyYlRlNVJvK1FlNG1LRUl6MFg0ZnpSVmFld3V2NjJ4dGxielBCUm93dy9lSVdkbGhSOG54bCtSQ3V0M2lkVW00Z0lxazNOcUwySkR5blBsOSs2dWYrei93TlFTd01FRkFBQUFBZ0FTS056V2lDckI3MEtBZ0FBSmdjQUFCVUFBQUJ5Wld4ekwzQmhaMlZmWm05eWJXRjBjeTU0Yld5bFZjdU8wekFVM1NQeEQ1Wm5UZU1rVHBOS0RpTW9xalFTRXFqdEFOdG82cVlXemtOcFFKUTlIOENhZjRBUFFQQTNTRE4vd1hVZUpQYlVha2M0bS9qbW51UGo0K3NiZHZrcGsrZ2pyL2FpeUdQc1RnaEdQTDhwTmlKUFkzeTlYanlKOE9YVHg0L1lvcWl5cElZM0JJUE5DMWxVKzI0MlJORFZPK0NnQVVadllueXgzUkozNWtWYjdGZ1NwNlJQOUlsNnJJbUIxeWUydzVwSUk0eldPNTd4SmdhQk0zRkJvT05ndmJYSTZ4ajdoa0swNUZ1WUUySVhTMTBMMTdUbm9vRjZqbkV4UjNPV0xZU1VpNnpXbkZheGJpVkZmU2g1akZlRkZCdU1HdkRWaTFhRVl3Rk43YURBQmdwOEt3ak9abEJ2NkdVdlJjNU4vU3JXc2NKcHZlVWkzZFhOU1MyTEQzbGJkeFFqeGRTSzhuUlJJemdkNE43RDRUUWM0TDQxaVZva2dpRXFhNTZVTVc2aTU2M3BqOWQ4T0IxekRFZlpmSmRVcHNNcTFsa0VtbGZpTTV6YkRBaVRUTWhEalAvOC9uNzc2OGZkdHk5M1A3OGFWVHdBWnozUUpSWWs2dXI3NHVqbEhaaW0vNWpBeTFWOWtMeXg4bjg0NmFBdU9wL1Q2QUZ3MTNUdjJITlozTHczeld5QzNWYWdZbGFsT2dGbEMvanlUSXBVZFUxZDV4aEJqaVBvU0lXNUtudWRwUHhWV1VOREhyT3FLRkwxNEJNMVhLMXIzSU93SlplSm11OTNvdFQyTS83UWlvU3JuVlFwaDVLY1RKeU1iMFRpaUN4MVErcjVVZWlHWVVpaVNabW4raWJ2MFhpbmFXWm4wUGduYVZ4eUJnMDlUZU5xTk13eEhZTnUxdi96L2dKUVN3TUVGQUFBQUFnQVNLTnpXaVR3Mi9nNkFBQUFPZ0FBQUJJQUFBQnlaV3h6TDNCaFoyVmZjbVZzY3k1NGJXeXpzYS9JelZFb1N5MHF6c3pQczFVeTFETlFVa2pOUzg1UHljeEx0MVVxTFVuVHRWQ3l0K1Bsc2dsS3pVa3NBYW9wenNnc0tOWUhpZ0FBVUVzREJCUUFBQUFJQUVpamMxcU1mRytiTEFRQUFOZzdBQUFKQUFBQWRHaGxiV1V1ZUcxczdWdk5idE5BRUw0ajhRNld1Y0NoMkU2Y1A4bWhha01qSWJXb0pCR2MxL1k2V2RYeFJyWkRXKzQ4QUdldVNOemdBUkM4VFNYNkZ1eXU3VGcvWHNkdFNlczA2MHZpMlpuWm5ablBNN1ArTWZZdnhxNzBFZm9Cd2w1YjFsNnFzZ1E5Qzl2SUc3YmxhZWpzTmVYOVYwK2ZHSU1SSE1PQS9KUElFWjFKUjQ0RHJiQXRFNWszcjl1eVRuNTdBSGttUG1lMHQyQU0yL0tSN1lOek9SWk1oVHZZeFQ0VHF5YWNCOTRRdXZPY2pKc3g5aTAyNFlGbFFTL1UyL0l6Nk5Uck5TSVpVUnFFb3B2QXR0V0VvcW1VWkZzTjAwcElMVUp4cXMxYUsyVWlsQnBzNm82VFVPcVVwd21nQmhKS2pWRHFaa00zR3dtbFNTaXFDcHlhbmxBcVZJL1ZzbE05VlVLeHJBWTBWVm1aTjExSmJWL3hTT1RObVNjNTNtUDhKMkFTY1M4TnNNSCtDRXhnRi90akVFcnZwc2c2T3dIQldWdmUwNWJWekNTNnlIVmpnY0hsaE16YXh5NnllZXhwVktUMzFGM3hJVXVwYlFSSWk0WXZ5Q3JwZkR5V1krVEJYSTRaMXdlSWhxT1FycVRLblRGVlNTWXVhdUpkell4TVRXYmwraUxYVWtPWkMyYVpZbjNmc2Eza3U3bUhweDdOV0pSVjN4Z01ldENaK1VET0FVV0ZuQ0tQNU1XNkFNZmlnamNERGsxRVBCNFhFVTlWaW9nLzVtSmZpb0lnK29KOEo1UU5GU0xVVEVLRStyWlc3azZvb3pxb21wcHVSMld3V29VTnB3SmJLeDZKNjJDejFEV2d1UjR0cHlBTW9lK3gvWGRGN0NWdmhpNXU2TVdsSFE5dmkvTUxJTDhESnBTVFhWL0ZMOEhOWFZLNzFMUC8xMWdYMkVhSldJdFlyM0tMV0pjNjFnVUs2TVppUGQ5R3RmTFpqeno3d1BmeE9lT3R5VklmZllJN3QxMDNGTjdESEtPRGZNdUZ4UjcwdlBGRzBFY2g3enEvNzEwaXJHM0ZMckdrencwcWE1SjFtUlBaRnQ5U0VIZVZrM0VCQUs3S1J3OEFROG1wTzhiaDFEUzN0Q2FWQldXYnU3MnhSU2hqNHpzS0FKRm1rbkVCQUs3S1J3OEFROG1wSlVhZjBMQXZYbks3djVmY2lrSkhJeHYxRWJDSjlvYklIaVhzSDhxMXB4Vm8yZmxhSXlBZ0lGQUdDSkF4ZmxOaERPQkZ5RlliWkttZGpmS1dkYnVvRzBxZTRxS3ozcmpweTI0aXhHSTJ1NWlIQVVjMHE4cU9CekV1dTEwcFZYeVp4a05nblJWOHRabS8rTG1SNVR6Q0poajZ0RHVURHMrR1hSU2VZSm9SVlZsSy9tUjhLclNTcktKdmhlZ3NTMThLWGYzNThmZjN6K3V2bjY5L2ZaR2VYMzM3L21MbHM2RXU5c0xvUzZyaklETjdwZ3hTMXdWRGxyZ1pqVDJaMDVyUjJlcDgyVjVhbzAyL296WjFRWnRhS20yTGxsWkt0Ylp5YUNQTkRnZU5NZklweEZkd3o2cDdvVS9rT3RoTDFHZlpRWWRaTjBEeUJHa0VQUmdFekpaK2VPbEMralE2MC9vMVVob25rZDljekZENDY0L2FXTDVwQXp4QkZzbDM0MGoxM0N4U0Z3VWo2anJPT2hja1U4RTg1bngvRmVIcFFSZUVDSHZCQ0Uya1V4Q09hT0FYM01OYjdpSE5wY0MvVEJnclBNYitkRHllNTZ0bE42RkdCN2d1bm9ZSlgxWE5mbTNVNkxxWUxKbHNzVmVkdk5iSDhWb1dQSk1KZ093b3h4Y0hHNHpKTVltY3hmOW81ZmtIVUVzREJCUUFBQUFJQUVpamMxcGhpMHFBWkJzQUFIWWJBQUFOQUFBQWRHaDFiV0p1WVdsc0xuQnVaeVZZQlZRVjM5Y2Rub0R3QkdtUUVKQU9xVWVYZ1BCb2hFZmpveEdrVTBycUNRSUMwdElkMHQzZDNkM1NMWjNTMy92OXY3M1d6TncxNjg1ZE0vdWVzOC9aRTZUeVFRWWJUQVlHQUFCYlRsWktGUUJRWGlMSHVoZ2c1QmwzZmFnQmVjRzBsOVZ4QWdEOEwvOGRLTXRtVkc0QVFNNGtKeVdoN3BaOG1PS3VUYkF6MDRhRGlUci9Sa0pLTjhFSUR4Y1ZLZzR2dENHTjhTV1hLcWV4L0F0aDkxLzRpMmJaNnFHWFI1NFgwNkErK1pFa1Q1TncwYU1VR3RHdWFSVkNuVWVJUmhRRmcwZnlTc1RpeHRLZFArRDlGSC8yUGFYdm50SXIzbjJuYVVjMFlhaS9NVzA4a3dsc2JtNHU1RHUrZ2o0MlpvNWVWVGcybG9kMnlNTERZeW5SQ01ZTy9XaCtYWXZpQlpiQWhVS2hOSkY1VnZQejFqVnBhVlJKdzBjNmhlWThvT0oyYmhBeE9mbmZyUzNUejU5blg5UExoRlBxMWRycUtTZElaVWxnWlg2RTB1RTdUeW9ENlMwdCtrcHlVWFNEZzRQUFJ6bkdyYVFsSmYwYUd4dFRVMU1ocHJqMThsUzBoR0JSRVpIYlJYQmlTWFJNek5iUlVZbkk2NE1TR2x4Y09reTZkbHFnazhzdnVhZ3FLaGdUUUpWRDB1ZkxLR1dpTi9rMmJ0QmpiS1QxZkJKbngrdUJ4TUtaUVNFclcxVm1OUHYxdHdPeE0xMUdBWmRKVGdzVFBXUDlyU2JNemdYOHVkdnhpc05BazVqY3kybC90T21lamVLZkRUcTI0YlRSL1lscEw2L3dPS042YVdYRk9TbDZjYW1kYkI5Tk1mTDQwUUZxODlzVkFuWGlGNDlmeC9VSGJScmlrcEo5ZS9rM1RBRW96cVR4aDdUNXRKTkNlYm5nS0I4cWo0TFZVNi9jK1VmWTV4TFd5VTdKV0o4ekNZVGxjWGJlRTcxbldxemV5VitjNTBtTWFhSHo3bTZ6dVJxWFNnbloySmR6WnpZQWJzMVNiWUgrUXNMbzdQZE42R2xRZEs0cHRqTkJsYU0vZG1scVpiLytjWjJBQUpOeTY1TmRZbUR2SW5WY21Lc2pPaEMweTl4SVU2elFIWk1zNEhEMkw4em5JRXhiUzVPMTFYM3Y3NzhWcW1kOURFcW5UdmFKQUVEa2owTzJPRzEvMjFVTEFSc3JwN3Jkbnl4enRINCtYc0NiRGp1aGRpVkN3UlRIRjlGM2MzTVRDSmNSS1hwakowYW5LZ2VnU3FCSWpGR3lNT3daZFRLcC9UbCthZTNsZzZmRllyZmYvTGFMbUJsdEF1SzRmVGRFOXBlb2pydk42dFc2eUNSNVpTVUVCUWlPbXVXRjRRRGlzSVd2T2NjY2NDUGJkOXZqMFNSMmRmT3FoTlVzUEo0dHBlSGtsMS9XT1djcUI5RDlPM1kxWHNRTWhHb3ZPTlVkd3hPVCtyTWhwRkFVb0FWLzUzWTA2ZGlrMW5QODV4MU9hdjhuU0lKaXp2REU3MDBJVUJlYlNscCs2N1VWL1NpbllpOU14WGJVUTlEOXJTakQwbGI3SUxBOXhPNjF3WTJEUFNBWmdoOENwcTE5dFBwc3JWcjhIYWJOcGNnZWgxeWtQcmtDWG1aNVdDUGFOZ1p4N2pJYjFhdHhzdG1GVHk1cnNXRHBrY3g5Y0dDY1NPTi8zVi93MlQvdHdSQmF4ckc5S2JaVGZOQjRRKyt6emIvOHppdkpnTDNHY1VZeUZ3WkEzMW9WWEhVSEZEL2Z1UmxTL1hSclRWOWIwTkFnclZzb0lOcndFRElhOXVESmZycFFOdjdqRHJWeDlKR28zTG8zZ1c4d1I5L0E5azhERVJXVno3K1R0V0o0cmUxYzJSc2VIdlVZZFhsdGJYQU0vallaTGpFeHNjdGJXNjA1cm5kaVczUGxaUWhFbVVtdjZyL2liTmVEdWNqSHFLR2hvWXNhT1VWRjZ3RTFOVjE5R1Zqbzc1V2NKYWNLSHMxc28xZG10a0tFblp6Qm1VenkyNXc3dE1zNXJuK3pDUzlQM2d1bnljNVFueHA0VmJnSHQ4NXFKeVNUWGZmMERoTndZVWtHNEhSekZrVm1NZ1ZEeXEvTnZTK3QxYzFOOVdoRFJCdUtWYitRTWt4M3UxTE84dWFUV1JpZFRvd1FUMm1LZEhNT09heVRuNHN0eWNMVWh3WnV0b3d0bkZBa1IrSTc0SitQaWFiejN2NWVIMjBzWjY2dllaRDhxUFBPOHAvS2RIZXpXNWhSZk5aZEVrcTdBQlFXK0U1UDlVMkpIZnNxcjNSZ1p2YWJPLzFsOFg0bjVLdldXLy9VRWwvdEtnK3VjbVVZL2FDZ29ORG9yT3pRY0ttTzNtbTRHY1FxS0U5L1pSWXdzSEZ4Y2JGOWF5Q3B4Y3pFSk9COTcyWnZmOEsvNHVsMHV0NXQ0UFBBeThGUldsUjAwUGJ0bVEvSk50VUxlMndNQlVGaVl2dTMvcU03VHhXc1E5TzgxQWZhQS8veGFNTE1mRDlUa3FrYUpKKzRzbXZsVHYvcm9GdnhpWDRtZHZ1M2NmY3pSWWRtRXBhWExHbW14UXRYTWFQQlBxcUV6cWVUN29lN3Z3YTNKQVBoT09SQmp3bGVYaE5ZdGljMWR2eERTUldIcS9NV2o2d2Y1YVNMTjFuQ0E1T2NyR1d3b29NSHBUTTNiRkoyY3BQdlBUVjIrUlNTOHMvNDVFa1BJY1BEM1dydURRNzlxbHZsb3dPaU01b3ptRlN0eFlwQkQ1Zmw2K2tadnNlVi96cDEzcHdLWDFPRzNhd1hMcURuMTlkM0oyUTFpczAvL2g1UWRZT0x5ZDZ5blhkYzNoVlBTTTZ3cTFKNjNCM2IxOWEwbEhsL2cyd3RKdmtIUDlPaEYveE0rczdvY3J4em5DdnRXRkJkbTQzWENPZmhVLzliSFc0TjA4dXpob0VkR1c4UFc3R3BnK3NtL09ETVlLcjdCcjdOYUIvYk95VDFEamNiZDZhOEhqT2p4UHlOZUdFaGo4cnVTd01hK29YdU1RY0hCNXVibTRtSmlYdVR1YTJYTS9DR2hvYmgwcDZ1THV1bHVuSU5ZdDlleWFaSWRjcU0zZGdweENDRFovd1pJZENkNVZCRlM4L1MzOWQzY25HaFR2RjA5cUJGaVZLSEVqTHZIVnNRZFUvU1lDS2R0Ri9EZ1E1VUJPeUxmUzlxam9TM2lDM29uemNJRWtLaFBiOXpVd1h0TndiY2VTdS9oQzU5VjY0ZWlsaWN1akMwdTlObmsyMS9DSUVuU05wd2t6Tys5Wml0bi82dDhGenNFdnRQbGpjVmJXcXQwM2ppMCtSWFFmV0plM0pVTnoweXcrbnA2YnVydzhWbUQxY0xDd3M0WkY4TDR6Qzk1YjlzT1NLUm1ReXZ1a1UzQ0d4ZjcrcnFvdks1eCtzOTdZOW12SzVsSzQzby82U2FydzYvYzY3cjlNUE5VREUzTTVzUmdXNjA5bm5kWGMwdkxGQ0tlVGRKeXZFbHNVWEtKbzYydXFDb3FhbngwdjlaV3Fxb3JJU0hEaythZ3hVWkttL3VhYzF2eWNxVWt2alk5SnUwaHdleWMzSVkyTmxIMnRyU0J3ZnBsWlNVZW4rU25sOHQycm15Q1lkS1orV1gwRVRLYXBib2tyNStMZXE0MmZkWTQyK21raDZKWFlaa2VuZDN0NjVPZ0tIU2o0dWVMREgxL2JrbFViNTZnM0YzOEhITFhVa3JkZ2FwcnZseVI2eEdvYWJYK1REL2d3M2FjTHBrcHk0OUR3OFBDMHRCVXBZMkQ0K2VlRFNaNGZPWEZHNTNoN1Y2ZW5wM2k3aUo3VDk2cGxqNisvdk56TXlxMHNZdVNCTFhXUHo5L1ptWm1WazFpM2J0Sk0zUk9STEhBWGlqeStIUm4wWTRHMDk2eHA0Q1Q1dkdTS3JvNEpxOTJYRGl0SkxvbjdUaVk5QUY2cE5WcDNpYUx5SFl2L1hoYWxITHdHdmFTMFBzL3FRem1JajExdnZpWUNwZnpVdVhSc21PYzB5UG5vL1A1ZVpzU3pSVG5nNy9jcERwUElTRVl3clB5dHk4enVPYVBiby9XMHZiQlNPNi81Zjhid0xHRDUvS3RiMDBkeEV1TWI2K29FalpLV09QNGI4S0h6Nk1aTXRGNzBMdkxHbGk1Q3VSSkxNOUhtcWdYNUE0M1Y3czZWTmRxa3J4VzJabTA3RXk1b0tnMzZnVGZjbU5xREo4TzcrckFtOGo1QUpVVGxudUN2V2lRSlJ4ejE4aFhBZHRvaTJSaFp1blc5blMwaElMRzN1eGdTVy9lSHB5Vml1VmIwcEJ1MEhVSU1IS3l1cmE0VkxZL25uSTVPVGs4UEN3amJYMTEvcGs5WFVpd1hXWWVPWVAvZ0FUQUNOZ28rNmFpUm9sSWs2Y1dRaE5VcTdOdm1rUDU2U2pYcGM5YmpCVWdJRTZESSt1ZmVOU1haWXV2d3FtR211Z2VmdFBaNnV3VGZZK3R4dE5PVmg5UU0yeFBqbXpKUXhzOGF1WnJJQ1oxZk9NTWFGVTVFK3pSK0FyUk5SZzZqdTE0bXl2VFVkU0tJemdqNWZqVWV2RXpRSG1rME03N2RiZVBUL2pwaWhUK3VaRTdxZ0NzSHFPSFFLbUZOMzFoUDFTWjNqYWNESFROR01BNlB0R255TXNZWEx1NDVQczhYOW9zWmJTeXVmbTVsNEx1M3hoczdPd1lFNGI1V0JqSzg3THcyMldjbTRrN3M3S1NrckJYMFBGekJjQkJYWGdSVzJlVW9QUkFHcE1mRTdjQ0U2MDFFaUFMb0lPQTRFYUpkNEVrd0lBQkExR3VsdkhTaUZodVhaeVpHU0dnRzB1S3cwaE9DbXRZVjc3MHpiSjV4MHhCM3RIUFA0QlJDWXlONndOMzNuMk5Ha2t3d2dlNjZvSUFJQ01mRXRJQ0F0QUZLVzF1UE45dWIxODhibVRoTGRhTHZVZEE4cG0vVTVOWEJ6R3lnclIzYUNkSzFiZ1lwRkJDeTRncnQ5NnpvTVhORnJKdzQrQ0VMTkxmUzFxR3JRUG56OTVQd0RSRUtGL0VydzlYanN1YVhSTGpTZXZzT3lTWlFXbzVhSWsrdG1QZEhUMGRlNzJNczVKZlU1azVnUmdJMDR5MnVGbzdodTFZbit3ZEhhOVRnUDY3TGhscXM5aVBWMFBIeWRJTjFERVdmQnVmQnlORXk2OWxsc21NNlVmRmptNlhBaHlsaHNma2xvRVduTXlPejZabDRXNWlOMTM0YWhvMVh2ZVZNVEZhWDAyR1ltbVMwQWlKa1pEUzJ0bmY3K2d0TlRPMUpRWFdYaTR1Ym41a2w2VGt5K1dnMzhYcUtjQzZsMHhQRHpQL01EaXVLZ29oTGlvRWlxRW5lVW5HUGdoMGovTXNLdk5YcjE2bFRmNVI3V0JBQkEzdVN6TFo2MG0vY2xzTjRRS3FDRmcxaHVCUHJwc3hSc2l6VTVCbVp2QXlmcE5WbFl1UjkvbUVQTXhXdk5mdnR2UUc2djkzMU9lb3paZ3RJVFR4b050ZjV6cUsrSW51VjFPMGpiRGtXUkJBaVRiNUJJczlNZTRJU1JEVmE2SnFqcFJKRDdyZllkRGY4MW1VMjNCSVliVm5xaFBudkhlREc5Z0kxUFhYajdWZjdYUHIva1BvdnJFcnUrMUpwa1VPa3Eyem1rL2ZHeXVyamhaMEdDSWJqZmsvRHdpQmVSbFIzdFVpN055YkhVdDZYd3pzV2xpVmZDWm5aZ0FJVzRYR0EwOGIwUUJ4Y1RtTHptTGViRnBMZDdYUnh4SDRHRFdmNmx2Q21QL2VUUXdMaEdWeFg5YytxR0diUFlJMTY5R0lwWG0ydE1vdVY5aHNSVS9Xb0R6LzdMUVYxZGJRRWRETEx1M29ocmV4UWZML2R1eTdEc2ptZ1duTlhNdHlRZU90eGZqaFhRanRRcFZvbXplMnRYMWVteHNESllsWFoyMlJRL1NkNU9xZk42VWtibkpNYzVKMkF1akRFZkZOWVFKOUc4WUNiQlFjNm0zUFFQc3FXSTdueEZLd0dUUkFFSTBsRWo1Q0ZCVUx4U1hXczNkRjBORm8vb0x2azF6eDMweS94L1Jsa2ZJMmRMbzlUM0lUNzh2Z0VMTVVXWG82djd0UFMzQUFNUi9uTGRicHNnbzBoQTVaQXMvV21seDNJanRuL1RzcWc2Z01qazcySjl6LzNac2JtWGxOMU5vWHl3a0pBU2NtSDdhekhsbyt0ZjFoQ0srR2tpZUl4RFBiQlV6VnViM2tkZGRUUVliOC82dDJZVkE2ZkRheHEvcTRFT004MmE0Sko5dGFNSlJvMVRtcUh2dWRtemYraUw5K1lyNnJtY1FjWFFHR2lEczhuck9hOHIvMytIend6aVA0QytYdmJiTFRUck1ycWNoYk95VEsxVmxGWlNRSlUyU0wveDJ5MFZGR25XUHg0L0h2VzY1cmp2U2JDa2YzeFFKZUFScGsxM3B5Qy9oTVZTSytjd0x4L3YrVXB2Q0FUMHVDK3NrME5ON21hazVEWDF4NXE5VHhFamptUy9ydmg2WGNuYXVwcG5Rc3Jjdkt5eTB1cHU4S2RqQXgwUmxheVJtQ3NaZlc2T2pETTBDK2NhQmw4V2psc1ZQZ001bXZLamFKOC9RdFV5bDhWZGdrTDRBVGxCWUR5cXFCQTBHQ0RsZGhEMjhMZk9qZTNEaWFjVEh3QWtVQUxFUTFlUVlkQyttUTVTeFpQSGFVcVh0b1RkdTg3RFF0ZVJKV2VtRy9VUlpYOVZzNE9ZdmlmS1ZQaDVZKytQWGRDVmVucG44cG9LenNFdkt3M3I1QktrS2dac3pqdEhIZlc2ckJlT2k4dE90K3ZQZWhHcno4TzZlbnVVNkIxcHFhc09yZy9sOUpwallkNjNSVExONkhSMmRrcEtTUkFqR3pERldldnM2Sk9qVGdML1RKMVBUdElTSmw4b0ZCY3VLQW1ta2RWMExjOXFSK0FRRUc1dWJVL21pK2crWE5XeThnODRPRHYwREEvdDNYQ3BLVWx4QzY5dmJNM0grQlM1RWdsQzJEeTBpNHZkUzMvSksyRG1adVd5TURHZUs0Y2hxT2xmbnNQR0xXVTNvZDN0Nys5ckVid1duN2FFOStoY2F5Q3JlWlZ3dUZQV1dHT2xXQzJzUE0vWWdCZVNHbVBlK1VMa2dMenVsUU5SK0kzdzBQVnNaVXpPemQyNG42Unh4Q2hYejFqNCtUeTRNQitZOGFOTWw2KzZQZDQvN3ZiWGhLUzN0blRHRmQwaFQyLzRqR0YxYnpzWW05NzZydjJjR2p4cEhBRzV0TU1LRGVVNXJSN1RKRW1iamVUeS9MUU1XZEsrZFNGSnQ0M3ZYeDc2bXVPNGZTd1lJTE1XUm5ZRW5hcy9oaXYzTWZhVkVKTFBCYkpmWVUvemhBVGt5S21zc3lKeDdTcDM3SGxxNjFGdmozdUdmWFljS0wzWGpzeDc5RVRKMElrVFNGU1FTbmZwOGRYZXRFWG82VnpuL1liWGIxSWxDc0lOZ3RYRkZPcDRWQk16aEV6YjVEenVzTTBLaXdNQkJqZHY3VHlnQzRITUM2OE16aU9FTDhwcGFvNDdoekV3MGM3dFNsNHdNaTFDd0ZuT0JUU1A1Z1BJbmlsdDRacDVoU0s2OThMOEJ2N2w2R3VRNldLUU9JL2NYSXU4QW9LeVorQ3VZTnByOUdjYTNsSlptOGZockZzWmVQQ2tnZ2hVZkpKNzZZMk56RDgwYVVFYjQ4aWt4bFJSclhIZU9qMTFRc09odStTOGNKOWxDYmFXL2duclpPU1NyL0xGZmlQcHQyQUNBNHcxYVBVQ052dzBTUUVGZzk4SlF3MUpyVkNKU2tUZUNBRVRsZE85Z0VEYmMrZ1ZpMkFFRThHM1c2TWxEbS9jeG1ja1M5YUhkaVhqbmIvUzBJY01PeHMrQTNsUFR3ZDMzcWorZEFqajVhVWNFbWNYQ2h4MVF3d2pJSGFIdlpaUS9VTFlpZCtPRnFOZUdsMmU5OVJ1RXZZZnExeEltVVFpdEtDZnpnNjlzblNnelY5U0ttWnprNWNWaWs3VGtwRlZlbnNiQmdpNWx4L3orT1dYdHRHZmk3cnp6RlNvanJ1T0xDUUlScjNvYW82WmNKazY1M2MyMXh1N1lqUzd2NDlSaUp1VlBnNWU0UWdzTDdDT3JiMUg1NXNyT3hldEU5eHc3QnJuZ2pPUndScjZkNUZ6T2lrT1hPSHg0dGNHaXVPU2tYOTZydDdhL0J0bkN6MW5VK1RvSnNiT0ptUnIya292ZkhRdUNPWjR2NDRNV1daY3IzMGowZ1NJNWxla0dpRERiZTY1VHc5aytkVUY5U1U0bTIzdENyQVp0dndvM01QMFJ6Ry9yN3lHV29wRWg1eWh4TEhjNTU2b3lpeS83b3FDMThabzlQVHRqejBGOXROQmFUbmt4MHIzd3VIZ3Z3bFNUVmhuTi92OGoxVklyMzhMNml5RDVkWFpCd1RHMjVYTUZMNzlxb3BpdmhOWGVEMStmK1gxUUxoNXJEelZ2OE52bk5Rd1FFb3JiR2ZIaFhtdktzMDNINHQrREpJamRqcHhXVlEwTkRJQXhNVEV4TUU0dUx3OS9vUXZWNFNtNW1qdVpuZ3B3dTVpdFJyVmxkeFZOUEJxc0dlZmJwWjhRQVBhdXJtSU82MUs2dWt1bkc3MWNXT1RjWmo4VDVYbm82eUoxMldjdGEwZ1ZNQU03SlhDemM0dXpZSEZYTGpMYTVPUzViRmcvT2ZxZTFvOVNHazEvL3llRGl0b04vOXgyTUs3N3pkZ00zbE5SVUhnZUxsVFR5b1Joa1VJK0lZVkZMZmZESWNuNVY5eVk5dEFqQm1SbmJzSXJvMHdPSUUwNnRGRmViS0pkbXNZR25iYlBXemZpb1c3OTR5a3k0TmNYRnM2RWduU1hHOGtEa0hhVlN2VHJxOTN6MU9KOEMySHlnTTlEOFZ3bVBULy8rOE5WNzdpMVAxM1kwOU1URmhiMjh1WExGQS9oVHpMdG9abUp4a1M4M2V6NHBPTFFzUGZ4ZEhMaVpVd1VxdTRnRUNEQlJkMVhZa2RzUzdTMGU2UG1yVUhMZWhobkpWMEJwbDBaZnN1R2paRnc5elhyS0ZVWVNYU0xybnMxOTA1cVhMSWo1ZmlwcE4zL1lLQ241M1c4M1B3Y2g1S09rVkZMUTBOUVFHQnVmaDZiRk5MVjE5ZjNqOTZHU1piK2h4WThBRVpDUFk4UnR0cTJnY2xKY1Q0amg3MGpIUUVvQ1lmQXBrQUpuMlNYMGJGNlZYd1oyNXErYmVLaHZoR0hvYnJSVWVQcEhxMjRZTG1tOW04SHRNYXBiOUhwM2REd0NhNy96U3dJSG42OWs3Rm5pcjU3TmJXNnVpb1orUEx3VDZPV2tqc3RiVmErV2k1TG9oSFNpN203dXlQTkJoUUtSWTQxL2dmazRQYTJJT2RHR01QMnUxUjFtQjRkdFZzVDJKY2FBNHNUUytJTkVRQkZRZENoSWRiaUVSZTJXNHdwTDIybHBuY3NITFFWZTZ6RnFDUk9nUVU5L2o3UzlCTEkxNHRkSk1GTGRRNG1DenpPblJ4TVhCQ0lLbWtLTlFPRHRCZjl3S28wMHpLTlN5Umk5WlF3bERzS3dLZEJQWGNBVU5LWnFOMUFBeHY0c2p6TDhocTVmdVFXWEtUcDUzVFg2RTVENUhnaHpZR1YyTmNwajZVRFllK1VEQ0RpZW1pQXI1OWZaMGRId3lwTFNzYkdxalRJZDViR0JXWU1mZlpDR1BHQ1JoYUwxZzFrRFFZSk1vVVRBc0VSSUtDNzFiYW10YXB3TUhHbWpWZGtoMVl6REJ0U1g4TDNzSERxYmJiYUVCd1UxRjlsTWVsOXU4Y29KdGFxejRyYWZjcDBITXNjdkNvTnc4VE1RNnoreGtkUWE2djdRbHhnNjNVM3orMGRwRkNEVmwrbEluQlJJK2dNM2RRSjMrZWNVYk9nS0d1UThpbGpFNDcvZ1ljaVVwUjJyS3k0cTE0cEFvWmpnKzYzTWQvZWxlQWpXMHdxcWhYYUFuUTMrNnlBZ0FCaDF5TmtxOEtkb1BnbmxuWWpORFQwOHZKeWUzdjd3dEJCREdKdlJZU21FTWN1NnJTdHFLS2ljcTFSUG04ZEpEVnhYUm1SczgvbW4wTmJnMldQL3JVWUJCUnFsUzYzK3Znc1pqWHZ2eTlGeWRwN1NiYktvcHIvNVhKL21sSDU2dXVjTWxtaXl4Z2lOYk9tNXVyMjh1LzE0ZUxzU3NBWWxpWFNPQUtHWjV2OXlIZ1hlN3AzOGlGL3orMDJqcVdGZ3VDMW1ra1c4Mm5Kek13MGdTRjFWOXhFRncyb3NWbWNvYlhieXNuWUF5VnVzc1RHeGlMTDZueTkwK2Yvbm5vMVRxZUZBcENRa09EZ2hHLzBobC9YdnVIeGU0bnRSQVMwY1NvcUt4OWY3RTArMkdBTXI3NS90cTJoN3Zod2UxbFJBV0dQQzF0K1B5bGpYbEFJdE5VNzdkRGg5eituOGt6M2pyVnRNZkQzMWhrd2xQWkRibXVKYnIzajArTUQwcWZuMHlZbkpPZ2cxU1NsMWtXT0xncVovY1h3MnBKQk1uT2V1Rzh0dWhWZVNPdUxyTnMxSHRkSDNTRWtjRGk4bHVOK3RkM1BkRERXT1ZkQVZGVDBjaU04a2s1SFgzODVybFVLQzkwdmJIL0N3N3ltRUVBRUJ2YjJSZExpVUlyc2JtNFNVbEFzaFgwS0w0cFNOd2hTWWJvNE9kbjFEa3J4L2QvVUp1VFVtSmpwVkZFUFpHL2lRSUdEaVVrcTV0MTA2NDRtd283VC9xMlhGZ1Vnd3hxU2ZzbWRsTTVpckpBYk9iaWxOekFyTmNlNDVvRWpWZGgwTVI1WWlKUG1kbW01SmZoQ1UrKzIzT0pDTnl0cDhobkZNUGxiMnhjR0JpdTd1N3RWVlR3VXZSc2JHOGpHWkxyZmZ4MG00R3VJZ1lFS1F2a0pGL29USVlWbmg5VUw0R0wxbnM1dzBUZUlMNUhBYTcxdnd5VU52T2ZYV0g4eDFSK01qWmVhK0FqZ0FOdFhiQlNQNTRmQ0p1dFI4Z29LM1ZGZmsvYU9Celp4NzdaRzBQTXBBTjhadHFPYVVKN1g1MEpUTFBLS2lvb3pSVHBxT2pydXlBaXhXYXhCYWsvWi9JRlJaNENPOW4vSUczaXo2bEFQc21hVG8yRUNJeUthS0Y2SUo4bFlvN3h0YUJ5cDJOeXdpUjZIdWFhSy9GVlJIUjFxS0RsVEJ0STNReFZ5RjFXQmp3QitrRlRnNzBaRGpUejJyT1dPRGdyZ1hiS3doanhzMnZlTGpzbHI4Nytqem50SEh5akpuTjJLZGFIZmdvS0NXdi9EVTdQSE5mSkwwMGFmSHE1WGtNcXNjYWdrNDBEeGdoRUZJTVQyM09weE0rMksxY3dqemNkSVJHTTFobFRyeGozQ2Z5c2VocXpMaEljQWJmM3VJSVVrSThpUkVyU0JXUEx6OTA1Q0lMNlcrbDhyU2F1M3Zrd29sUkdxWVhhZHBUVWZHV0JzMjRFdVNnenN3cStjdzgzdHo4Z2FndkUvL3c5YitVajVBVVVoSmN4UWdHRVY3d1RYMFJiY2h6bE1XMU1WcGNXdGlzZnpRbE5kNTk5SllSOHZnT3U4MmZnRFd3RWxQVlBLMER4c2w3T2FqSDRhS1pXQTRmRm1CK2drd2d5RHRYdWlBQklDTTZrR3hEODJYMS9NRnZvUlUveFVlR3g4ek42c2ZIcmtYRDBuZU5Mb2ZaVjRkSDU3b2RHQUhyUUtRL2JubENnQTUwc2RYQzkrbERjWVArUmxaWDkwVU1mc2V1TXgwUFpnRzVtaklGNFdTdWcrenVZdXV1eFZ3S0JQaTUvcWl0UCtoM2NobUVDYzdRc0JCdlJPNmRCcDBKelBXVVg2VE4rSTluSFNjZlNsK2tQNnZQMVBjN0U5QmYyZGo5RFhuRmpQRUx1eFNzVTVidEZNTXltSUFrV3p3VDQ5N0Jodi9SSDA3U3pOWW0yR1V2YTNSZVRHTnQwV3RLd0kzUnBtODhTZjA0ZnZMYjZHdFIreE5BY3FNbGpoellhWUd1K0lrQUxXUFdHb2lKY3pQWnp4YlpEOUF6V09HUG5mcWhZN2JMOWhJUktiTEtMNFM3TERzbEJnZFhzN05pWGx6NGZXMWw0alNBSUI0NGVEeW5WMDhzUm05Q0sxTDJKMWVLL3p6VG01ZitqNkIrUUlZMTNoY1pLUjhXYm8rUWRJczVsclpXVEFYaXhvbUp0UHJUK2huRVFOUnpyUVA4WUFTTWhCUDBpVnZEZjAvVDlRU3dFQ0ZBTVVBQUFBQ0FCSW8zTmF0L1Z5UUxvQkFBQTVCQUFBREFBSkFBQUFBQUFBQUFBQXRvRUFBQUFBWkc5amRXMWxiblF1ZUcxc1ZWUUZBQWZwdDlwblVFc0JBaFFERkFBQUFBZ0E5S0p6V25vYjl2TXNId0FBZHg4QUFCb0FDUUFBQUFBQUFBQUFBTGFCNUFFQUFHMWxaR2xoTDJsdFp6RTNOREl6T0RjeE56YzNNRGd1Y0c1blZWUUZBQWROdDlwblVFc0JBaFFERkFBQUFBZ0FDNk56V3V3RXRHcmZGQUFBOWhRQUFCb0FDUUFBQUFBQUFBQUFBTGFCU0NFQUFHMWxaR2xoTDJsdFp6RTNOREl6T0RjeE56YzNNRGt1Y0c1blZWUUZBQWQydDlwblVFc0JBaFFERkFBQUFBZ0FMYU56V3FLeVRwWWdCQUFBR3dRQUFCb0FDUUFBQUFBQUFBQUFBTGFCWHpZQUFHMWxaR2xoTDJsdFp6RTNOREl6T0RjeE56YzNNVEF1Y0c1blZWUUZBQWUzdDlwblVFc0JBaFFERkFBQUFBZ0FPNk56V24xNWVMS0pCZ0FBaEFZQUFCb0FDUUFBQUFBQUFBQUFBTGFCdHpvQUFHMWxaR2xoTDJsdFp6RTNOREl6T0RjeE56YzNNVEV1Y0c1blZWUUZBQWZUdDlwblVFc0JBaFFERkFBQUFBZ0FlNVFoV3R1dWVnbm9Ed0FBTkJJQUFBZ0FDUUFBQUFBQUFBQUFBTGFCZUVFQUFHMXRMbUpyYVhkcFZWUUZBQWVLR25WblVFc0JBaFFERkFBQUFBZ0FTS056V29pMEJsRmtBZ0FBS3dRQUFBOEFDUUFBQUFBQUFBQUFBTGFCaGxFQUFHMXRjR0ZuWlM5d1lXZGxMbUpwYmxWVUJRQUg2YmZhWjFCTEFRSVVBeFFBQUFBSUFFaWpjMXJyV0h1QVNna0FBSGRVQUFBTkFBa0FBQUFBQUFBQUFBQzJnUmRVQUFCd1lXZGxMM0JoWjJVdWVHMXNWVlFGQUFmcHQ5cG5VRXNCQWhRREZBQUFBQWdBU0tOeldpQ3JCNzBLQWdBQUpnY0FBQlVBQ1FBQUFBQUFBQUFBQUxhQmpGMEFBSEpsYkhNdmNHRm5aVjltYjNKdFlYUnpMbmh0YkZWVUJRQUg2YmZhWjFCTEFRSVVBeFFBQUFBSUFFaWpjMW9rOE52NE9nQUFBRG9BQUFBU0FBa0FBQUFBQUFBQUFBQzJnY2xmQUFCeVpXeHpMM0JoWjJWZmNtVnNjeTU0Yld4VlZBVUFCK20zMm1kUVN3RUNGQU1VQUFBQUNBQklvM05hakh4dm15d0VBQURZT3dBQUNRQUpBQUFBQUFBQUFBQUF0b0V6WUFBQWRHaGxiV1V1ZUcxc1ZWUUZBQWZwdDlwblVFc0JBaFFERkFBQUFBZ0FTS056V21HTFNvQmtHd0FBZGhzQUFBMEFDUUFBQUFBQUFBQUFBTGFCaG1RQUFIUm9kVzFpYm1GcGJDNXdibWRWVkFVQUIrbTMybWRRU3dVR0FBQUFBQXdBREFCcEF3QUFGWUFBQUFBQSIsCgkiRmlsZU5hbWUiIDogIuWvvOWbvjEoMykuZW1teCIKfQo="/>
    </extobj>
  </extobjs>
</s:customData>
</file>

<file path=customXml/itemProps163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1260</Words>
  <Application>WPS 演示</Application>
  <PresentationFormat>宽屏</PresentationFormat>
  <Paragraphs>117</Paragraphs>
  <Slides>19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32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23</vt:i4>
      </vt:variant>
      <vt:variant>
        <vt:lpstr>幻灯片标题</vt:lpstr>
      </vt:variant>
      <vt:variant>
        <vt:i4>19</vt:i4>
      </vt:variant>
    </vt:vector>
  </HeadingPairs>
  <TitlesOfParts>
    <vt:vector size="76" baseType="lpstr">
      <vt:lpstr>Arial</vt:lpstr>
      <vt:lpstr>宋体</vt:lpstr>
      <vt:lpstr>Wingdings</vt:lpstr>
      <vt:lpstr>Arial</vt:lpstr>
      <vt:lpstr>微软雅黑</vt:lpstr>
      <vt:lpstr>Times New Roman</vt:lpstr>
      <vt:lpstr>华文楷体</vt:lpstr>
      <vt:lpstr>Courier New</vt:lpstr>
      <vt:lpstr>Times New Roman</vt:lpstr>
      <vt:lpstr>Cambria Math</vt:lpstr>
      <vt:lpstr>华文中宋</vt:lpstr>
      <vt:lpstr>黑体</vt:lpstr>
      <vt:lpstr>思源黑体 CN Normal</vt:lpstr>
      <vt:lpstr>MS Mincho</vt:lpstr>
      <vt:lpstr>Symbol</vt:lpstr>
      <vt:lpstr>Wingdings</vt:lpstr>
      <vt:lpstr>方正正大黑简体</vt:lpstr>
      <vt:lpstr>Arial Unicode MS</vt:lpstr>
      <vt:lpstr>等线</vt:lpstr>
      <vt:lpstr>Yu Gothic UI</vt:lpstr>
      <vt:lpstr>等线 Light</vt:lpstr>
      <vt:lpstr>Calibri</vt:lpstr>
      <vt:lpstr>Courier New</vt:lpstr>
      <vt:lpstr>MS Mincho</vt:lpstr>
      <vt:lpstr>Symbol</vt:lpstr>
      <vt:lpstr>华文中宋</vt:lpstr>
      <vt:lpstr>华文楷体</vt:lpstr>
      <vt:lpstr>思源黑体 CN Normal</vt:lpstr>
      <vt:lpstr>方正正大黑简体</vt:lpstr>
      <vt:lpstr>Segoe Print</vt:lpstr>
      <vt:lpstr>方正大黑体_GBK</vt:lpstr>
      <vt:lpstr>Ms.Luce</vt:lpstr>
      <vt:lpstr>https://shop.xkw.com/152306</vt:lpstr>
      <vt:lpstr>自定义设计方案</vt:lpstr>
      <vt:lpstr>Equation.DSMT4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Equation.3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rbm.xkw.com</dc:creator>
  <cp:lastModifiedBy>微笑</cp:lastModifiedBy>
  <cp:revision>4</cp:revision>
  <cp:lastPrinted>2025-03-22T14:35:00Z</cp:lastPrinted>
  <dcterms:created xsi:type="dcterms:W3CDTF">2025-03-22T14:35:00Z</dcterms:created>
  <dcterms:modified xsi:type="dcterms:W3CDTF">2026-04-07T00:24:20Z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KSOProductBuildVer">
    <vt:lpwstr>2052-12.1.0.25225</vt:lpwstr>
  </property>
  <property fmtid="{D5CDD505-2E9C-101B-9397-08002B2CF9AE}" pid="7" name="ICV">
    <vt:lpwstr>3E25621E606F4AF3861696C5A0556D30_12</vt:lpwstr>
  </property>
</Properties>
</file>