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media/image10.svg" ContentType="image/svg+xml"/>
  <Override PartName="/ppt/media/image20.svg" ContentType="image/svg+xml"/>
  <Override PartName="/ppt/media/image2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6" r:id="rId3"/>
  </p:sldMasterIdLst>
  <p:notesMasterIdLst>
    <p:notesMasterId r:id="rId6"/>
  </p:notesMasterIdLst>
  <p:handoutMasterIdLst>
    <p:handoutMasterId r:id="rId41"/>
  </p:handoutMasterIdLst>
  <p:sldIdLst>
    <p:sldId id="3697" r:id="rId4"/>
    <p:sldId id="3061" r:id="rId5"/>
    <p:sldId id="3698" r:id="rId7"/>
    <p:sldId id="3699" r:id="rId8"/>
    <p:sldId id="3701" r:id="rId9"/>
    <p:sldId id="3703" r:id="rId10"/>
    <p:sldId id="3704" r:id="rId11"/>
    <p:sldId id="3688" r:id="rId12"/>
    <p:sldId id="3651" r:id="rId13"/>
    <p:sldId id="3706" r:id="rId14"/>
    <p:sldId id="3642" r:id="rId15"/>
    <p:sldId id="3665" r:id="rId16"/>
    <p:sldId id="3671" r:id="rId17"/>
    <p:sldId id="3668" r:id="rId18"/>
    <p:sldId id="3662" r:id="rId19"/>
    <p:sldId id="3672" r:id="rId20"/>
    <p:sldId id="3666" r:id="rId21"/>
    <p:sldId id="3667" r:id="rId22"/>
    <p:sldId id="3713" r:id="rId23"/>
    <p:sldId id="3659" r:id="rId24"/>
    <p:sldId id="3669" r:id="rId25"/>
    <p:sldId id="3645" r:id="rId26"/>
    <p:sldId id="3670" r:id="rId27"/>
    <p:sldId id="3652" r:id="rId28"/>
    <p:sldId id="3649" r:id="rId29"/>
    <p:sldId id="3708" r:id="rId30"/>
    <p:sldId id="3683" r:id="rId31"/>
    <p:sldId id="3680" r:id="rId32"/>
    <p:sldId id="3684" r:id="rId33"/>
    <p:sldId id="3693" r:id="rId34"/>
    <p:sldId id="3696" r:id="rId35"/>
    <p:sldId id="3711" r:id="rId36"/>
    <p:sldId id="3712" r:id="rId37"/>
    <p:sldId id="3686" r:id="rId38"/>
    <p:sldId id="3709" r:id="rId39"/>
    <p:sldId id="3082" r:id="rId40"/>
  </p:sldIdLst>
  <p:sldSz cx="12858750" cy="7232650"/>
  <p:notesSz cx="6858000" cy="9144000"/>
  <p:custDataLst>
    <p:tags r:id="rId4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92" userDrawn="1">
          <p15:clr>
            <a:srgbClr val="A4A3A4"/>
          </p15:clr>
        </p15:guide>
        <p15:guide id="2" orient="horz" pos="4062" userDrawn="1">
          <p15:clr>
            <a:srgbClr val="A4A3A4"/>
          </p15:clr>
        </p15:guide>
        <p15:guide id="3" pos="3914" userDrawn="1">
          <p15:clr>
            <a:srgbClr val="A4A3A4"/>
          </p15:clr>
        </p15:guide>
        <p15:guide id="4" pos="557" userDrawn="1">
          <p15:clr>
            <a:srgbClr val="A4A3A4"/>
          </p15:clr>
        </p15:guide>
        <p15:guide id="5" pos="7516" userDrawn="1">
          <p15:clr>
            <a:srgbClr val="A4A3A4"/>
          </p15:clr>
        </p15:guide>
        <p15:guide id="6" pos="694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3" name="Mia Vida Villanueva" initials="MVV" lastIdx="0" clrIdx="2"/>
  <p:cmAuthor id="4" name="1206988966@qq.com" initials="1" lastIdx="0" clrIdx="3"/>
  <p:cmAuthor id="5" name="姜伟光" initials="姜" lastIdx="0" clrIdx="4"/>
  <p:cmAuthor id="6" name="lenovo" initials="l" lastIdx="0" clrIdx="5"/>
  <p:cmAuthor id="7" name="Lenovo" initials="L" lastIdx="0" clrIdx="6"/>
  <p:cmAuthor id="8" name="宋洁然" initials="宋" lastIdx="0" clrIdx="7"/>
  <p:cmAuthor id="9" name="未知用户4" initials="未" lastIdx="0" clrIdx="8"/>
  <p:cmAuthor id="10" name="Admin" initials="A" lastIdx="0" clrIdx="9"/>
  <p:cmAuthor id="11" name="CommUser" initials="C" lastIdx="0" clrIdx="10"/>
  <p:cmAuthor id="12" name="zq" initials="z" lastIdx="0" clrIdx="11"/>
  <p:cmAuthor id="13" name="viola_yang" initials="v" lastIdx="0" clrIdx="12"/>
  <p:cmAuthor id="14" name="志龙 姜" initials="志" lastIdx="0" clrIdx="13"/>
  <p:cmAuthor id="15" name="SHMILY" initials="S" lastIdx="0" clrIdx="14"/>
  <p:cmAuthor id="16" name="admin" initials="a" lastIdx="0" clrIdx="15"/>
  <p:cmAuthor id="17" name="Tracy Chen" initials="T" lastIdx="0" clrIdx="16"/>
  <p:cmAuthor id="18" name="dongwc0205" initials="d" lastIdx="0" clrIdx="17"/>
  <p:cmAuthor id="19" name="Hi_ Young" initials="H" lastIdx="0" clrIdx="18"/>
  <p:cmAuthor id="20" name="pangyt" initials="p" lastIdx="0" clrIdx="19"/>
  <p:cmAuthor id="21" name="easonyoun" initials="e" lastIdx="0" clrIdx="20"/>
  <p:cmAuthor id="22" name="zhouyangfan" initials="z" lastIdx="0" clrIdx="21"/>
  <p:cmAuthor id="23" name="tplife" initials="t" lastIdx="0" clrIdx="22"/>
  <p:cmAuthor id="24" name="??" initials="?" lastIdx="0" clrIdx="23"/>
  <p:cmAuthor id="25" name="86158" initials="8" lastIdx="0" clrIdx="24"/>
  <p:cmAuthor id="26" name="SkyUser" initials="S" lastIdx="0" clrIdx="25"/>
  <p:cmAuthor id="27" name="Author" initials="A" lastIdx="0" clrIdx="26"/>
  <p:cmAuthor id="28" name="hou wenjing" initials="hw" lastIdx="0" clrIdx="27"/>
  <p:cmAuthor id="29" name="mike" initials="" lastIdx="0" clrIdx="28"/>
  <p:cmAuthor id="30" name="赵秀丽" initials="赵" lastIdx="0" clrIdx="29"/>
  <p:cmAuthor id="31" name="dell" initials="d" lastIdx="0" clrIdx="30"/>
  <p:cmAuthor id="32" name="雨林木风" initials="雨" lastIdx="0" clrIdx="31"/>
  <p:cmAuthor id="33" name="ming qiu" initials="m" lastIdx="0" clrIdx="32"/>
  <p:cmAuthor id="34" name="Lenovo User" initials="L" lastIdx="0" clrIdx="33"/>
  <p:cmAuthor id="35" name="未知用户1" initials="未" lastIdx="0" clrIdx="34"/>
  <p:cmAuthor id="36" name="王习习" initials="王" lastIdx="0" clrIdx="35"/>
  <p:cmAuthor id="37" name="HP22" initials="H" lastIdx="0" clrIdx="36"/>
  <p:cmAuthor id="38" name="微软用户" initials="微软用户" lastIdx="0" clrIdx="37"/>
  <p:cmAuthor id="39" name="吴 丽燕" initials="吴" lastIdx="0" clrIdx="38"/>
  <p:cmAuthor id="40" name="ruby" initials="r" lastIdx="0" clrIdx="39"/>
  <p:cmAuthor id="41" name="victorwong" initials="v" lastIdx="0" clrIdx="40"/>
  <p:cmAuthor id="42" name="未知用户5" initials="未" lastIdx="0" clrIdx="41"/>
  <p:cmAuthor id="43" name="user" initials="" lastIdx="0" clrIdx="42"/>
  <p:cmAuthor id="44" name="fafa" initials="f" lastIdx="0" clrIdx="43"/>
  <p:cmAuthor id="45" name="AK12YX" initials="A" lastIdx="0" clrIdx="44"/>
  <p:cmAuthor id="46" name="幸全" initials="幸全" lastIdx="0" clrIdx="45"/>
  <p:cmAuthor id="47" name="HUAWEI" initials="H" lastIdx="0" clrIdx="46"/>
  <p:cmAuthor id="48" name="WPS_1679281038" initials="W" lastIdx="0" clrIdx="47"/>
  <p:cmAuthor id="49" name="86134" initials="8" lastIdx="0" clrIdx="48"/>
  <p:cmAuthor id="50" name="大胖 张" initials="大胖" lastIdx="0" clrIdx="49"/>
  <p:cmAuthor id="51" name="86199" initials="8" lastIdx="0" clrIdx="50"/>
  <p:cmAuthor id="52" name="QDZX" initials="Q" lastIdx="0" clrIdx="51"/>
  <p:cmAuthor id="53" name="juan" initials="j" lastIdx="0" clrIdx="5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2221"/>
    <a:srgbClr val="045941"/>
    <a:srgbClr val="83CF8F"/>
    <a:srgbClr val="FED9E8"/>
    <a:srgbClr val="FB408C"/>
    <a:srgbClr val="A4BE02"/>
    <a:srgbClr val="0191E6"/>
    <a:srgbClr val="FEA93E"/>
    <a:srgbClr val="FE6205"/>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93" autoAdjust="0"/>
    <p:restoredTop sz="95317" autoAdjust="0"/>
  </p:normalViewPr>
  <p:slideViewPr>
    <p:cSldViewPr showGuides="1">
      <p:cViewPr varScale="1">
        <p:scale>
          <a:sx n="115" d="100"/>
          <a:sy n="115" d="100"/>
        </p:scale>
        <p:origin x="-138" y="-264"/>
      </p:cViewPr>
      <p:guideLst>
        <p:guide orient="horz" pos="492"/>
        <p:guide orient="horz" pos="4062"/>
        <p:guide pos="3914"/>
        <p:guide pos="557"/>
        <p:guide pos="7516"/>
        <p:guide pos="6941"/>
      </p:guideLst>
    </p:cSldViewPr>
  </p:slideViewPr>
  <p:outlineViewPr>
    <p:cViewPr>
      <p:scale>
        <a:sx n="100" d="100"/>
        <a:sy n="100" d="100"/>
      </p:scale>
      <p:origin x="0" y="-997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6" Type="http://schemas.openxmlformats.org/officeDocument/2006/relationships/tags" Target="tags/tag177.xml"/><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5CC811F-286F-9144-B478-774DD3D29D26}" type="doc">
      <dgm:prSet loTypeId="" loCatId="" qsTypeId="urn:microsoft.com/office/officeart/2005/8/quickstyle/simple5" qsCatId="simple" csTypeId="urn:microsoft.com/office/officeart/2005/8/colors/colorful1" csCatId="colorful" phldr="1"/>
      <dgm:spPr/>
      <dgm:t>
        <a:bodyPr/>
        <a:lstStyle/>
        <a:p>
          <a:endParaRPr lang="zh-CN" altLang="en-US"/>
        </a:p>
      </dgm:t>
    </dgm:pt>
    <dgm:pt modelId="{AC3E01B2-06AE-C345-839E-C04812B4433B}">
      <dgm:prSet phldrT="[文本]" custT="1"/>
      <dgm:spPr/>
      <dgm:t>
        <a:bodyPr/>
        <a:lstStyle/>
        <a:p>
          <a:pPr>
            <a:lnSpc>
              <a:spcPts val="1880"/>
            </a:lnSpc>
          </a:pPr>
          <a:r>
            <a:rPr lang="en-US" altLang="zh-CN" sz="2400" b="1" dirty="0">
              <a:solidFill>
                <a:schemeClr val="tx1"/>
              </a:solidFill>
            </a:rPr>
            <a:t>Grammar</a:t>
          </a:r>
          <a:r>
            <a:rPr lang="zh-CN" altLang="en-US" sz="2400" b="1" dirty="0">
              <a:solidFill>
                <a:schemeClr val="tx1"/>
              </a:solidFill>
            </a:rPr>
            <a:t> </a:t>
          </a:r>
          <a:r>
            <a:rPr lang="en-US" altLang="zh-CN" sz="2400" b="1" dirty="0">
              <a:solidFill>
                <a:schemeClr val="tx1"/>
              </a:solidFill>
            </a:rPr>
            <a:t>Connections</a:t>
          </a:r>
          <a:endParaRPr lang="zh-CN" altLang="en-US" sz="2400" b="1" dirty="0">
            <a:solidFill>
              <a:schemeClr val="tx1"/>
            </a:solidFill>
          </a:endParaRPr>
        </a:p>
      </dgm:t>
    </dgm:pt>
    <dgm:pt modelId="{E4F99B76-E552-4F4E-9D65-97C40693C5B1}" cxnId="{59E84931-E363-4784-826D-982F762C36D5}" type="parTrans">
      <dgm:prSet/>
      <dgm:spPr/>
      <dgm:t>
        <a:bodyPr/>
        <a:lstStyle/>
        <a:p>
          <a:pPr>
            <a:lnSpc>
              <a:spcPts val="1880"/>
            </a:lnSpc>
          </a:pPr>
          <a:endParaRPr lang="zh-CN" altLang="en-US">
            <a:solidFill>
              <a:schemeClr val="bg1"/>
            </a:solidFill>
          </a:endParaRPr>
        </a:p>
      </dgm:t>
    </dgm:pt>
    <dgm:pt modelId="{A8E3C9F7-5CEC-8F45-82A7-FFA71FBE0A70}" cxnId="{59E84931-E363-4784-826D-982F762C36D5}" type="sibTrans">
      <dgm:prSet/>
      <dgm:spPr/>
      <dgm:t>
        <a:bodyPr/>
        <a:lstStyle/>
        <a:p>
          <a:pPr>
            <a:lnSpc>
              <a:spcPts val="1880"/>
            </a:lnSpc>
          </a:pPr>
          <a:endParaRPr lang="zh-CN" altLang="en-US">
            <a:solidFill>
              <a:schemeClr val="bg1"/>
            </a:solidFill>
          </a:endParaRPr>
        </a:p>
      </dgm:t>
    </dgm:pt>
    <dgm:pt modelId="{7DF9F100-53C9-9543-8452-3E8CF4A5F818}">
      <dgm:prSet phldrT="[文本]" custT="1"/>
      <dgm:spPr/>
      <dgm:t>
        <a:bodyPr/>
        <a:lstStyle/>
        <a:p>
          <a:pPr>
            <a:lnSpc>
              <a:spcPts val="1880"/>
            </a:lnSpc>
          </a:pPr>
          <a:r>
            <a:rPr lang="en-US" altLang="zh-CN" sz="1600" b="1" dirty="0">
              <a:solidFill>
                <a:schemeClr val="bg1"/>
              </a:solidFill>
            </a:rPr>
            <a:t>Pronoun</a:t>
          </a:r>
          <a:r>
            <a:rPr lang="zh-CN" altLang="en-US" sz="1600" b="1" dirty="0">
              <a:solidFill>
                <a:schemeClr val="bg1"/>
              </a:solidFill>
            </a:rPr>
            <a:t> </a:t>
          </a:r>
          <a:r>
            <a:rPr lang="en-US" altLang="zh-CN" sz="1600" b="1" dirty="0">
              <a:solidFill>
                <a:schemeClr val="bg1"/>
              </a:solidFill>
            </a:rPr>
            <a:t>Reference</a:t>
          </a:r>
        </a:p>
        <a:p>
          <a:pPr>
            <a:lnSpc>
              <a:spcPts val="1880"/>
            </a:lnSpc>
          </a:pPr>
          <a:r>
            <a:rPr lang="zh-CN" altLang="en-US" sz="1600" b="1" dirty="0">
              <a:solidFill>
                <a:schemeClr val="bg1"/>
              </a:solidFill>
            </a:rPr>
            <a:t>代词指代</a:t>
          </a:r>
        </a:p>
      </dgm:t>
    </dgm:pt>
    <dgm:pt modelId="{F52C1190-3FC5-704B-A8D9-6B743149FB3D}" cxnId="{FED7F87F-3B77-4EE2-93FA-42C28693A932}" type="parTrans">
      <dgm:prSet/>
      <dgm:spPr/>
      <dgm:t>
        <a:bodyPr/>
        <a:lstStyle/>
        <a:p>
          <a:pPr>
            <a:lnSpc>
              <a:spcPts val="1880"/>
            </a:lnSpc>
          </a:pPr>
          <a:endParaRPr lang="zh-CN" altLang="en-US">
            <a:solidFill>
              <a:schemeClr val="bg1"/>
            </a:solidFill>
          </a:endParaRPr>
        </a:p>
      </dgm:t>
    </dgm:pt>
    <dgm:pt modelId="{9165C3C3-56B6-8C4E-95C0-726BE0DBA720}" cxnId="{FED7F87F-3B77-4EE2-93FA-42C28693A932}" type="sibTrans">
      <dgm:prSet/>
      <dgm:spPr/>
      <dgm:t>
        <a:bodyPr/>
        <a:lstStyle/>
        <a:p>
          <a:pPr>
            <a:lnSpc>
              <a:spcPts val="1880"/>
            </a:lnSpc>
          </a:pPr>
          <a:endParaRPr lang="zh-CN" altLang="en-US">
            <a:solidFill>
              <a:schemeClr val="bg1"/>
            </a:solidFill>
          </a:endParaRPr>
        </a:p>
      </dgm:t>
    </dgm:pt>
    <dgm:pt modelId="{7593BF8D-A65F-6D40-9C9C-C09C87D43F48}">
      <dgm:prSet custT="1"/>
      <dgm:spPr/>
      <dgm:t>
        <a:bodyPr/>
        <a:lstStyle/>
        <a:p>
          <a:pPr>
            <a:lnSpc>
              <a:spcPts val="1880"/>
            </a:lnSpc>
          </a:pPr>
          <a:r>
            <a:rPr lang="en-US" altLang="zh-CN" sz="1600" b="1" dirty="0">
              <a:solidFill>
                <a:schemeClr val="bg1"/>
              </a:solidFill>
            </a:rPr>
            <a:t>Subject</a:t>
          </a:r>
          <a:r>
            <a:rPr lang="zh-CN" altLang="en-US" sz="1600" b="1" dirty="0">
              <a:solidFill>
                <a:schemeClr val="bg1"/>
              </a:solidFill>
            </a:rPr>
            <a:t> </a:t>
          </a:r>
          <a:r>
            <a:rPr lang="en-US" altLang="zh-CN" sz="1600" b="1" dirty="0">
              <a:solidFill>
                <a:schemeClr val="bg1"/>
              </a:solidFill>
            </a:rPr>
            <a:t>&amp;</a:t>
          </a:r>
          <a:r>
            <a:rPr lang="zh-CN" altLang="en-US" sz="1600" b="1" dirty="0">
              <a:solidFill>
                <a:schemeClr val="bg1"/>
              </a:solidFill>
            </a:rPr>
            <a:t> </a:t>
          </a:r>
          <a:r>
            <a:rPr lang="en-US" altLang="zh-CN" sz="1600" b="1" dirty="0">
              <a:solidFill>
                <a:schemeClr val="bg1"/>
              </a:solidFill>
            </a:rPr>
            <a:t>Tense</a:t>
          </a:r>
          <a:r>
            <a:rPr lang="zh-CN" altLang="en-US" sz="1600" b="1" dirty="0">
              <a:solidFill>
                <a:schemeClr val="bg1"/>
              </a:solidFill>
            </a:rPr>
            <a:t> </a:t>
          </a:r>
          <a:r>
            <a:rPr lang="en-US" altLang="zh-CN" sz="1600" b="1" dirty="0">
              <a:solidFill>
                <a:schemeClr val="bg1"/>
              </a:solidFill>
            </a:rPr>
            <a:t>Agreement</a:t>
          </a:r>
        </a:p>
        <a:p>
          <a:pPr>
            <a:lnSpc>
              <a:spcPts val="1880"/>
            </a:lnSpc>
          </a:pPr>
          <a:r>
            <a:rPr lang="zh-CN" altLang="en-US" sz="1600" b="1" dirty="0">
              <a:solidFill>
                <a:schemeClr val="bg1"/>
              </a:solidFill>
            </a:rPr>
            <a:t>人称时态一致</a:t>
          </a:r>
        </a:p>
      </dgm:t>
    </dgm:pt>
    <dgm:pt modelId="{ED81AE95-FFC4-BD40-ACDB-9BF416CF6BC2}" cxnId="{B61590BB-F30D-456B-B8DA-34C85F8D4493}" type="parTrans">
      <dgm:prSet/>
      <dgm:spPr/>
      <dgm:t>
        <a:bodyPr/>
        <a:lstStyle/>
        <a:p>
          <a:pPr>
            <a:lnSpc>
              <a:spcPts val="1880"/>
            </a:lnSpc>
          </a:pPr>
          <a:endParaRPr lang="zh-CN" altLang="en-US">
            <a:solidFill>
              <a:schemeClr val="bg1"/>
            </a:solidFill>
          </a:endParaRPr>
        </a:p>
      </dgm:t>
    </dgm:pt>
    <dgm:pt modelId="{5E49C712-2D9A-C346-85C8-065BB39A2351}" cxnId="{B61590BB-F30D-456B-B8DA-34C85F8D4493}" type="sibTrans">
      <dgm:prSet/>
      <dgm:spPr/>
      <dgm:t>
        <a:bodyPr/>
        <a:lstStyle/>
        <a:p>
          <a:pPr>
            <a:lnSpc>
              <a:spcPts val="1880"/>
            </a:lnSpc>
          </a:pPr>
          <a:endParaRPr lang="zh-CN" altLang="en-US">
            <a:solidFill>
              <a:schemeClr val="bg1"/>
            </a:solidFill>
          </a:endParaRPr>
        </a:p>
      </dgm:t>
    </dgm:pt>
    <dgm:pt modelId="{69275BA1-6DC0-284A-A563-E0435B950F8A}">
      <dgm:prSet phldr="0" custT="1"/>
      <dgm:spPr/>
      <dgm:t>
        <a:bodyPr vert="horz" wrap="square"/>
        <a:p>
          <a:pPr>
            <a:lnSpc>
              <a:spcPts val="1880"/>
            </a:lnSpc>
            <a:spcBef>
              <a:spcPct val="0"/>
            </a:spcBef>
            <a:spcAft>
              <a:spcPct val="35000"/>
            </a:spcAft>
          </a:pPr>
          <a:r>
            <a:rPr lang="en-US" altLang="zh-CN" sz="1600" b="1" dirty="0">
              <a:solidFill>
                <a:schemeClr val="bg1"/>
              </a:solidFill>
            </a:rPr>
            <a:t>Sentence Structure Agreement</a:t>
          </a:r>
          <a:r>
            <a:rPr lang="en-US" altLang="zh-CN" sz="1600" b="1" dirty="0">
              <a:solidFill>
                <a:schemeClr val="bg1"/>
              </a:solidFill>
            </a:rPr>
            <a:t/>
          </a:r>
          <a:endParaRPr lang="en-US" altLang="zh-CN" sz="1600" b="1" dirty="0">
            <a:solidFill>
              <a:schemeClr val="bg1"/>
            </a:solidFill>
          </a:endParaRPr>
        </a:p>
        <a:p>
          <a:pPr>
            <a:lnSpc>
              <a:spcPts val="1880"/>
            </a:lnSpc>
            <a:spcBef>
              <a:spcPct val="0"/>
            </a:spcBef>
            <a:spcAft>
              <a:spcPct val="35000"/>
            </a:spcAft>
          </a:pPr>
          <a:r>
            <a:rPr lang="zh-CN" altLang="en-US" sz="1600" b="1" dirty="0">
              <a:solidFill>
                <a:schemeClr val="bg1"/>
              </a:solidFill>
            </a:rPr>
            <a:t>句式一致</a:t>
          </a:r>
          <a:r>
            <a:rPr sz="6500"/>
            <a:t/>
          </a:r>
          <a:endParaRPr sz="6500"/>
        </a:p>
      </dgm:t>
    </dgm:pt>
    <dgm:pt modelId="{6EF332FB-6B1D-5F46-9123-E61CEC6D283B}" cxnId="{61377497-6F65-4312-A516-F64F4B9FACFF}" type="parTrans">
      <dgm:prSet/>
      <dgm:spPr/>
      <dgm:t>
        <a:bodyPr/>
        <a:lstStyle/>
        <a:p>
          <a:pPr>
            <a:lnSpc>
              <a:spcPts val="1880"/>
            </a:lnSpc>
          </a:pPr>
          <a:endParaRPr lang="zh-CN" altLang="en-US">
            <a:solidFill>
              <a:schemeClr val="bg1"/>
            </a:solidFill>
          </a:endParaRPr>
        </a:p>
      </dgm:t>
    </dgm:pt>
    <dgm:pt modelId="{B2AAD863-F666-2F40-B657-4B5F50E6E455}" cxnId="{61377497-6F65-4312-A516-F64F4B9FACFF}" type="sibTrans">
      <dgm:prSet/>
      <dgm:spPr/>
      <dgm:t>
        <a:bodyPr/>
        <a:lstStyle/>
        <a:p>
          <a:pPr>
            <a:lnSpc>
              <a:spcPts val="1880"/>
            </a:lnSpc>
          </a:pPr>
          <a:endParaRPr lang="zh-CN" altLang="en-US">
            <a:solidFill>
              <a:schemeClr val="bg1"/>
            </a:solidFill>
          </a:endParaRPr>
        </a:p>
      </dgm:t>
    </dgm:pt>
    <dgm:pt modelId="{EF151CE4-A589-844C-BC93-15BF0E53EE21}">
      <dgm:prSet custT="1"/>
      <dgm:spPr/>
      <dgm:t>
        <a:bodyPr/>
        <a:lstStyle/>
        <a:p>
          <a:pPr>
            <a:lnSpc>
              <a:spcPts val="1880"/>
            </a:lnSpc>
          </a:pPr>
          <a:r>
            <a:rPr lang="en-US" altLang="zh-CN" sz="2000" dirty="0">
              <a:solidFill>
                <a:schemeClr val="bg1"/>
              </a:solidFill>
            </a:rPr>
            <a:t>......</a:t>
          </a:r>
          <a:endParaRPr lang="zh-CN" altLang="en-US" sz="2000" dirty="0">
            <a:solidFill>
              <a:schemeClr val="bg1"/>
            </a:solidFill>
          </a:endParaRPr>
        </a:p>
      </dgm:t>
    </dgm:pt>
    <dgm:pt modelId="{EC0461F2-DECC-4B45-8482-3A774DC7BC23}" cxnId="{9AF1C413-1A39-4F6A-94CF-5C97C0817584}" type="parTrans">
      <dgm:prSet/>
      <dgm:spPr/>
      <dgm:t>
        <a:bodyPr/>
        <a:lstStyle/>
        <a:p>
          <a:pPr>
            <a:lnSpc>
              <a:spcPts val="1880"/>
            </a:lnSpc>
          </a:pPr>
          <a:endParaRPr lang="zh-CN" altLang="en-US">
            <a:solidFill>
              <a:schemeClr val="bg1"/>
            </a:solidFill>
          </a:endParaRPr>
        </a:p>
      </dgm:t>
    </dgm:pt>
    <dgm:pt modelId="{CB9DD813-172D-074F-B60A-5E6D9E5DFEFA}" cxnId="{9AF1C413-1A39-4F6A-94CF-5C97C0817584}" type="sibTrans">
      <dgm:prSet/>
      <dgm:spPr/>
      <dgm:t>
        <a:bodyPr/>
        <a:lstStyle/>
        <a:p>
          <a:pPr>
            <a:lnSpc>
              <a:spcPts val="1880"/>
            </a:lnSpc>
          </a:pPr>
          <a:endParaRPr lang="zh-CN" altLang="en-US">
            <a:solidFill>
              <a:schemeClr val="bg1"/>
            </a:solidFill>
          </a:endParaRPr>
        </a:p>
      </dgm:t>
    </dgm:pt>
    <dgm:pt modelId="{5D2DD92D-915A-AE46-BF15-FE9228F59DAF}">
      <dgm:prSet phldrT="[文本]" custT="1"/>
      <dgm:spPr/>
      <dgm:t>
        <a:bodyPr/>
        <a:lstStyle/>
        <a:p>
          <a:pPr>
            <a:lnSpc>
              <a:spcPts val="1880"/>
            </a:lnSpc>
          </a:pPr>
          <a:r>
            <a:rPr lang="en-US" altLang="zh-CN" sz="2400" b="1" dirty="0">
              <a:solidFill>
                <a:schemeClr val="tx1"/>
              </a:solidFill>
            </a:rPr>
            <a:t>Words</a:t>
          </a:r>
          <a:r>
            <a:rPr lang="zh-CN" altLang="en-US" sz="2400" b="1" dirty="0">
              <a:solidFill>
                <a:schemeClr val="tx1"/>
              </a:solidFill>
            </a:rPr>
            <a:t> </a:t>
          </a:r>
          <a:r>
            <a:rPr lang="en-US" altLang="zh-CN" sz="2400" b="1" dirty="0">
              <a:solidFill>
                <a:schemeClr val="tx1"/>
              </a:solidFill>
            </a:rPr>
            <a:t>Connections</a:t>
          </a:r>
          <a:endParaRPr lang="zh-CN" altLang="en-US" sz="2400" b="1" dirty="0">
            <a:solidFill>
              <a:schemeClr val="tx1"/>
            </a:solidFill>
          </a:endParaRPr>
        </a:p>
      </dgm:t>
    </dgm:pt>
    <dgm:pt modelId="{9272BF12-E3AF-C349-8673-86964E4FE037}" cxnId="{8DD22DA0-009C-4609-AB68-5FA0AC434B54}" type="parTrans">
      <dgm:prSet/>
      <dgm:spPr/>
      <dgm:t>
        <a:bodyPr/>
        <a:lstStyle/>
        <a:p>
          <a:pPr>
            <a:lnSpc>
              <a:spcPts val="1880"/>
            </a:lnSpc>
          </a:pPr>
          <a:endParaRPr lang="zh-CN" altLang="en-US">
            <a:solidFill>
              <a:schemeClr val="bg1"/>
            </a:solidFill>
          </a:endParaRPr>
        </a:p>
      </dgm:t>
    </dgm:pt>
    <dgm:pt modelId="{0BCC01B6-0FB1-C040-9122-D86151487821}" cxnId="{8DD22DA0-009C-4609-AB68-5FA0AC434B54}" type="sibTrans">
      <dgm:prSet/>
      <dgm:spPr/>
      <dgm:t>
        <a:bodyPr/>
        <a:lstStyle/>
        <a:p>
          <a:pPr>
            <a:lnSpc>
              <a:spcPts val="1880"/>
            </a:lnSpc>
          </a:pPr>
          <a:endParaRPr lang="zh-CN" altLang="en-US">
            <a:solidFill>
              <a:schemeClr val="bg1"/>
            </a:solidFill>
          </a:endParaRPr>
        </a:p>
      </dgm:t>
    </dgm:pt>
    <dgm:pt modelId="{6A8D7A15-E30F-9446-BA14-106E76FBD50C}">
      <dgm:prSet phldrT="[文本]" phldr="0" custT="1"/>
      <dgm:spPr/>
      <dgm:t>
        <a:bodyPr vert="horz" wrap="square"/>
        <a:p>
          <a:pPr>
            <a:lnSpc>
              <a:spcPts val="1880"/>
            </a:lnSpc>
            <a:spcBef>
              <a:spcPct val="0"/>
            </a:spcBef>
            <a:spcAft>
              <a:spcPct val="35000"/>
            </a:spcAft>
          </a:pPr>
          <a:r>
            <a:rPr lang="en-US" sz="1800" b="1"/>
            <a:t>Repetition</a:t>
          </a:r>
          <a:r>
            <a:rPr lang="zh-CN" altLang="en-US" sz="1800" b="1"/>
            <a:t>同词</a:t>
          </a:r>
          <a:r>
            <a:rPr lang="zh-CN" altLang="en-US" sz="1800" b="1"/>
            <a:t/>
          </a:r>
          <a:endParaRPr lang="zh-CN" altLang="en-US" sz="1800" b="1"/>
        </a:p>
      </dgm:t>
    </dgm:pt>
    <dgm:pt modelId="{AE632F40-CDEE-0A43-A77A-D7343B342F36}" cxnId="{2FE57CBE-83CE-4B2C-9861-5505F0C43C09}" type="parTrans">
      <dgm:prSet/>
      <dgm:spPr/>
      <dgm:t>
        <a:bodyPr/>
        <a:lstStyle/>
        <a:p>
          <a:pPr>
            <a:lnSpc>
              <a:spcPts val="1880"/>
            </a:lnSpc>
          </a:pPr>
          <a:endParaRPr lang="zh-CN" altLang="en-US">
            <a:solidFill>
              <a:schemeClr val="bg1"/>
            </a:solidFill>
          </a:endParaRPr>
        </a:p>
      </dgm:t>
    </dgm:pt>
    <dgm:pt modelId="{3C9BAFD6-EBC3-C34A-B366-CE21B25345ED}" cxnId="{2FE57CBE-83CE-4B2C-9861-5505F0C43C09}" type="sibTrans">
      <dgm:prSet/>
      <dgm:spPr/>
      <dgm:t>
        <a:bodyPr/>
        <a:lstStyle/>
        <a:p>
          <a:pPr>
            <a:lnSpc>
              <a:spcPts val="1880"/>
            </a:lnSpc>
          </a:pPr>
          <a:endParaRPr lang="zh-CN" altLang="en-US">
            <a:solidFill>
              <a:schemeClr val="bg1"/>
            </a:solidFill>
          </a:endParaRPr>
        </a:p>
      </dgm:t>
    </dgm:pt>
    <dgm:pt modelId="{9322D92C-2159-5242-BA87-20E422C01ECA}">
      <dgm:prSet phldrT="[文本]" phldr="0" custT="1"/>
      <dgm:spPr/>
      <dgm:t>
        <a:bodyPr vert="horz" wrap="square"/>
        <a:p>
          <a:pPr>
            <a:lnSpc>
              <a:spcPts val="1880"/>
            </a:lnSpc>
            <a:spcBef>
              <a:spcPct val="0"/>
            </a:spcBef>
            <a:spcAft>
              <a:spcPct val="35000"/>
            </a:spcAft>
          </a:pPr>
          <a:r>
            <a:rPr sz="1800" b="1">
              <a:sym typeface="+mn-ea"/>
            </a:rPr>
            <a:t>S</a:t>
          </a:r>
          <a:r>
            <a:rPr lang="en-US" altLang="zh-CN" sz="1800" b="1" dirty="0">
              <a:solidFill>
                <a:schemeClr val="bg1"/>
              </a:solidFill>
              <a:sym typeface="+mn-ea"/>
            </a:rPr>
            <a:t>ynonym</a:t>
          </a:r>
          <a:r>
            <a:rPr sz="1800" b="1">
              <a:sym typeface="+mn-ea"/>
            </a:rPr>
            <a:t>近</a:t>
          </a:r>
          <a:r>
            <a:rPr lang="zh-CN" altLang="en-US" sz="1800" b="1" dirty="0">
              <a:solidFill>
                <a:schemeClr val="bg1"/>
              </a:solidFill>
              <a:sym typeface="+mn-ea"/>
            </a:rPr>
            <a:t>义词</a:t>
          </a:r>
          <a:r>
            <a:rPr lang="zh-CN" altLang="en-US" sz="1800" b="1" dirty="0">
              <a:solidFill>
                <a:schemeClr val="bg1"/>
              </a:solidFill>
            </a:rPr>
            <a:t/>
          </a:r>
          <a:endParaRPr lang="zh-CN" altLang="en-US" sz="1800" b="1" dirty="0">
            <a:solidFill>
              <a:schemeClr val="bg1"/>
            </a:solidFill>
          </a:endParaRPr>
        </a:p>
      </dgm:t>
    </dgm:pt>
    <dgm:pt modelId="{5959E2D1-F2E8-E343-89D6-1A4760E9DE69}" cxnId="{B3636634-34E1-466D-AB8B-B1CCB6948FD6}" type="parTrans">
      <dgm:prSet/>
      <dgm:spPr/>
      <dgm:t>
        <a:bodyPr/>
        <a:lstStyle/>
        <a:p>
          <a:pPr>
            <a:lnSpc>
              <a:spcPts val="1880"/>
            </a:lnSpc>
          </a:pPr>
          <a:endParaRPr lang="zh-CN" altLang="en-US">
            <a:solidFill>
              <a:schemeClr val="bg1"/>
            </a:solidFill>
          </a:endParaRPr>
        </a:p>
      </dgm:t>
    </dgm:pt>
    <dgm:pt modelId="{D1A80BD0-7D96-8943-843F-DC063D7EEEBF}" cxnId="{B3636634-34E1-466D-AB8B-B1CCB6948FD6}" type="sibTrans">
      <dgm:prSet/>
      <dgm:spPr/>
      <dgm:t>
        <a:bodyPr/>
        <a:lstStyle/>
        <a:p>
          <a:pPr>
            <a:lnSpc>
              <a:spcPts val="1880"/>
            </a:lnSpc>
          </a:pPr>
          <a:endParaRPr lang="zh-CN" altLang="en-US">
            <a:solidFill>
              <a:schemeClr val="bg1"/>
            </a:solidFill>
          </a:endParaRPr>
        </a:p>
      </dgm:t>
    </dgm:pt>
    <dgm:pt modelId="{D8FB152E-2B46-8C4A-A48F-154643928634}">
      <dgm:prSet phldr="0" custT="1"/>
      <dgm:spPr/>
      <dgm:t>
        <a:bodyPr vert="horz" wrap="square"/>
        <a:p>
          <a:pPr>
            <a:lnSpc>
              <a:spcPts val="1880"/>
            </a:lnSpc>
            <a:spcBef>
              <a:spcPct val="0"/>
            </a:spcBef>
            <a:spcAft>
              <a:spcPct val="35000"/>
            </a:spcAft>
          </a:pPr>
          <a:r>
            <a:rPr sz="1800" b="1">
              <a:sym typeface="+mn-ea"/>
            </a:rPr>
            <a:t>A</a:t>
          </a:r>
          <a:r>
            <a:rPr sz="1800" b="1">
              <a:sym typeface="+mn-ea"/>
            </a:rPr>
            <a:t>n</a:t>
          </a:r>
          <a:r>
            <a:rPr lang="en-GB" altLang="en-US" sz="1800" b="1" dirty="0" err="1">
              <a:solidFill>
                <a:schemeClr val="bg1"/>
              </a:solidFill>
              <a:sym typeface="+mn-ea"/>
            </a:rPr>
            <a:t>tonym反义词</a:t>
          </a:r>
          <a:r>
            <a:rPr lang="en-GB" altLang="en-US" sz="1800" b="1" dirty="0" err="1">
              <a:solidFill>
                <a:schemeClr val="bg1"/>
              </a:solidFill>
            </a:rPr>
            <a:t/>
          </a:r>
          <a:endParaRPr lang="en-GB" altLang="en-US" sz="1800" b="1" dirty="0" err="1">
            <a:solidFill>
              <a:schemeClr val="bg1"/>
            </a:solidFill>
          </a:endParaRPr>
        </a:p>
      </dgm:t>
    </dgm:pt>
    <dgm:pt modelId="{94F59E81-115A-8444-89E9-28660ADE1BA2}" cxnId="{76A373D4-F1AA-4C48-9172-A5F9DF360762}" type="parTrans">
      <dgm:prSet/>
      <dgm:spPr/>
      <dgm:t>
        <a:bodyPr/>
        <a:lstStyle/>
        <a:p>
          <a:pPr>
            <a:lnSpc>
              <a:spcPts val="1880"/>
            </a:lnSpc>
          </a:pPr>
          <a:endParaRPr lang="zh-CN" altLang="en-US">
            <a:solidFill>
              <a:schemeClr val="bg1"/>
            </a:solidFill>
          </a:endParaRPr>
        </a:p>
      </dgm:t>
    </dgm:pt>
    <dgm:pt modelId="{5D1325F4-791F-214D-9F17-BD0683AA778E}" cxnId="{76A373D4-F1AA-4C48-9172-A5F9DF360762}" type="sibTrans">
      <dgm:prSet/>
      <dgm:spPr/>
      <dgm:t>
        <a:bodyPr/>
        <a:lstStyle/>
        <a:p>
          <a:pPr>
            <a:lnSpc>
              <a:spcPts val="1880"/>
            </a:lnSpc>
          </a:pPr>
          <a:endParaRPr lang="zh-CN" altLang="en-US">
            <a:solidFill>
              <a:schemeClr val="bg1"/>
            </a:solidFill>
          </a:endParaRPr>
        </a:p>
      </dgm:t>
    </dgm:pt>
    <dgm:pt modelId="{197F0BD4-5DF5-D74B-A7D9-D19D6C99D7FF}">
      <dgm:prSet phldr="0" custT="1"/>
      <dgm:spPr/>
      <dgm:t>
        <a:bodyPr vert="horz" wrap="square"/>
        <a:p>
          <a:pPr>
            <a:lnSpc>
              <a:spcPts val="1880"/>
            </a:lnSpc>
            <a:spcBef>
              <a:spcPct val="0"/>
            </a:spcBef>
            <a:spcAft>
              <a:spcPct val="35000"/>
            </a:spcAft>
          </a:pPr>
          <a:r>
            <a:rPr lang="en-US" sz="1800" b="1">
              <a:sym typeface="+mn-ea"/>
            </a:rPr>
            <a:t>Hyponymy</a:t>
          </a:r>
          <a:r>
            <a:rPr lang="en-GB" altLang="en-US" sz="1800" b="1" dirty="0">
              <a:solidFill>
                <a:schemeClr val="bg1"/>
              </a:solidFill>
            </a:rPr>
            <a:t/>
          </a:r>
          <a:endParaRPr lang="en-GB" altLang="en-US" sz="1800" b="1" dirty="0">
            <a:solidFill>
              <a:schemeClr val="bg1"/>
            </a:solidFill>
          </a:endParaRPr>
        </a:p>
        <a:p>
          <a:pPr>
            <a:lnSpc>
              <a:spcPts val="1880"/>
            </a:lnSpc>
            <a:spcBef>
              <a:spcPct val="0"/>
            </a:spcBef>
            <a:spcAft>
              <a:spcPct val="35000"/>
            </a:spcAft>
          </a:pPr>
          <a:r>
            <a:rPr lang="zh-CN" altLang="en-GB" sz="1800" b="1" dirty="0" err="1">
              <a:solidFill>
                <a:schemeClr val="bg1"/>
              </a:solidFill>
              <a:sym typeface="+mn-ea"/>
            </a:rPr>
            <a:t>上下义</a:t>
          </a:r>
          <a:r>
            <a:rPr lang="en-GB" altLang="en-US" sz="1800" b="1" dirty="0" err="1">
              <a:solidFill>
                <a:schemeClr val="bg1"/>
              </a:solidFill>
              <a:sym typeface="+mn-ea"/>
            </a:rPr>
            <a:t>词</a:t>
          </a:r>
          <a:r>
            <a:rPr lang="en-GB" altLang="en-US" sz="1800" b="1" dirty="0" err="1">
              <a:solidFill>
                <a:schemeClr val="bg1"/>
              </a:solidFill>
            </a:rPr>
            <a:t/>
          </a:r>
          <a:endParaRPr lang="en-GB" altLang="en-US" sz="1800" b="1" dirty="0" err="1">
            <a:solidFill>
              <a:schemeClr val="bg1"/>
            </a:solidFill>
          </a:endParaRPr>
        </a:p>
      </dgm:t>
    </dgm:pt>
    <dgm:pt modelId="{14F44317-B5B7-3B4B-BBF9-9E4C6B0CBBAB}" cxnId="{5754FA79-AB66-4B8A-9D36-D71E96E3C0B6}" type="parTrans">
      <dgm:prSet/>
      <dgm:spPr/>
      <dgm:t>
        <a:bodyPr/>
        <a:lstStyle/>
        <a:p>
          <a:pPr>
            <a:lnSpc>
              <a:spcPts val="1880"/>
            </a:lnSpc>
          </a:pPr>
          <a:endParaRPr lang="zh-CN" altLang="en-US">
            <a:solidFill>
              <a:schemeClr val="bg1"/>
            </a:solidFill>
          </a:endParaRPr>
        </a:p>
      </dgm:t>
    </dgm:pt>
    <dgm:pt modelId="{87C918DA-2A97-EC43-AAC1-1B3E449B8EEB}" cxnId="{5754FA79-AB66-4B8A-9D36-D71E96E3C0B6}" type="sibTrans">
      <dgm:prSet/>
      <dgm:spPr/>
      <dgm:t>
        <a:bodyPr/>
        <a:lstStyle/>
        <a:p>
          <a:pPr>
            <a:lnSpc>
              <a:spcPts val="1880"/>
            </a:lnSpc>
          </a:pPr>
          <a:endParaRPr lang="zh-CN" altLang="en-US">
            <a:solidFill>
              <a:schemeClr val="bg1"/>
            </a:solidFill>
          </a:endParaRPr>
        </a:p>
      </dgm:t>
    </dgm:pt>
    <dgm:pt modelId="{5D8C7580-0CAA-3647-A0F6-E937252E53E0}">
      <dgm:prSet phldrT="[文本]" custT="1"/>
      <dgm:spPr/>
      <dgm:t>
        <a:bodyPr/>
        <a:lstStyle/>
        <a:p>
          <a:pPr>
            <a:lnSpc>
              <a:spcPts val="1880"/>
            </a:lnSpc>
          </a:pPr>
          <a:r>
            <a:rPr lang="en-US" altLang="zh-CN" sz="2400" b="1" dirty="0">
              <a:solidFill>
                <a:schemeClr val="tx1"/>
              </a:solidFill>
            </a:rPr>
            <a:t>Logical</a:t>
          </a:r>
          <a:r>
            <a:rPr lang="zh-CN" altLang="en-US" sz="2400" b="1" dirty="0">
              <a:solidFill>
                <a:schemeClr val="tx1"/>
              </a:solidFill>
            </a:rPr>
            <a:t> </a:t>
          </a:r>
          <a:r>
            <a:rPr lang="en-US" altLang="zh-CN" sz="2400" b="1" dirty="0">
              <a:solidFill>
                <a:schemeClr val="tx1"/>
              </a:solidFill>
            </a:rPr>
            <a:t>Connections</a:t>
          </a:r>
          <a:endParaRPr lang="zh-CN" altLang="en-US" sz="2400" b="1" dirty="0">
            <a:solidFill>
              <a:schemeClr val="tx1"/>
            </a:solidFill>
          </a:endParaRPr>
        </a:p>
      </dgm:t>
    </dgm:pt>
    <dgm:pt modelId="{CEE73EDC-922C-B74F-AE62-B8941927E46E}" cxnId="{29D159E3-E038-4C92-AFF1-E90F87AC8957}" type="parTrans">
      <dgm:prSet/>
      <dgm:spPr/>
      <dgm:t>
        <a:bodyPr/>
        <a:lstStyle/>
        <a:p>
          <a:pPr>
            <a:lnSpc>
              <a:spcPts val="1880"/>
            </a:lnSpc>
          </a:pPr>
          <a:endParaRPr lang="zh-CN" altLang="en-US">
            <a:solidFill>
              <a:schemeClr val="bg1"/>
            </a:solidFill>
          </a:endParaRPr>
        </a:p>
      </dgm:t>
    </dgm:pt>
    <dgm:pt modelId="{B90D8C93-254E-C345-B907-3293DC7839C0}" cxnId="{29D159E3-E038-4C92-AFF1-E90F87AC8957}" type="sibTrans">
      <dgm:prSet/>
      <dgm:spPr/>
      <dgm:t>
        <a:bodyPr/>
        <a:lstStyle/>
        <a:p>
          <a:pPr>
            <a:lnSpc>
              <a:spcPts val="1880"/>
            </a:lnSpc>
          </a:pPr>
          <a:endParaRPr lang="zh-CN" altLang="en-US">
            <a:solidFill>
              <a:schemeClr val="bg1"/>
            </a:solidFill>
          </a:endParaRPr>
        </a:p>
      </dgm:t>
    </dgm:pt>
    <dgm:pt modelId="{DC6A69FD-ECD7-6A49-87AB-9FE6FD34213C}">
      <dgm:prSet phldrT="[文本]" custT="1"/>
      <dgm:spPr/>
      <dgm:t>
        <a:bodyPr/>
        <a:lstStyle/>
        <a:p>
          <a:pPr>
            <a:lnSpc>
              <a:spcPts val="1480"/>
            </a:lnSpc>
          </a:pPr>
          <a:r>
            <a:rPr lang="en-US" altLang="zh-CN" sz="1800" b="1" dirty="0">
              <a:solidFill>
                <a:schemeClr val="bg1"/>
              </a:solidFill>
            </a:rPr>
            <a:t>General-Specific</a:t>
          </a:r>
        </a:p>
        <a:p>
          <a:pPr>
            <a:lnSpc>
              <a:spcPts val="1480"/>
            </a:lnSpc>
          </a:pPr>
          <a:r>
            <a:rPr lang="zh-CN" altLang="en-US" sz="1800" b="1" dirty="0">
              <a:solidFill>
                <a:schemeClr val="bg1"/>
              </a:solidFill>
            </a:rPr>
            <a:t>总分</a:t>
          </a:r>
        </a:p>
      </dgm:t>
    </dgm:pt>
    <dgm:pt modelId="{45984F03-1E4E-1148-8818-FC0273B84FB7}" cxnId="{D8B9B558-565A-4618-810E-EE5FB97E344F}" type="parTrans">
      <dgm:prSet/>
      <dgm:spPr/>
      <dgm:t>
        <a:bodyPr/>
        <a:lstStyle/>
        <a:p>
          <a:pPr>
            <a:lnSpc>
              <a:spcPts val="1880"/>
            </a:lnSpc>
          </a:pPr>
          <a:endParaRPr lang="zh-CN" altLang="en-US">
            <a:solidFill>
              <a:schemeClr val="bg1"/>
            </a:solidFill>
          </a:endParaRPr>
        </a:p>
      </dgm:t>
    </dgm:pt>
    <dgm:pt modelId="{10DC4630-1589-3E4B-8067-8F2B93EE0E19}" cxnId="{D8B9B558-565A-4618-810E-EE5FB97E344F}" type="sibTrans">
      <dgm:prSet/>
      <dgm:spPr/>
      <dgm:t>
        <a:bodyPr/>
        <a:lstStyle/>
        <a:p>
          <a:pPr>
            <a:lnSpc>
              <a:spcPts val="1880"/>
            </a:lnSpc>
          </a:pPr>
          <a:endParaRPr lang="zh-CN" altLang="en-US">
            <a:solidFill>
              <a:schemeClr val="bg1"/>
            </a:solidFill>
          </a:endParaRPr>
        </a:p>
      </dgm:t>
    </dgm:pt>
    <dgm:pt modelId="{60822009-EB38-E447-84FD-CD9A76346856}">
      <dgm:prSet phldrT="[文本]" custT="1"/>
      <dgm:spPr/>
      <dgm:t>
        <a:bodyPr/>
        <a:lstStyle/>
        <a:p>
          <a:pPr>
            <a:lnSpc>
              <a:spcPts val="1480"/>
            </a:lnSpc>
          </a:pPr>
          <a:r>
            <a:rPr lang="en-US" altLang="zh-CN" sz="1800" b="1" dirty="0">
              <a:solidFill>
                <a:schemeClr val="bg1"/>
              </a:solidFill>
            </a:rPr>
            <a:t>Parallelism</a:t>
          </a:r>
          <a:r>
            <a:rPr lang="zh-CN" altLang="en-US" sz="1800" b="1" dirty="0">
              <a:solidFill>
                <a:schemeClr val="bg1"/>
              </a:solidFill>
            </a:rPr>
            <a:t>并列 </a:t>
          </a:r>
        </a:p>
      </dgm:t>
    </dgm:pt>
    <dgm:pt modelId="{59B748FF-7AEF-924F-9FC0-7C147577DB85}" cxnId="{705BA693-B8B8-45D5-9381-EEE143D1384C}" type="parTrans">
      <dgm:prSet/>
      <dgm:spPr/>
      <dgm:t>
        <a:bodyPr/>
        <a:lstStyle/>
        <a:p>
          <a:pPr>
            <a:lnSpc>
              <a:spcPts val="1880"/>
            </a:lnSpc>
          </a:pPr>
          <a:endParaRPr lang="zh-CN" altLang="en-US">
            <a:solidFill>
              <a:schemeClr val="bg1"/>
            </a:solidFill>
          </a:endParaRPr>
        </a:p>
      </dgm:t>
    </dgm:pt>
    <dgm:pt modelId="{A1A96709-75A2-6F40-A409-9761359BFDA7}" cxnId="{705BA693-B8B8-45D5-9381-EEE143D1384C}" type="sibTrans">
      <dgm:prSet/>
      <dgm:spPr/>
      <dgm:t>
        <a:bodyPr/>
        <a:lstStyle/>
        <a:p>
          <a:pPr>
            <a:lnSpc>
              <a:spcPts val="1880"/>
            </a:lnSpc>
          </a:pPr>
          <a:endParaRPr lang="zh-CN" altLang="en-US">
            <a:solidFill>
              <a:schemeClr val="bg1"/>
            </a:solidFill>
          </a:endParaRPr>
        </a:p>
      </dgm:t>
    </dgm:pt>
    <dgm:pt modelId="{812FAF79-93A6-D241-B66F-B4621945E5E9}">
      <dgm:prSet phldrT="[文本]" custT="1"/>
      <dgm:spPr/>
      <dgm:t>
        <a:bodyPr/>
        <a:lstStyle/>
        <a:p>
          <a:pPr>
            <a:lnSpc>
              <a:spcPts val="1480"/>
            </a:lnSpc>
          </a:pPr>
          <a:r>
            <a:rPr lang="en-US" altLang="zh-CN" sz="1800" b="1" dirty="0">
              <a:solidFill>
                <a:schemeClr val="bg1"/>
              </a:solidFill>
            </a:rPr>
            <a:t>Evidence</a:t>
          </a:r>
          <a:r>
            <a:rPr lang="zh-CN" altLang="en-US" sz="1800" b="1" dirty="0">
              <a:solidFill>
                <a:schemeClr val="bg1"/>
              </a:solidFill>
            </a:rPr>
            <a:t>例证</a:t>
          </a:r>
        </a:p>
      </dgm:t>
    </dgm:pt>
    <dgm:pt modelId="{B937286C-5333-C04A-AA3D-3205AF69C7DB}" cxnId="{DD6CB19F-0673-4D18-8CD0-95054A446D77}" type="parTrans">
      <dgm:prSet/>
      <dgm:spPr/>
      <dgm:t>
        <a:bodyPr/>
        <a:lstStyle/>
        <a:p>
          <a:pPr>
            <a:lnSpc>
              <a:spcPts val="1880"/>
            </a:lnSpc>
          </a:pPr>
          <a:endParaRPr lang="zh-CN" altLang="en-US">
            <a:solidFill>
              <a:schemeClr val="bg1"/>
            </a:solidFill>
          </a:endParaRPr>
        </a:p>
      </dgm:t>
    </dgm:pt>
    <dgm:pt modelId="{EA1F61D1-2748-874B-A13C-3B41EA081BB0}" cxnId="{DD6CB19F-0673-4D18-8CD0-95054A446D77}" type="sibTrans">
      <dgm:prSet/>
      <dgm:spPr/>
      <dgm:t>
        <a:bodyPr/>
        <a:lstStyle/>
        <a:p>
          <a:pPr>
            <a:lnSpc>
              <a:spcPts val="1880"/>
            </a:lnSpc>
          </a:pPr>
          <a:endParaRPr lang="zh-CN" altLang="en-US">
            <a:solidFill>
              <a:schemeClr val="bg1"/>
            </a:solidFill>
          </a:endParaRPr>
        </a:p>
      </dgm:t>
    </dgm:pt>
    <dgm:pt modelId="{3DF5785F-1436-EB47-B364-EF4F296B852D}">
      <dgm:prSet custT="1"/>
      <dgm:spPr/>
      <dgm:t>
        <a:bodyPr/>
        <a:lstStyle/>
        <a:p>
          <a:pPr>
            <a:lnSpc>
              <a:spcPts val="1480"/>
            </a:lnSpc>
          </a:pPr>
          <a:r>
            <a:rPr lang="en-US" altLang="zh-CN" sz="1800" b="1" dirty="0">
              <a:solidFill>
                <a:schemeClr val="bg1"/>
              </a:solidFill>
            </a:rPr>
            <a:t>Cause</a:t>
          </a:r>
          <a:r>
            <a:rPr lang="zh-CN" altLang="en-US" sz="1800" b="1" dirty="0">
              <a:solidFill>
                <a:schemeClr val="bg1"/>
              </a:solidFill>
            </a:rPr>
            <a:t> </a:t>
          </a:r>
          <a:r>
            <a:rPr lang="en-US" altLang="zh-CN" sz="1800" b="1" dirty="0">
              <a:solidFill>
                <a:schemeClr val="bg1"/>
              </a:solidFill>
            </a:rPr>
            <a:t>&amp;</a:t>
          </a:r>
          <a:r>
            <a:rPr lang="zh-CN" altLang="en-US" sz="1800" b="1" dirty="0">
              <a:solidFill>
                <a:schemeClr val="bg1"/>
              </a:solidFill>
            </a:rPr>
            <a:t> </a:t>
          </a:r>
          <a:r>
            <a:rPr lang="en-US" altLang="zh-CN" sz="1800" b="1" dirty="0">
              <a:solidFill>
                <a:schemeClr val="bg1"/>
              </a:solidFill>
            </a:rPr>
            <a:t>Effect</a:t>
          </a:r>
        </a:p>
        <a:p>
          <a:pPr>
            <a:lnSpc>
              <a:spcPts val="1480"/>
            </a:lnSpc>
          </a:pPr>
          <a:r>
            <a:rPr lang="zh-CN" altLang="en-US" sz="1800" b="1" dirty="0">
              <a:solidFill>
                <a:schemeClr val="bg1"/>
              </a:solidFill>
            </a:rPr>
            <a:t>因果</a:t>
          </a:r>
        </a:p>
      </dgm:t>
    </dgm:pt>
    <dgm:pt modelId="{C5C48EE5-4F6F-AB42-8C0B-67D97B5EB9BE}" cxnId="{BEC44C8B-EDD2-4410-A915-8BF033F02DB4}" type="parTrans">
      <dgm:prSet/>
      <dgm:spPr/>
      <dgm:t>
        <a:bodyPr/>
        <a:lstStyle/>
        <a:p>
          <a:pPr>
            <a:lnSpc>
              <a:spcPts val="1880"/>
            </a:lnSpc>
          </a:pPr>
          <a:endParaRPr lang="zh-CN" altLang="en-US">
            <a:solidFill>
              <a:schemeClr val="bg1"/>
            </a:solidFill>
          </a:endParaRPr>
        </a:p>
      </dgm:t>
    </dgm:pt>
    <dgm:pt modelId="{AFC5701D-7EF3-9B4B-B85A-3E9CF15D84B7}" cxnId="{BEC44C8B-EDD2-4410-A915-8BF033F02DB4}" type="sibTrans">
      <dgm:prSet/>
      <dgm:spPr/>
      <dgm:t>
        <a:bodyPr/>
        <a:lstStyle/>
        <a:p>
          <a:pPr>
            <a:lnSpc>
              <a:spcPts val="1880"/>
            </a:lnSpc>
          </a:pPr>
          <a:endParaRPr lang="zh-CN" altLang="en-US">
            <a:solidFill>
              <a:schemeClr val="bg1"/>
            </a:solidFill>
          </a:endParaRPr>
        </a:p>
      </dgm:t>
    </dgm:pt>
    <dgm:pt modelId="{BECA5E71-D2F9-2C47-B8B0-6E6639BA29CD}">
      <dgm:prSet custT="1"/>
      <dgm:spPr/>
      <dgm:t>
        <a:bodyPr/>
        <a:lstStyle/>
        <a:p>
          <a:pPr>
            <a:lnSpc>
              <a:spcPts val="1480"/>
            </a:lnSpc>
          </a:pPr>
          <a:r>
            <a:rPr lang="en-US" altLang="zh-CN" sz="1800" b="1" dirty="0">
              <a:solidFill>
                <a:schemeClr val="bg1"/>
              </a:solidFill>
            </a:rPr>
            <a:t>Comparison</a:t>
          </a:r>
          <a:r>
            <a:rPr lang="zh-CN" altLang="en-US" sz="1800" b="1" dirty="0">
              <a:solidFill>
                <a:schemeClr val="bg1"/>
              </a:solidFill>
            </a:rPr>
            <a:t> </a:t>
          </a:r>
          <a:r>
            <a:rPr lang="en-US" altLang="zh-CN" sz="1800" b="1" dirty="0">
              <a:solidFill>
                <a:schemeClr val="bg1"/>
              </a:solidFill>
            </a:rPr>
            <a:t>&amp;</a:t>
          </a:r>
          <a:r>
            <a:rPr lang="zh-CN" altLang="en-US" sz="1800" b="1" dirty="0">
              <a:solidFill>
                <a:schemeClr val="bg1"/>
              </a:solidFill>
            </a:rPr>
            <a:t> </a:t>
          </a:r>
          <a:r>
            <a:rPr lang="en-US" altLang="zh-CN" sz="1800" b="1" dirty="0">
              <a:solidFill>
                <a:schemeClr val="bg1"/>
              </a:solidFill>
            </a:rPr>
            <a:t>Contrast</a:t>
          </a:r>
        </a:p>
        <a:p>
          <a:pPr>
            <a:lnSpc>
              <a:spcPts val="1480"/>
            </a:lnSpc>
          </a:pPr>
          <a:r>
            <a:rPr lang="zh-CN" altLang="en-US" sz="1800" b="1" dirty="0">
              <a:solidFill>
                <a:schemeClr val="bg1"/>
              </a:solidFill>
            </a:rPr>
            <a:t>比较对比</a:t>
          </a:r>
        </a:p>
      </dgm:t>
    </dgm:pt>
    <dgm:pt modelId="{F745D100-5F06-AB44-91BD-5F61BE9A4ED8}" cxnId="{D73554FD-8D78-4B42-ACE1-15BA7FEA578E}" type="parTrans">
      <dgm:prSet/>
      <dgm:spPr/>
      <dgm:t>
        <a:bodyPr/>
        <a:lstStyle/>
        <a:p>
          <a:pPr>
            <a:lnSpc>
              <a:spcPts val="1880"/>
            </a:lnSpc>
          </a:pPr>
          <a:endParaRPr lang="zh-CN" altLang="en-US">
            <a:solidFill>
              <a:schemeClr val="bg1"/>
            </a:solidFill>
          </a:endParaRPr>
        </a:p>
      </dgm:t>
    </dgm:pt>
    <dgm:pt modelId="{981F822F-B4C7-054D-A0F6-2D7D2C0C7348}" cxnId="{D73554FD-8D78-4B42-ACE1-15BA7FEA578E}" type="sibTrans">
      <dgm:prSet/>
      <dgm:spPr/>
      <dgm:t>
        <a:bodyPr/>
        <a:lstStyle/>
        <a:p>
          <a:pPr>
            <a:lnSpc>
              <a:spcPts val="1880"/>
            </a:lnSpc>
          </a:pPr>
          <a:endParaRPr lang="zh-CN" altLang="en-US">
            <a:solidFill>
              <a:schemeClr val="bg1"/>
            </a:solidFill>
          </a:endParaRPr>
        </a:p>
      </dgm:t>
    </dgm:pt>
    <dgm:pt modelId="{207A5EF5-0D72-B148-B3DF-D3ABF26BA97C}">
      <dgm:prSet custT="1"/>
      <dgm:spPr/>
      <dgm:t>
        <a:bodyPr/>
        <a:lstStyle/>
        <a:p>
          <a:pPr>
            <a:lnSpc>
              <a:spcPts val="1880"/>
            </a:lnSpc>
          </a:pPr>
          <a:r>
            <a:rPr lang="en-US" altLang="zh-CN" sz="1800">
              <a:solidFill>
                <a:schemeClr val="bg1"/>
              </a:solidFill>
            </a:rPr>
            <a:t>......</a:t>
          </a:r>
          <a:endParaRPr lang="zh-CN" altLang="en-US" sz="1800">
            <a:solidFill>
              <a:schemeClr val="bg1"/>
            </a:solidFill>
          </a:endParaRPr>
        </a:p>
      </dgm:t>
    </dgm:pt>
    <dgm:pt modelId="{AA104D9C-A260-9540-A0F5-E968C68220D2}" cxnId="{94EB6DEE-0A60-4747-A66E-04AC769EA334}" type="parTrans">
      <dgm:prSet/>
      <dgm:spPr/>
      <dgm:t>
        <a:bodyPr/>
        <a:lstStyle/>
        <a:p>
          <a:pPr>
            <a:lnSpc>
              <a:spcPts val="1880"/>
            </a:lnSpc>
          </a:pPr>
          <a:endParaRPr lang="zh-CN" altLang="en-US">
            <a:solidFill>
              <a:schemeClr val="bg1"/>
            </a:solidFill>
          </a:endParaRPr>
        </a:p>
      </dgm:t>
    </dgm:pt>
    <dgm:pt modelId="{53CDB134-6000-2C4F-A4BB-21D66147EB94}" cxnId="{94EB6DEE-0A60-4747-A66E-04AC769EA334}" type="sibTrans">
      <dgm:prSet/>
      <dgm:spPr/>
      <dgm:t>
        <a:bodyPr/>
        <a:lstStyle/>
        <a:p>
          <a:pPr>
            <a:lnSpc>
              <a:spcPts val="1880"/>
            </a:lnSpc>
          </a:pPr>
          <a:endParaRPr lang="zh-CN" altLang="en-US">
            <a:solidFill>
              <a:schemeClr val="bg1"/>
            </a:solidFill>
          </a:endParaRPr>
        </a:p>
      </dgm:t>
    </dgm:pt>
    <dgm:pt modelId="{DBEDE9D6-03A7-AE40-A4AC-1BEAD929ACC6}" type="pres">
      <dgm:prSet presAssocID="{F5CC811F-286F-9144-B478-774DD3D29D26}" presName="theList" presStyleCnt="0">
        <dgm:presLayoutVars>
          <dgm:dir/>
          <dgm:animLvl val="lvl"/>
          <dgm:resizeHandles val="exact"/>
        </dgm:presLayoutVars>
      </dgm:prSet>
      <dgm:spPr/>
    </dgm:pt>
    <dgm:pt modelId="{B1ABBAC1-F0B0-B94C-B1AB-6D68B170DAA4}" type="pres">
      <dgm:prSet presAssocID="{AC3E01B2-06AE-C345-839E-C04812B4433B}" presName="compNode" presStyleCnt="0"/>
      <dgm:spPr/>
    </dgm:pt>
    <dgm:pt modelId="{CC98091E-1DE6-F444-846C-AC2476C4CA2D}" type="pres">
      <dgm:prSet presAssocID="{AC3E01B2-06AE-C345-839E-C04812B4433B}" presName="aNode" presStyleLbl="bgShp" presStyleIdx="0" presStyleCnt="3"/>
      <dgm:spPr/>
    </dgm:pt>
    <dgm:pt modelId="{CEBFD879-2287-1848-A889-7F3ED9B9B75C}" type="pres">
      <dgm:prSet presAssocID="{AC3E01B2-06AE-C345-839E-C04812B4433B}" presName="textNode" presStyleCnt="0"/>
      <dgm:spPr/>
    </dgm:pt>
    <dgm:pt modelId="{4C3332F1-29A6-3949-A781-0E75869D88DD}" type="pres">
      <dgm:prSet presAssocID="{AC3E01B2-06AE-C345-839E-C04812B4433B}" presName="compChildNode" presStyleCnt="0"/>
      <dgm:spPr/>
    </dgm:pt>
    <dgm:pt modelId="{8C686D94-0082-FF4E-A39D-E03C382BE455}" type="pres">
      <dgm:prSet presAssocID="{AC3E01B2-06AE-C345-839E-C04812B4433B}" presName="theInnerList" presStyleCnt="0"/>
      <dgm:spPr/>
    </dgm:pt>
    <dgm:pt modelId="{968CCA83-FFF1-A84E-8939-0BB3488B53F7}" type="pres">
      <dgm:prSet presAssocID="{7DF9F100-53C9-9543-8452-3E8CF4A5F818}" presName="childNode" presStyleLbl="node1" presStyleIdx="0" presStyleCnt="14" custLinFactY="-25717" custLinFactNeighborX="-690" custLinFactNeighborY="-100000">
        <dgm:presLayoutVars>
          <dgm:bulletEnabled val="1"/>
        </dgm:presLayoutVars>
      </dgm:prSet>
      <dgm:spPr/>
    </dgm:pt>
    <dgm:pt modelId="{0FF2AA10-AC01-E644-90B6-EF715E713028}" type="pres">
      <dgm:prSet presAssocID="{7DF9F100-53C9-9543-8452-3E8CF4A5F818}" presName="aSpace2" presStyleCnt="0"/>
      <dgm:spPr/>
    </dgm:pt>
    <dgm:pt modelId="{8ECCB71D-89C4-C747-974D-D3E9E0E4C809}" type="pres">
      <dgm:prSet presAssocID="{7593BF8D-A65F-6D40-9C9C-C09C87D43F48}" presName="childNode" presStyleLbl="node1" presStyleIdx="1" presStyleCnt="14" custScaleY="152022" custLinFactY="-25717" custLinFactNeighborX="-690" custLinFactNeighborY="-100000">
        <dgm:presLayoutVars>
          <dgm:bulletEnabled val="1"/>
        </dgm:presLayoutVars>
      </dgm:prSet>
      <dgm:spPr/>
    </dgm:pt>
    <dgm:pt modelId="{D4A74341-9A7E-A243-AABD-CBB65F4EF873}" type="pres">
      <dgm:prSet presAssocID="{7593BF8D-A65F-6D40-9C9C-C09C87D43F48}" presName="aSpace2" presStyleCnt="0"/>
      <dgm:spPr/>
    </dgm:pt>
    <dgm:pt modelId="{A8CD2765-AE14-9541-BBEC-45CCBDDBF115}" type="pres">
      <dgm:prSet presAssocID="{69275BA1-6DC0-284A-A563-E0435B950F8A}" presName="childNode" presStyleLbl="node1" presStyleIdx="2" presStyleCnt="14" custLinFactY="-25717" custLinFactNeighborX="-690" custLinFactNeighborY="-100000">
        <dgm:presLayoutVars>
          <dgm:bulletEnabled val="1"/>
        </dgm:presLayoutVars>
      </dgm:prSet>
      <dgm:spPr/>
    </dgm:pt>
    <dgm:pt modelId="{453CB798-0F35-924F-AC5C-12B9B8808DA2}" type="pres">
      <dgm:prSet presAssocID="{69275BA1-6DC0-284A-A563-E0435B950F8A}" presName="aSpace2" presStyleCnt="0"/>
      <dgm:spPr/>
    </dgm:pt>
    <dgm:pt modelId="{27109E7D-F79E-194B-B3E6-C3C25C8ABD3B}" type="pres">
      <dgm:prSet presAssocID="{EF151CE4-A589-844C-BC93-15BF0E53EE21}" presName="childNode" presStyleLbl="node1" presStyleIdx="3" presStyleCnt="14" custLinFactY="-25717" custLinFactNeighborX="-690" custLinFactNeighborY="-100000">
        <dgm:presLayoutVars>
          <dgm:bulletEnabled val="1"/>
        </dgm:presLayoutVars>
      </dgm:prSet>
      <dgm:spPr/>
    </dgm:pt>
    <dgm:pt modelId="{D5DB26F2-9FBA-AC48-BF71-311628E95E94}" type="pres">
      <dgm:prSet presAssocID="{AC3E01B2-06AE-C345-839E-C04812B4433B}" presName="aSpace" presStyleCnt="0"/>
      <dgm:spPr/>
    </dgm:pt>
    <dgm:pt modelId="{F168C66B-EE6F-7946-8622-A7351CDC11A1}" type="pres">
      <dgm:prSet presAssocID="{5D2DD92D-915A-AE46-BF15-FE9228F59DAF}" presName="compNode" presStyleCnt="0"/>
      <dgm:spPr/>
    </dgm:pt>
    <dgm:pt modelId="{32174C4B-C1A1-7246-97BA-79ADDB07CAE3}" type="pres">
      <dgm:prSet presAssocID="{5D2DD92D-915A-AE46-BF15-FE9228F59DAF}" presName="aNode" presStyleLbl="bgShp" presStyleIdx="1" presStyleCnt="3"/>
      <dgm:spPr/>
    </dgm:pt>
    <dgm:pt modelId="{CD47E21A-5489-F04F-9818-920E9B954C42}" type="pres">
      <dgm:prSet presAssocID="{5D2DD92D-915A-AE46-BF15-FE9228F59DAF}" presName="textNode" presStyleCnt="0"/>
      <dgm:spPr/>
    </dgm:pt>
    <dgm:pt modelId="{A089CFBC-1C6E-3B4E-9421-7BB14B7E0E5B}" type="pres">
      <dgm:prSet presAssocID="{5D2DD92D-915A-AE46-BF15-FE9228F59DAF}" presName="compChildNode" presStyleCnt="0"/>
      <dgm:spPr/>
    </dgm:pt>
    <dgm:pt modelId="{BA408777-E01D-DB45-913B-55865135EAC7}" type="pres">
      <dgm:prSet presAssocID="{5D2DD92D-915A-AE46-BF15-FE9228F59DAF}" presName="theInnerList" presStyleCnt="0"/>
      <dgm:spPr/>
    </dgm:pt>
    <dgm:pt modelId="{84E8DA3F-1FF1-5348-A12F-EC0D6E3940C2}" type="pres">
      <dgm:prSet presAssocID="{6A8D7A15-E30F-9446-BA14-106E76FBD50C}" presName="childNode" presStyleLbl="node1" presStyleIdx="4" presStyleCnt="14" custLinFactY="-20110" custLinFactNeighborY="-100000">
        <dgm:presLayoutVars>
          <dgm:bulletEnabled val="1"/>
        </dgm:presLayoutVars>
      </dgm:prSet>
      <dgm:spPr/>
    </dgm:pt>
    <dgm:pt modelId="{E3BF960E-D3AB-4841-8533-69B771B26CEF}" type="pres">
      <dgm:prSet presAssocID="{6A8D7A15-E30F-9446-BA14-106E76FBD50C}" presName="aSpace2" presStyleCnt="0"/>
      <dgm:spPr/>
    </dgm:pt>
    <dgm:pt modelId="{83FAB491-2A32-C348-85EF-36A4B166D0B8}" type="pres">
      <dgm:prSet presAssocID="{9322D92C-2159-5242-BA87-20E422C01ECA}" presName="childNode" presStyleLbl="node1" presStyleIdx="5" presStyleCnt="14" custLinFactY="-20110" custLinFactNeighborY="-100000">
        <dgm:presLayoutVars>
          <dgm:bulletEnabled val="1"/>
        </dgm:presLayoutVars>
      </dgm:prSet>
      <dgm:spPr/>
    </dgm:pt>
    <dgm:pt modelId="{B30D0C08-EF7F-6B43-92A4-A5CE2E755C74}" type="pres">
      <dgm:prSet presAssocID="{9322D92C-2159-5242-BA87-20E422C01ECA}" presName="aSpace2" presStyleCnt="0"/>
      <dgm:spPr/>
    </dgm:pt>
    <dgm:pt modelId="{4AB796D5-B149-774C-91CC-E2742F6E515C}" type="pres">
      <dgm:prSet presAssocID="{D8FB152E-2B46-8C4A-A48F-154643928634}" presName="childNode" presStyleLbl="node1" presStyleIdx="6" presStyleCnt="14" custLinFactY="-20110" custLinFactNeighborY="-100000">
        <dgm:presLayoutVars>
          <dgm:bulletEnabled val="1"/>
        </dgm:presLayoutVars>
      </dgm:prSet>
      <dgm:spPr/>
    </dgm:pt>
    <dgm:pt modelId="{F267FEC1-6C75-C142-974E-C92D5FAD25F9}" type="pres">
      <dgm:prSet presAssocID="{D8FB152E-2B46-8C4A-A48F-154643928634}" presName="aSpace2" presStyleCnt="0"/>
      <dgm:spPr/>
    </dgm:pt>
    <dgm:pt modelId="{BA6462C7-BECB-934A-9B39-A3BF80D2C185}" type="pres">
      <dgm:prSet presAssocID="{197F0BD4-5DF5-D74B-A7D9-D19D6C99D7FF}" presName="childNode" presStyleLbl="node1" presStyleIdx="7" presStyleCnt="14" custLinFactY="-20110" custLinFactNeighborY="-100000">
        <dgm:presLayoutVars>
          <dgm:bulletEnabled val="1"/>
        </dgm:presLayoutVars>
      </dgm:prSet>
      <dgm:spPr/>
    </dgm:pt>
    <dgm:pt modelId="{2E12DEE8-9029-5940-9237-983A4E00BEDB}" type="pres">
      <dgm:prSet presAssocID="{5D2DD92D-915A-AE46-BF15-FE9228F59DAF}" presName="aSpace" presStyleCnt="0"/>
      <dgm:spPr/>
    </dgm:pt>
    <dgm:pt modelId="{D4671E45-FB27-5A41-A770-B44178AE285C}" type="pres">
      <dgm:prSet presAssocID="{5D8C7580-0CAA-3647-A0F6-E937252E53E0}" presName="compNode" presStyleCnt="0"/>
      <dgm:spPr/>
    </dgm:pt>
    <dgm:pt modelId="{0A69196D-AD5B-0A4E-AE62-C82BAAE273EC}" type="pres">
      <dgm:prSet presAssocID="{5D8C7580-0CAA-3647-A0F6-E937252E53E0}" presName="aNode" presStyleLbl="bgShp" presStyleIdx="2" presStyleCnt="3"/>
      <dgm:spPr/>
    </dgm:pt>
    <dgm:pt modelId="{EC8ECFD5-B6E6-DC4B-9A6F-338DBBBC99AE}" type="pres">
      <dgm:prSet presAssocID="{5D8C7580-0CAA-3647-A0F6-E937252E53E0}" presName="textNode" presStyleCnt="0"/>
      <dgm:spPr/>
    </dgm:pt>
    <dgm:pt modelId="{A8D6AA64-0938-AF4C-AE90-272402ABC1F6}" type="pres">
      <dgm:prSet presAssocID="{5D8C7580-0CAA-3647-A0F6-E937252E53E0}" presName="compChildNode" presStyleCnt="0"/>
      <dgm:spPr/>
    </dgm:pt>
    <dgm:pt modelId="{D61AEEF2-C1C4-B24D-882C-A2453A278F3E}" type="pres">
      <dgm:prSet presAssocID="{5D8C7580-0CAA-3647-A0F6-E937252E53E0}" presName="theInnerList" presStyleCnt="0"/>
      <dgm:spPr/>
    </dgm:pt>
    <dgm:pt modelId="{0857770D-3B24-9741-9A55-12459CB5CC63}" type="pres">
      <dgm:prSet presAssocID="{DC6A69FD-ECD7-6A49-87AB-9FE6FD34213C}" presName="childNode" presStyleLbl="node1" presStyleIdx="8" presStyleCnt="14" custScaleY="146146" custLinFactY="-41315" custLinFactNeighborY="-100000">
        <dgm:presLayoutVars>
          <dgm:bulletEnabled val="1"/>
        </dgm:presLayoutVars>
      </dgm:prSet>
      <dgm:spPr/>
    </dgm:pt>
    <dgm:pt modelId="{96D73AD0-BD6A-E54F-9AC1-AAB3C9135597}" type="pres">
      <dgm:prSet presAssocID="{DC6A69FD-ECD7-6A49-87AB-9FE6FD34213C}" presName="aSpace2" presStyleCnt="0"/>
      <dgm:spPr/>
    </dgm:pt>
    <dgm:pt modelId="{A1398414-8F0A-C941-9726-6BB82E8CAA6F}" type="pres">
      <dgm:prSet presAssocID="{60822009-EB38-E447-84FD-CD9A76346856}" presName="childNode" presStyleLbl="node1" presStyleIdx="9" presStyleCnt="14" custLinFactY="-41315" custLinFactNeighborY="-100000">
        <dgm:presLayoutVars>
          <dgm:bulletEnabled val="1"/>
        </dgm:presLayoutVars>
      </dgm:prSet>
      <dgm:spPr/>
    </dgm:pt>
    <dgm:pt modelId="{6B177D15-86A6-E24A-B21B-C8213C495A15}" type="pres">
      <dgm:prSet presAssocID="{60822009-EB38-E447-84FD-CD9A76346856}" presName="aSpace2" presStyleCnt="0"/>
      <dgm:spPr/>
    </dgm:pt>
    <dgm:pt modelId="{B657AB76-384A-404D-BF09-985F99B22A4C}" type="pres">
      <dgm:prSet presAssocID="{812FAF79-93A6-D241-B66F-B4621945E5E9}" presName="childNode" presStyleLbl="node1" presStyleIdx="10" presStyleCnt="14" custLinFactY="-41315" custLinFactNeighborY="-100000">
        <dgm:presLayoutVars>
          <dgm:bulletEnabled val="1"/>
        </dgm:presLayoutVars>
      </dgm:prSet>
      <dgm:spPr/>
    </dgm:pt>
    <dgm:pt modelId="{238A1AAC-DAB3-AE46-A9D4-833A41610D67}" type="pres">
      <dgm:prSet presAssocID="{812FAF79-93A6-D241-B66F-B4621945E5E9}" presName="aSpace2" presStyleCnt="0"/>
      <dgm:spPr/>
    </dgm:pt>
    <dgm:pt modelId="{13E5216E-3748-234F-A044-98407502DF85}" type="pres">
      <dgm:prSet presAssocID="{3DF5785F-1436-EB47-B364-EF4F296B852D}" presName="childNode" presStyleLbl="node1" presStyleIdx="11" presStyleCnt="14" custScaleY="144447" custLinFactY="-41315" custLinFactNeighborY="-100000">
        <dgm:presLayoutVars>
          <dgm:bulletEnabled val="1"/>
        </dgm:presLayoutVars>
      </dgm:prSet>
      <dgm:spPr/>
    </dgm:pt>
    <dgm:pt modelId="{E31C46DC-8186-984B-8B9F-936854B477CA}" type="pres">
      <dgm:prSet presAssocID="{3DF5785F-1436-EB47-B364-EF4F296B852D}" presName="aSpace2" presStyleCnt="0"/>
      <dgm:spPr/>
    </dgm:pt>
    <dgm:pt modelId="{4B1C5EF0-506B-2546-BD46-6BEC2C012A6D}" type="pres">
      <dgm:prSet presAssocID="{BECA5E71-D2F9-2C47-B8B0-6E6639BA29CD}" presName="childNode" presStyleLbl="node1" presStyleIdx="12" presStyleCnt="14" custScaleY="196190" custLinFactY="-41315" custLinFactNeighborY="-100000">
        <dgm:presLayoutVars>
          <dgm:bulletEnabled val="1"/>
        </dgm:presLayoutVars>
      </dgm:prSet>
      <dgm:spPr/>
    </dgm:pt>
    <dgm:pt modelId="{635C8EC0-B726-164E-A815-2B42F73D3B1E}" type="pres">
      <dgm:prSet presAssocID="{BECA5E71-D2F9-2C47-B8B0-6E6639BA29CD}" presName="aSpace2" presStyleCnt="0"/>
      <dgm:spPr/>
    </dgm:pt>
    <dgm:pt modelId="{AEAAF5BE-635C-9F48-8A6D-6ACBFF9617C6}" type="pres">
      <dgm:prSet presAssocID="{207A5EF5-0D72-B148-B3DF-D3ABF26BA97C}" presName="childNode" presStyleLbl="node1" presStyleIdx="13" presStyleCnt="14" custLinFactY="-41315" custLinFactNeighborY="-100000">
        <dgm:presLayoutVars>
          <dgm:bulletEnabled val="1"/>
        </dgm:presLayoutVars>
      </dgm:prSet>
      <dgm:spPr/>
    </dgm:pt>
  </dgm:ptLst>
  <dgm:cxnLst>
    <dgm:cxn modelId="{59E84931-E363-4784-826D-982F762C36D5}" srcId="{F5CC811F-286F-9144-B478-774DD3D29D26}" destId="{AC3E01B2-06AE-C345-839E-C04812B4433B}" srcOrd="0" destOrd="0" parTransId="{E4F99B76-E552-4F4E-9D65-97C40693C5B1}" sibTransId="{A8E3C9F7-5CEC-8F45-82A7-FFA71FBE0A70}"/>
    <dgm:cxn modelId="{FED7F87F-3B77-4EE2-93FA-42C28693A932}" srcId="{AC3E01B2-06AE-C345-839E-C04812B4433B}" destId="{7DF9F100-53C9-9543-8452-3E8CF4A5F818}" srcOrd="0" destOrd="0" parTransId="{F52C1190-3FC5-704B-A8D9-6B743149FB3D}" sibTransId="{9165C3C3-56B6-8C4E-95C0-726BE0DBA720}"/>
    <dgm:cxn modelId="{B61590BB-F30D-456B-B8DA-34C85F8D4493}" srcId="{AC3E01B2-06AE-C345-839E-C04812B4433B}" destId="{7593BF8D-A65F-6D40-9C9C-C09C87D43F48}" srcOrd="1" destOrd="0" parTransId="{ED81AE95-FFC4-BD40-ACDB-9BF416CF6BC2}" sibTransId="{5E49C712-2D9A-C346-85C8-065BB39A2351}"/>
    <dgm:cxn modelId="{61377497-6F65-4312-A516-F64F4B9FACFF}" srcId="{AC3E01B2-06AE-C345-839E-C04812B4433B}" destId="{69275BA1-6DC0-284A-A563-E0435B950F8A}" srcOrd="2" destOrd="0" parTransId="{6EF332FB-6B1D-5F46-9123-E61CEC6D283B}" sibTransId="{B2AAD863-F666-2F40-B657-4B5F50E6E455}"/>
    <dgm:cxn modelId="{9AF1C413-1A39-4F6A-94CF-5C97C0817584}" srcId="{AC3E01B2-06AE-C345-839E-C04812B4433B}" destId="{EF151CE4-A589-844C-BC93-15BF0E53EE21}" srcOrd="3" destOrd="0" parTransId="{EC0461F2-DECC-4B45-8482-3A774DC7BC23}" sibTransId="{CB9DD813-172D-074F-B60A-5E6D9E5DFEFA}"/>
    <dgm:cxn modelId="{8DD22DA0-009C-4609-AB68-5FA0AC434B54}" srcId="{F5CC811F-286F-9144-B478-774DD3D29D26}" destId="{5D2DD92D-915A-AE46-BF15-FE9228F59DAF}" srcOrd="1" destOrd="0" parTransId="{9272BF12-E3AF-C349-8673-86964E4FE037}" sibTransId="{0BCC01B6-0FB1-C040-9122-D86151487821}"/>
    <dgm:cxn modelId="{2FE57CBE-83CE-4B2C-9861-5505F0C43C09}" srcId="{5D2DD92D-915A-AE46-BF15-FE9228F59DAF}" destId="{6A8D7A15-E30F-9446-BA14-106E76FBD50C}" srcOrd="0" destOrd="1" parTransId="{AE632F40-CDEE-0A43-A77A-D7343B342F36}" sibTransId="{3C9BAFD6-EBC3-C34A-B366-CE21B25345ED}"/>
    <dgm:cxn modelId="{B3636634-34E1-466D-AB8B-B1CCB6948FD6}" srcId="{5D2DD92D-915A-AE46-BF15-FE9228F59DAF}" destId="{9322D92C-2159-5242-BA87-20E422C01ECA}" srcOrd="1" destOrd="1" parTransId="{5959E2D1-F2E8-E343-89D6-1A4760E9DE69}" sibTransId="{D1A80BD0-7D96-8943-843F-DC063D7EEEBF}"/>
    <dgm:cxn modelId="{76A373D4-F1AA-4C48-9172-A5F9DF360762}" srcId="{5D2DD92D-915A-AE46-BF15-FE9228F59DAF}" destId="{D8FB152E-2B46-8C4A-A48F-154643928634}" srcOrd="2" destOrd="1" parTransId="{94F59E81-115A-8444-89E9-28660ADE1BA2}" sibTransId="{5D1325F4-791F-214D-9F17-BD0683AA778E}"/>
    <dgm:cxn modelId="{5754FA79-AB66-4B8A-9D36-D71E96E3C0B6}" srcId="{5D2DD92D-915A-AE46-BF15-FE9228F59DAF}" destId="{197F0BD4-5DF5-D74B-A7D9-D19D6C99D7FF}" srcOrd="3" destOrd="1" parTransId="{14F44317-B5B7-3B4B-BBF9-9E4C6B0CBBAB}" sibTransId="{87C918DA-2A97-EC43-AAC1-1B3E449B8EEB}"/>
    <dgm:cxn modelId="{29D159E3-E038-4C92-AFF1-E90F87AC8957}" srcId="{F5CC811F-286F-9144-B478-774DD3D29D26}" destId="{5D8C7580-0CAA-3647-A0F6-E937252E53E0}" srcOrd="2" destOrd="0" parTransId="{CEE73EDC-922C-B74F-AE62-B8941927E46E}" sibTransId="{B90D8C93-254E-C345-B907-3293DC7839C0}"/>
    <dgm:cxn modelId="{D8B9B558-565A-4618-810E-EE5FB97E344F}" srcId="{5D8C7580-0CAA-3647-A0F6-E937252E53E0}" destId="{DC6A69FD-ECD7-6A49-87AB-9FE6FD34213C}" srcOrd="0" destOrd="2" parTransId="{45984F03-1E4E-1148-8818-FC0273B84FB7}" sibTransId="{10DC4630-1589-3E4B-8067-8F2B93EE0E19}"/>
    <dgm:cxn modelId="{705BA693-B8B8-45D5-9381-EEE143D1384C}" srcId="{5D8C7580-0CAA-3647-A0F6-E937252E53E0}" destId="{60822009-EB38-E447-84FD-CD9A76346856}" srcOrd="1" destOrd="2" parTransId="{59B748FF-7AEF-924F-9FC0-7C147577DB85}" sibTransId="{A1A96709-75A2-6F40-A409-9761359BFDA7}"/>
    <dgm:cxn modelId="{DD6CB19F-0673-4D18-8CD0-95054A446D77}" srcId="{5D8C7580-0CAA-3647-A0F6-E937252E53E0}" destId="{812FAF79-93A6-D241-B66F-B4621945E5E9}" srcOrd="2" destOrd="2" parTransId="{B937286C-5333-C04A-AA3D-3205AF69C7DB}" sibTransId="{EA1F61D1-2748-874B-A13C-3B41EA081BB0}"/>
    <dgm:cxn modelId="{BEC44C8B-EDD2-4410-A915-8BF033F02DB4}" srcId="{5D8C7580-0CAA-3647-A0F6-E937252E53E0}" destId="{3DF5785F-1436-EB47-B364-EF4F296B852D}" srcOrd="3" destOrd="2" parTransId="{C5C48EE5-4F6F-AB42-8C0B-67D97B5EB9BE}" sibTransId="{AFC5701D-7EF3-9B4B-B85A-3E9CF15D84B7}"/>
    <dgm:cxn modelId="{D73554FD-8D78-4B42-ACE1-15BA7FEA578E}" srcId="{5D8C7580-0CAA-3647-A0F6-E937252E53E0}" destId="{BECA5E71-D2F9-2C47-B8B0-6E6639BA29CD}" srcOrd="4" destOrd="2" parTransId="{F745D100-5F06-AB44-91BD-5F61BE9A4ED8}" sibTransId="{981F822F-B4C7-054D-A0F6-2D7D2C0C7348}"/>
    <dgm:cxn modelId="{94EB6DEE-0A60-4747-A66E-04AC769EA334}" srcId="{5D8C7580-0CAA-3647-A0F6-E937252E53E0}" destId="{207A5EF5-0D72-B148-B3DF-D3ABF26BA97C}" srcOrd="5" destOrd="2" parTransId="{AA104D9C-A260-9540-A0F5-E968C68220D2}" sibTransId="{53CDB134-6000-2C4F-A4BB-21D66147EB94}"/>
    <dgm:cxn modelId="{C9BB518C-2568-4C83-87F7-F186A5492641}" type="presOf" srcId="{F5CC811F-286F-9144-B478-774DD3D29D26}" destId="{DBEDE9D6-03A7-AE40-A4AC-1BEAD929ACC6}" srcOrd="0" destOrd="0" presId="urn:microsoft.com/office/officeart/2005/8/layout/lProcess2"/>
    <dgm:cxn modelId="{1CDEB357-CDC1-4611-9008-B53A4E70EBB6}" type="presParOf" srcId="{DBEDE9D6-03A7-AE40-A4AC-1BEAD929ACC6}" destId="{B1ABBAC1-F0B0-B94C-B1AB-6D68B170DAA4}" srcOrd="0" destOrd="0" presId="urn:microsoft.com/office/officeart/2005/8/layout/lProcess2"/>
    <dgm:cxn modelId="{A2633F12-EB9F-4FBB-AF8E-23F9023BA6B2}" type="presParOf" srcId="{B1ABBAC1-F0B0-B94C-B1AB-6D68B170DAA4}" destId="{CC98091E-1DE6-F444-846C-AC2476C4CA2D}" srcOrd="0" destOrd="0" presId="urn:microsoft.com/office/officeart/2005/8/layout/lProcess2"/>
    <dgm:cxn modelId="{DAC5BBD0-DD3D-454E-878B-D7EB8ECB60BD}" type="presOf" srcId="{AC3E01B2-06AE-C345-839E-C04812B4433B}" destId="{CC98091E-1DE6-F444-846C-AC2476C4CA2D}" srcOrd="0" destOrd="0" presId="urn:microsoft.com/office/officeart/2005/8/layout/lProcess2"/>
    <dgm:cxn modelId="{3C681653-267D-4B5F-846C-8971B335C265}" type="presParOf" srcId="{B1ABBAC1-F0B0-B94C-B1AB-6D68B170DAA4}" destId="{CEBFD879-2287-1848-A889-7F3ED9B9B75C}" srcOrd="1" destOrd="0" presId="urn:microsoft.com/office/officeart/2005/8/layout/lProcess2"/>
    <dgm:cxn modelId="{3DE36E11-D593-4824-B749-01AB1C06CF0C}" type="presOf" srcId="{AC3E01B2-06AE-C345-839E-C04812B4433B}" destId="{CEBFD879-2287-1848-A889-7F3ED9B9B75C}" srcOrd="1" destOrd="0" presId="urn:microsoft.com/office/officeart/2005/8/layout/lProcess2"/>
    <dgm:cxn modelId="{79847279-271D-41CB-B1B8-28251C96AE36}" type="presParOf" srcId="{B1ABBAC1-F0B0-B94C-B1AB-6D68B170DAA4}" destId="{4C3332F1-29A6-3949-A781-0E75869D88DD}" srcOrd="2" destOrd="0" presId="urn:microsoft.com/office/officeart/2005/8/layout/lProcess2"/>
    <dgm:cxn modelId="{2685654F-D38F-4EA7-BA09-4BE24FB394ED}" type="presParOf" srcId="{4C3332F1-29A6-3949-A781-0E75869D88DD}" destId="{8C686D94-0082-FF4E-A39D-E03C382BE455}" srcOrd="0" destOrd="2" presId="urn:microsoft.com/office/officeart/2005/8/layout/lProcess2"/>
    <dgm:cxn modelId="{B52D1DCD-6A6F-4146-A232-54C2E4176F4F}" type="presParOf" srcId="{8C686D94-0082-FF4E-A39D-E03C382BE455}" destId="{968CCA83-FFF1-A84E-8939-0BB3488B53F7}" srcOrd="0" destOrd="0" presId="urn:microsoft.com/office/officeart/2005/8/layout/lProcess2"/>
    <dgm:cxn modelId="{8710E622-0F71-4A43-89C8-50A30FABB0AA}" type="presOf" srcId="{7DF9F100-53C9-9543-8452-3E8CF4A5F818}" destId="{968CCA83-FFF1-A84E-8939-0BB3488B53F7}" srcOrd="0" destOrd="0" presId="urn:microsoft.com/office/officeart/2005/8/layout/lProcess2"/>
    <dgm:cxn modelId="{6BE3987E-9323-4C85-B59A-157693D6EAE8}" type="presParOf" srcId="{8C686D94-0082-FF4E-A39D-E03C382BE455}" destId="{0FF2AA10-AC01-E644-90B6-EF715E713028}" srcOrd="1" destOrd="0" presId="urn:microsoft.com/office/officeart/2005/8/layout/lProcess2"/>
    <dgm:cxn modelId="{37C3E3A0-0377-45C6-9549-B397DA565792}" type="presParOf" srcId="{8C686D94-0082-FF4E-A39D-E03C382BE455}" destId="{8ECCB71D-89C4-C747-974D-D3E9E0E4C809}" srcOrd="2" destOrd="0" presId="urn:microsoft.com/office/officeart/2005/8/layout/lProcess2"/>
    <dgm:cxn modelId="{0F95577B-62E2-439A-B431-B697BB6C241E}" type="presOf" srcId="{7593BF8D-A65F-6D40-9C9C-C09C87D43F48}" destId="{8ECCB71D-89C4-C747-974D-D3E9E0E4C809}" srcOrd="0" destOrd="0" presId="urn:microsoft.com/office/officeart/2005/8/layout/lProcess2"/>
    <dgm:cxn modelId="{7DD51A68-CFF5-4DE4-AE95-FA5C193ECDF2}" type="presParOf" srcId="{8C686D94-0082-FF4E-A39D-E03C382BE455}" destId="{D4A74341-9A7E-A243-AABD-CBB65F4EF873}" srcOrd="3" destOrd="0" presId="urn:microsoft.com/office/officeart/2005/8/layout/lProcess2"/>
    <dgm:cxn modelId="{676BB63B-A1C0-492F-A53F-7CD3FFFE7D83}" type="presParOf" srcId="{8C686D94-0082-FF4E-A39D-E03C382BE455}" destId="{A8CD2765-AE14-9541-BBEC-45CCBDDBF115}" srcOrd="4" destOrd="0" presId="urn:microsoft.com/office/officeart/2005/8/layout/lProcess2"/>
    <dgm:cxn modelId="{01EC3A41-7BA9-4365-813D-27D649FA599E}" type="presOf" srcId="{69275BA1-6DC0-284A-A563-E0435B950F8A}" destId="{A8CD2765-AE14-9541-BBEC-45CCBDDBF115}" srcOrd="0" destOrd="0" presId="urn:microsoft.com/office/officeart/2005/8/layout/lProcess2"/>
    <dgm:cxn modelId="{55F841D6-3809-4F31-AB9F-281B88797D32}" type="presParOf" srcId="{8C686D94-0082-FF4E-A39D-E03C382BE455}" destId="{453CB798-0F35-924F-AC5C-12B9B8808DA2}" srcOrd="5" destOrd="0" presId="urn:microsoft.com/office/officeart/2005/8/layout/lProcess2"/>
    <dgm:cxn modelId="{210ACEFA-85E9-4285-916B-C551165FE2E0}" type="presParOf" srcId="{8C686D94-0082-FF4E-A39D-E03C382BE455}" destId="{27109E7D-F79E-194B-B3E6-C3C25C8ABD3B}" srcOrd="6" destOrd="0" presId="urn:microsoft.com/office/officeart/2005/8/layout/lProcess2"/>
    <dgm:cxn modelId="{AF7ACAAA-7DA3-4D8D-B910-0BCE7F59A96F}" type="presOf" srcId="{EF151CE4-A589-844C-BC93-15BF0E53EE21}" destId="{27109E7D-F79E-194B-B3E6-C3C25C8ABD3B}" srcOrd="0" destOrd="0" presId="urn:microsoft.com/office/officeart/2005/8/layout/lProcess2"/>
    <dgm:cxn modelId="{234F1BC6-12D7-47DC-9DBF-26B91BD65533}" type="presParOf" srcId="{DBEDE9D6-03A7-AE40-A4AC-1BEAD929ACC6}" destId="{D5DB26F2-9FBA-AC48-BF71-311628E95E94}" srcOrd="1" destOrd="0" presId="urn:microsoft.com/office/officeart/2005/8/layout/lProcess2"/>
    <dgm:cxn modelId="{F8C91CD3-68AD-4995-8871-33A7308D87FC}" type="presParOf" srcId="{DBEDE9D6-03A7-AE40-A4AC-1BEAD929ACC6}" destId="{F168C66B-EE6F-7946-8622-A7351CDC11A1}" srcOrd="2" destOrd="0" presId="urn:microsoft.com/office/officeart/2005/8/layout/lProcess2"/>
    <dgm:cxn modelId="{BBADD00F-DFE9-45BB-A4E6-9893AFF26874}" type="presParOf" srcId="{F168C66B-EE6F-7946-8622-A7351CDC11A1}" destId="{32174C4B-C1A1-7246-97BA-79ADDB07CAE3}" srcOrd="0" destOrd="2" presId="urn:microsoft.com/office/officeart/2005/8/layout/lProcess2"/>
    <dgm:cxn modelId="{48FE72F1-16DF-4E77-A492-ED67CB18AE10}" type="presOf" srcId="{5D2DD92D-915A-AE46-BF15-FE9228F59DAF}" destId="{32174C4B-C1A1-7246-97BA-79ADDB07CAE3}" srcOrd="0" destOrd="0" presId="urn:microsoft.com/office/officeart/2005/8/layout/lProcess2"/>
    <dgm:cxn modelId="{2C0A34C3-E772-47F7-AD56-C81ABB8EA90D}" type="presParOf" srcId="{F168C66B-EE6F-7946-8622-A7351CDC11A1}" destId="{CD47E21A-5489-F04F-9818-920E9B954C42}" srcOrd="1" destOrd="2" presId="urn:microsoft.com/office/officeart/2005/8/layout/lProcess2"/>
    <dgm:cxn modelId="{4DC8653F-BF6D-407E-9193-2521D64D5A68}" type="presOf" srcId="{5D2DD92D-915A-AE46-BF15-FE9228F59DAF}" destId="{CD47E21A-5489-F04F-9818-920E9B954C42}" srcOrd="1" destOrd="0" presId="urn:microsoft.com/office/officeart/2005/8/layout/lProcess2"/>
    <dgm:cxn modelId="{36863964-0B41-4F37-92A7-3E2312AEC3D4}" type="presParOf" srcId="{F168C66B-EE6F-7946-8622-A7351CDC11A1}" destId="{A089CFBC-1C6E-3B4E-9421-7BB14B7E0E5B}" srcOrd="2" destOrd="2" presId="urn:microsoft.com/office/officeart/2005/8/layout/lProcess2"/>
    <dgm:cxn modelId="{16EB98C1-C039-4554-B72A-E6C7F40AA955}" type="presParOf" srcId="{A089CFBC-1C6E-3B4E-9421-7BB14B7E0E5B}" destId="{BA408777-E01D-DB45-913B-55865135EAC7}" srcOrd="0" destOrd="2" presId="urn:microsoft.com/office/officeart/2005/8/layout/lProcess2"/>
    <dgm:cxn modelId="{229D4787-98EA-41C3-B1E2-5197EB855BE6}" type="presParOf" srcId="{BA408777-E01D-DB45-913B-55865135EAC7}" destId="{84E8DA3F-1FF1-5348-A12F-EC0D6E3940C2}" srcOrd="0" destOrd="0" presId="urn:microsoft.com/office/officeart/2005/8/layout/lProcess2"/>
    <dgm:cxn modelId="{B72DD466-6E9C-4916-8C85-98D2DF86F3A0}" type="presOf" srcId="{6A8D7A15-E30F-9446-BA14-106E76FBD50C}" destId="{84E8DA3F-1FF1-5348-A12F-EC0D6E3940C2}" srcOrd="0" destOrd="0" presId="urn:microsoft.com/office/officeart/2005/8/layout/lProcess2"/>
    <dgm:cxn modelId="{05B69047-BD9A-4B9E-9D40-4F1D29AB91F6}" type="presParOf" srcId="{BA408777-E01D-DB45-913B-55865135EAC7}" destId="{E3BF960E-D3AB-4841-8533-69B771B26CEF}" srcOrd="1" destOrd="0" presId="urn:microsoft.com/office/officeart/2005/8/layout/lProcess2"/>
    <dgm:cxn modelId="{E78A379B-A4E3-44E8-8680-32B924A94845}" type="presParOf" srcId="{BA408777-E01D-DB45-913B-55865135EAC7}" destId="{83FAB491-2A32-C348-85EF-36A4B166D0B8}" srcOrd="2" destOrd="0" presId="urn:microsoft.com/office/officeart/2005/8/layout/lProcess2"/>
    <dgm:cxn modelId="{47AE7CC2-226B-464B-A586-C0FC023AD588}" type="presOf" srcId="{9322D92C-2159-5242-BA87-20E422C01ECA}" destId="{83FAB491-2A32-C348-85EF-36A4B166D0B8}" srcOrd="0" destOrd="0" presId="urn:microsoft.com/office/officeart/2005/8/layout/lProcess2"/>
    <dgm:cxn modelId="{3827743B-F80A-45AC-A151-E3A1495E2B76}" type="presParOf" srcId="{BA408777-E01D-DB45-913B-55865135EAC7}" destId="{B30D0C08-EF7F-6B43-92A4-A5CE2E755C74}" srcOrd="3" destOrd="0" presId="urn:microsoft.com/office/officeart/2005/8/layout/lProcess2"/>
    <dgm:cxn modelId="{192A4014-F60D-449F-90E2-A9789A412B68}" type="presParOf" srcId="{BA408777-E01D-DB45-913B-55865135EAC7}" destId="{4AB796D5-B149-774C-91CC-E2742F6E515C}" srcOrd="4" destOrd="0" presId="urn:microsoft.com/office/officeart/2005/8/layout/lProcess2"/>
    <dgm:cxn modelId="{862C64D9-D718-4F05-AB0A-8971988FE9E3}" type="presOf" srcId="{D8FB152E-2B46-8C4A-A48F-154643928634}" destId="{4AB796D5-B149-774C-91CC-E2742F6E515C}" srcOrd="0" destOrd="0" presId="urn:microsoft.com/office/officeart/2005/8/layout/lProcess2"/>
    <dgm:cxn modelId="{32973A99-330B-4A86-845E-F73B052487B7}" type="presParOf" srcId="{BA408777-E01D-DB45-913B-55865135EAC7}" destId="{F267FEC1-6C75-C142-974E-C92D5FAD25F9}" srcOrd="5" destOrd="0" presId="urn:microsoft.com/office/officeart/2005/8/layout/lProcess2"/>
    <dgm:cxn modelId="{C6CCEC4E-2294-408B-BB6E-E28C2C98CEC1}" type="presParOf" srcId="{BA408777-E01D-DB45-913B-55865135EAC7}" destId="{BA6462C7-BECB-934A-9B39-A3BF80D2C185}" srcOrd="6" destOrd="0" presId="urn:microsoft.com/office/officeart/2005/8/layout/lProcess2"/>
    <dgm:cxn modelId="{A56E180A-39D4-4EEA-A921-BD8AFBD9DE56}" type="presOf" srcId="{197F0BD4-5DF5-D74B-A7D9-D19D6C99D7FF}" destId="{BA6462C7-BECB-934A-9B39-A3BF80D2C185}" srcOrd="0" destOrd="0" presId="urn:microsoft.com/office/officeart/2005/8/layout/lProcess2"/>
    <dgm:cxn modelId="{28E766E6-2C03-44C8-9D92-78DAFEF4BA75}" type="presParOf" srcId="{DBEDE9D6-03A7-AE40-A4AC-1BEAD929ACC6}" destId="{2E12DEE8-9029-5940-9237-983A4E00BEDB}" srcOrd="3" destOrd="0" presId="urn:microsoft.com/office/officeart/2005/8/layout/lProcess2"/>
    <dgm:cxn modelId="{69B9ADAC-CA5B-45B9-8C5B-C8EC0BE56294}" type="presParOf" srcId="{DBEDE9D6-03A7-AE40-A4AC-1BEAD929ACC6}" destId="{D4671E45-FB27-5A41-A770-B44178AE285C}" srcOrd="4" destOrd="0" presId="urn:microsoft.com/office/officeart/2005/8/layout/lProcess2"/>
    <dgm:cxn modelId="{BCB23268-D4FB-455D-9CE0-38F8B35D1ED8}" type="presParOf" srcId="{D4671E45-FB27-5A41-A770-B44178AE285C}" destId="{0A69196D-AD5B-0A4E-AE62-C82BAAE273EC}" srcOrd="0" destOrd="4" presId="urn:microsoft.com/office/officeart/2005/8/layout/lProcess2"/>
    <dgm:cxn modelId="{039CD813-71CC-4390-A137-31B5172846C7}" type="presOf" srcId="{5D8C7580-0CAA-3647-A0F6-E937252E53E0}" destId="{0A69196D-AD5B-0A4E-AE62-C82BAAE273EC}" srcOrd="0" destOrd="0" presId="urn:microsoft.com/office/officeart/2005/8/layout/lProcess2"/>
    <dgm:cxn modelId="{878380A6-D51A-4C0B-8A84-D31740B78C6D}" type="presParOf" srcId="{D4671E45-FB27-5A41-A770-B44178AE285C}" destId="{EC8ECFD5-B6E6-DC4B-9A6F-338DBBBC99AE}" srcOrd="1" destOrd="4" presId="urn:microsoft.com/office/officeart/2005/8/layout/lProcess2"/>
    <dgm:cxn modelId="{F7AC013B-10F0-4DF3-8D33-B7E9AE104E76}" type="presOf" srcId="{5D8C7580-0CAA-3647-A0F6-E937252E53E0}" destId="{EC8ECFD5-B6E6-DC4B-9A6F-338DBBBC99AE}" srcOrd="1" destOrd="0" presId="urn:microsoft.com/office/officeart/2005/8/layout/lProcess2"/>
    <dgm:cxn modelId="{04C07ADB-51C1-43E3-ADF0-C532E7683AF3}" type="presParOf" srcId="{D4671E45-FB27-5A41-A770-B44178AE285C}" destId="{A8D6AA64-0938-AF4C-AE90-272402ABC1F6}" srcOrd="2" destOrd="4" presId="urn:microsoft.com/office/officeart/2005/8/layout/lProcess2"/>
    <dgm:cxn modelId="{7A27FDE5-5299-481C-A6D3-09AE60C06027}" type="presParOf" srcId="{A8D6AA64-0938-AF4C-AE90-272402ABC1F6}" destId="{D61AEEF2-C1C4-B24D-882C-A2453A278F3E}" srcOrd="0" destOrd="2" presId="urn:microsoft.com/office/officeart/2005/8/layout/lProcess2"/>
    <dgm:cxn modelId="{4AAA81B9-9742-4DC6-BF1F-D8153CCB8588}" type="presParOf" srcId="{D61AEEF2-C1C4-B24D-882C-A2453A278F3E}" destId="{0857770D-3B24-9741-9A55-12459CB5CC63}" srcOrd="0" destOrd="0" presId="urn:microsoft.com/office/officeart/2005/8/layout/lProcess2"/>
    <dgm:cxn modelId="{674AF75A-167F-4405-97EC-AF6D9B4B27F1}" type="presOf" srcId="{DC6A69FD-ECD7-6A49-87AB-9FE6FD34213C}" destId="{0857770D-3B24-9741-9A55-12459CB5CC63}" srcOrd="0" destOrd="0" presId="urn:microsoft.com/office/officeart/2005/8/layout/lProcess2"/>
    <dgm:cxn modelId="{953B9861-78B6-4A0F-B9C1-38E9C5735797}" type="presParOf" srcId="{D61AEEF2-C1C4-B24D-882C-A2453A278F3E}" destId="{96D73AD0-BD6A-E54F-9AC1-AAB3C9135597}" srcOrd="1" destOrd="0" presId="urn:microsoft.com/office/officeart/2005/8/layout/lProcess2"/>
    <dgm:cxn modelId="{38388ED0-8CEE-4313-801C-EB96C2D0374B}" type="presParOf" srcId="{D61AEEF2-C1C4-B24D-882C-A2453A278F3E}" destId="{A1398414-8F0A-C941-9726-6BB82E8CAA6F}" srcOrd="2" destOrd="0" presId="urn:microsoft.com/office/officeart/2005/8/layout/lProcess2"/>
    <dgm:cxn modelId="{4E2CBAE0-6B10-48B0-808F-F0C197E9E0B6}" type="presOf" srcId="{60822009-EB38-E447-84FD-CD9A76346856}" destId="{A1398414-8F0A-C941-9726-6BB82E8CAA6F}" srcOrd="0" destOrd="0" presId="urn:microsoft.com/office/officeart/2005/8/layout/lProcess2"/>
    <dgm:cxn modelId="{7FA26C40-323A-4BC7-9A44-AFC5DDFCA499}" type="presParOf" srcId="{D61AEEF2-C1C4-B24D-882C-A2453A278F3E}" destId="{6B177D15-86A6-E24A-B21B-C8213C495A15}" srcOrd="3" destOrd="0" presId="urn:microsoft.com/office/officeart/2005/8/layout/lProcess2"/>
    <dgm:cxn modelId="{539FD49D-B198-48BD-9C56-AF7543632AC9}" type="presParOf" srcId="{D61AEEF2-C1C4-B24D-882C-A2453A278F3E}" destId="{B657AB76-384A-404D-BF09-985F99B22A4C}" srcOrd="4" destOrd="0" presId="urn:microsoft.com/office/officeart/2005/8/layout/lProcess2"/>
    <dgm:cxn modelId="{D6FB8B77-2A1D-4773-B4D8-1A9F68D77C81}" type="presOf" srcId="{812FAF79-93A6-D241-B66F-B4621945E5E9}" destId="{B657AB76-384A-404D-BF09-985F99B22A4C}" srcOrd="0" destOrd="0" presId="urn:microsoft.com/office/officeart/2005/8/layout/lProcess2"/>
    <dgm:cxn modelId="{927C7341-7FF4-4CD3-B11F-AA213B3B6C06}" type="presParOf" srcId="{D61AEEF2-C1C4-B24D-882C-A2453A278F3E}" destId="{238A1AAC-DAB3-AE46-A9D4-833A41610D67}" srcOrd="5" destOrd="0" presId="urn:microsoft.com/office/officeart/2005/8/layout/lProcess2"/>
    <dgm:cxn modelId="{C9D20C7E-6CEE-4221-A310-641EB1AD4029}" type="presParOf" srcId="{D61AEEF2-C1C4-B24D-882C-A2453A278F3E}" destId="{13E5216E-3748-234F-A044-98407502DF85}" srcOrd="6" destOrd="0" presId="urn:microsoft.com/office/officeart/2005/8/layout/lProcess2"/>
    <dgm:cxn modelId="{20DBBDDF-C628-468F-ADA5-24C8AF5A1232}" type="presOf" srcId="{3DF5785F-1436-EB47-B364-EF4F296B852D}" destId="{13E5216E-3748-234F-A044-98407502DF85}" srcOrd="0" destOrd="0" presId="urn:microsoft.com/office/officeart/2005/8/layout/lProcess2"/>
    <dgm:cxn modelId="{131E2F70-E9C4-4A4D-8F1C-442299FB6F10}" type="presParOf" srcId="{D61AEEF2-C1C4-B24D-882C-A2453A278F3E}" destId="{E31C46DC-8186-984B-8B9F-936854B477CA}" srcOrd="7" destOrd="0" presId="urn:microsoft.com/office/officeart/2005/8/layout/lProcess2"/>
    <dgm:cxn modelId="{285375BC-93B2-4E3C-BC68-F2880412625A}" type="presParOf" srcId="{D61AEEF2-C1C4-B24D-882C-A2453A278F3E}" destId="{4B1C5EF0-506B-2546-BD46-6BEC2C012A6D}" srcOrd="8" destOrd="0" presId="urn:microsoft.com/office/officeart/2005/8/layout/lProcess2"/>
    <dgm:cxn modelId="{00FAA9C0-A247-494B-940A-FE8D7E8D732C}" type="presOf" srcId="{BECA5E71-D2F9-2C47-B8B0-6E6639BA29CD}" destId="{4B1C5EF0-506B-2546-BD46-6BEC2C012A6D}" srcOrd="0" destOrd="0" presId="urn:microsoft.com/office/officeart/2005/8/layout/lProcess2"/>
    <dgm:cxn modelId="{E9656D98-B1CC-4662-B266-C296CE0EAB9E}" type="presParOf" srcId="{D61AEEF2-C1C4-B24D-882C-A2453A278F3E}" destId="{635C8EC0-B726-164E-A815-2B42F73D3B1E}" srcOrd="9" destOrd="0" presId="urn:microsoft.com/office/officeart/2005/8/layout/lProcess2"/>
    <dgm:cxn modelId="{9EF094B9-E8D9-4025-A6C3-11FC165EAE8F}" type="presParOf" srcId="{D61AEEF2-C1C4-B24D-882C-A2453A278F3E}" destId="{AEAAF5BE-635C-9F48-8A6D-6ACBFF9617C6}" srcOrd="10" destOrd="0" presId="urn:microsoft.com/office/officeart/2005/8/layout/lProcess2"/>
    <dgm:cxn modelId="{5D3C6B84-F18B-4483-881A-6CA120EA865B}" type="presOf" srcId="{207A5EF5-0D72-B148-B3DF-D3ABF26BA97C}" destId="{AEAAF5BE-635C-9F48-8A6D-6ACBFF9617C6}" srcOrd="0"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585960" cy="6288405"/>
        <a:chOff x="0" y="0"/>
        <a:chExt cx="9585960" cy="6288405"/>
      </a:xfrm>
    </dsp:grpSpPr>
    <dsp:sp modelId="{CC98091E-1DE6-F444-846C-AC2476C4CA2D}">
      <dsp:nvSpPr>
        <dsp:cNvPr id="3" name="圆角矩形 2"/>
        <dsp:cNvSpPr/>
      </dsp:nvSpPr>
      <dsp:spPr bwMode="white">
        <a:xfrm>
          <a:off x="0" y="0"/>
          <a:ext cx="3043162" cy="6288405"/>
        </a:xfrm>
        <a:prstGeom prst="roundRect">
          <a:avLst>
            <a:gd name="adj" fmla="val 10000"/>
          </a:avLst>
        </a:prstGeom>
      </dsp:spPr>
      <dsp:style>
        <a:lnRef idx="0">
          <a:schemeClr val="dk1"/>
        </a:lnRef>
        <a:fillRef idx="1">
          <a:schemeClr val="accent2">
            <a:tint val="40000"/>
          </a:schemeClr>
        </a:fillRef>
        <a:effectRef idx="2">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2400" b="1" dirty="0">
              <a:solidFill>
                <a:schemeClr val="tx1"/>
              </a:solidFill>
            </a:rPr>
            <a:t>Grammar</a:t>
          </a:r>
          <a:r>
            <a:rPr lang="zh-CN" altLang="en-US" sz="2400" b="1" dirty="0">
              <a:solidFill>
                <a:schemeClr val="tx1"/>
              </a:solidFill>
            </a:rPr>
            <a:t> </a:t>
          </a:r>
          <a:r>
            <a:rPr lang="en-US" altLang="zh-CN" sz="2400" b="1" dirty="0">
              <a:solidFill>
                <a:schemeClr val="tx1"/>
              </a:solidFill>
            </a:rPr>
            <a:t>Connections</a:t>
          </a:r>
          <a:endParaRPr lang="zh-CN" altLang="en-US" sz="2400" b="1" dirty="0">
            <a:solidFill>
              <a:schemeClr val="tx1"/>
            </a:solidFill>
          </a:endParaRPr>
        </a:p>
      </dsp:txBody>
      <dsp:txXfrm>
        <a:off x="0" y="0"/>
        <a:ext cx="3043162" cy="6288405"/>
      </dsp:txXfrm>
    </dsp:sp>
    <dsp:sp modelId="{968CCA83-FFF1-A84E-8939-0BB3488B53F7}">
      <dsp:nvSpPr>
        <dsp:cNvPr id="4" name="圆角矩形 3"/>
        <dsp:cNvSpPr/>
      </dsp:nvSpPr>
      <dsp:spPr bwMode="white">
        <a:xfrm>
          <a:off x="287518" y="1509967"/>
          <a:ext cx="2434530" cy="916156"/>
        </a:xfrm>
        <a:prstGeom prst="roundRect">
          <a:avLst>
            <a:gd name="adj" fmla="val 10000"/>
          </a:avLst>
        </a:prstGeom>
      </dsp:spPr>
      <dsp:style>
        <a:lnRef idx="0">
          <a:schemeClr val="lt1"/>
        </a:lnRef>
        <a:fillRef idx="3">
          <a:schemeClr val="accent2"/>
        </a:fillRef>
        <a:effectRef idx="3">
          <a:scrgbClr r="0" g="0" b="0"/>
        </a:effectRef>
        <a:fontRef idx="minor">
          <a:schemeClr val="lt1"/>
        </a:fontRef>
      </dsp:style>
      <dsp:txBody>
        <a:bodyPr lIns="40640" tIns="30480" rIns="4064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1600" b="1" dirty="0">
              <a:solidFill>
                <a:schemeClr val="bg1"/>
              </a:solidFill>
            </a:rPr>
            <a:t>Pronoun</a:t>
          </a:r>
          <a:r>
            <a:rPr lang="zh-CN" altLang="en-US" sz="1600" b="1" dirty="0">
              <a:solidFill>
                <a:schemeClr val="bg1"/>
              </a:solidFill>
            </a:rPr>
            <a:t> </a:t>
          </a:r>
          <a:r>
            <a:rPr lang="en-US" altLang="zh-CN" sz="1600" b="1" dirty="0">
              <a:solidFill>
                <a:schemeClr val="bg1"/>
              </a:solidFill>
            </a:rPr>
            <a:t>Reference</a:t>
          </a:r>
          <a:endParaRPr lang="en-US" altLang="zh-CN" sz="1600" b="1" dirty="0">
            <a:solidFill>
              <a:schemeClr val="bg1"/>
            </a:solidFill>
          </a:endParaRPr>
        </a:p>
        <a:p>
          <a:pPr lvl="0">
            <a:lnSpc>
              <a:spcPts val="1880"/>
            </a:lnSpc>
            <a:spcBef>
              <a:spcPct val="0"/>
            </a:spcBef>
            <a:spcAft>
              <a:spcPct val="35000"/>
            </a:spcAft>
          </a:pPr>
          <a:r>
            <a:rPr lang="zh-CN" altLang="en-US" sz="1600" b="1" dirty="0">
              <a:solidFill>
                <a:schemeClr val="bg1"/>
              </a:solidFill>
            </a:rPr>
            <a:t>代词指代</a:t>
          </a:r>
        </a:p>
      </dsp:txBody>
      <dsp:txXfrm>
        <a:off x="287518" y="1509967"/>
        <a:ext cx="2434530" cy="916156"/>
      </dsp:txXfrm>
    </dsp:sp>
    <dsp:sp modelId="{8ECCB71D-89C4-C747-974D-D3E9E0E4C809}">
      <dsp:nvSpPr>
        <dsp:cNvPr id="5" name="圆角矩形 4"/>
        <dsp:cNvSpPr/>
      </dsp:nvSpPr>
      <dsp:spPr bwMode="white">
        <a:xfrm>
          <a:off x="287518" y="2647694"/>
          <a:ext cx="2434530" cy="916156"/>
        </a:xfrm>
        <a:prstGeom prst="roundRect">
          <a:avLst>
            <a:gd name="adj" fmla="val 10000"/>
          </a:avLst>
        </a:prstGeom>
      </dsp:spPr>
      <dsp:style>
        <a:lnRef idx="0">
          <a:schemeClr val="lt1"/>
        </a:lnRef>
        <a:fillRef idx="3">
          <a:schemeClr val="accent3"/>
        </a:fillRef>
        <a:effectRef idx="3">
          <a:scrgbClr r="0" g="0" b="0"/>
        </a:effectRef>
        <a:fontRef idx="minor">
          <a:schemeClr val="lt1"/>
        </a:fontRef>
      </dsp:style>
      <dsp:txBody>
        <a:bodyPr lIns="40640" tIns="30480" rIns="4064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1600" b="1" dirty="0">
              <a:solidFill>
                <a:schemeClr val="bg1"/>
              </a:solidFill>
            </a:rPr>
            <a:t>Subject</a:t>
          </a:r>
          <a:r>
            <a:rPr lang="zh-CN" altLang="en-US" sz="1600" b="1" dirty="0">
              <a:solidFill>
                <a:schemeClr val="bg1"/>
              </a:solidFill>
            </a:rPr>
            <a:t> </a:t>
          </a:r>
          <a:r>
            <a:rPr lang="en-US" altLang="zh-CN" sz="1600" b="1" dirty="0">
              <a:solidFill>
                <a:schemeClr val="bg1"/>
              </a:solidFill>
            </a:rPr>
            <a:t>&amp;</a:t>
          </a:r>
          <a:r>
            <a:rPr lang="zh-CN" altLang="en-US" sz="1600" b="1" dirty="0">
              <a:solidFill>
                <a:schemeClr val="bg1"/>
              </a:solidFill>
            </a:rPr>
            <a:t> </a:t>
          </a:r>
          <a:r>
            <a:rPr lang="en-US" altLang="zh-CN" sz="1600" b="1" dirty="0">
              <a:solidFill>
                <a:schemeClr val="bg1"/>
              </a:solidFill>
            </a:rPr>
            <a:t>Tense</a:t>
          </a:r>
          <a:r>
            <a:rPr lang="zh-CN" altLang="en-US" sz="1600" b="1" dirty="0">
              <a:solidFill>
                <a:schemeClr val="bg1"/>
              </a:solidFill>
            </a:rPr>
            <a:t> </a:t>
          </a:r>
          <a:r>
            <a:rPr lang="en-US" altLang="zh-CN" sz="1600" b="1" dirty="0">
              <a:solidFill>
                <a:schemeClr val="bg1"/>
              </a:solidFill>
            </a:rPr>
            <a:t>Agreement</a:t>
          </a:r>
          <a:endParaRPr lang="en-US" altLang="zh-CN" sz="1600" b="1" dirty="0">
            <a:solidFill>
              <a:schemeClr val="bg1"/>
            </a:solidFill>
          </a:endParaRPr>
        </a:p>
        <a:p>
          <a:pPr lvl="0">
            <a:lnSpc>
              <a:spcPts val="1880"/>
            </a:lnSpc>
            <a:spcBef>
              <a:spcPct val="0"/>
            </a:spcBef>
            <a:spcAft>
              <a:spcPct val="35000"/>
            </a:spcAft>
          </a:pPr>
          <a:r>
            <a:rPr lang="zh-CN" altLang="en-US" sz="1600" b="1" dirty="0">
              <a:solidFill>
                <a:schemeClr val="bg1"/>
              </a:solidFill>
            </a:rPr>
            <a:t>人称时态一致</a:t>
          </a:r>
        </a:p>
      </dsp:txBody>
      <dsp:txXfrm>
        <a:off x="287518" y="2647694"/>
        <a:ext cx="2434530" cy="916156"/>
      </dsp:txXfrm>
    </dsp:sp>
    <dsp:sp modelId="{A8CD2765-AE14-9541-BBEC-45CCBDDBF115}">
      <dsp:nvSpPr>
        <dsp:cNvPr id="6" name="圆角矩形 5"/>
        <dsp:cNvSpPr/>
      </dsp:nvSpPr>
      <dsp:spPr bwMode="white">
        <a:xfrm>
          <a:off x="287518" y="3624172"/>
          <a:ext cx="2434530" cy="916156"/>
        </a:xfrm>
        <a:prstGeom prst="roundRect">
          <a:avLst>
            <a:gd name="adj" fmla="val 10000"/>
          </a:avLst>
        </a:prstGeom>
      </dsp:spPr>
      <dsp:style>
        <a:lnRef idx="0">
          <a:schemeClr val="lt1"/>
        </a:lnRef>
        <a:fillRef idx="3">
          <a:schemeClr val="accent4"/>
        </a:fillRef>
        <a:effectRef idx="3">
          <a:scrgbClr r="0" g="0" b="0"/>
        </a:effectRef>
        <a:fontRef idx="minor">
          <a:schemeClr val="lt1"/>
        </a:fontRef>
      </dsp:style>
      <dsp:txBody>
        <a:bodyPr vert="horz" wrap="square" lIns="40640" tIns="30480" rIns="4064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1600" b="1" dirty="0">
              <a:solidFill>
                <a:schemeClr val="bg1"/>
              </a:solidFill>
            </a:rPr>
            <a:t>Sentence Structure Agreement</a:t>
          </a:r>
          <a:endParaRPr lang="en-US" altLang="zh-CN" sz="1600" b="1" dirty="0">
            <a:solidFill>
              <a:schemeClr val="bg1"/>
            </a:solidFill>
          </a:endParaRPr>
        </a:p>
        <a:p>
          <a:pPr lvl="0">
            <a:lnSpc>
              <a:spcPts val="1880"/>
            </a:lnSpc>
            <a:spcBef>
              <a:spcPct val="0"/>
            </a:spcBef>
            <a:spcAft>
              <a:spcPct val="35000"/>
            </a:spcAft>
          </a:pPr>
          <a:r>
            <a:rPr lang="zh-CN" altLang="en-US" sz="1600" b="1" dirty="0">
              <a:solidFill>
                <a:schemeClr val="bg1"/>
              </a:solidFill>
            </a:rPr>
            <a:t>句式一致</a:t>
          </a:r>
          <a:endParaRPr sz="6500"/>
        </a:p>
      </dsp:txBody>
      <dsp:txXfrm>
        <a:off x="287518" y="3624172"/>
        <a:ext cx="2434530" cy="916156"/>
      </dsp:txXfrm>
    </dsp:sp>
    <dsp:sp modelId="{27109E7D-F79E-194B-B3E6-C3C25C8ABD3B}">
      <dsp:nvSpPr>
        <dsp:cNvPr id="7" name="圆角矩形 6"/>
        <dsp:cNvSpPr/>
      </dsp:nvSpPr>
      <dsp:spPr bwMode="white">
        <a:xfrm>
          <a:off x="287518" y="4681274"/>
          <a:ext cx="2434530" cy="916156"/>
        </a:xfrm>
        <a:prstGeom prst="roundRect">
          <a:avLst>
            <a:gd name="adj" fmla="val 10000"/>
          </a:avLst>
        </a:prstGeom>
      </dsp:spPr>
      <dsp:style>
        <a:lnRef idx="0">
          <a:schemeClr val="lt1"/>
        </a:lnRef>
        <a:fillRef idx="3">
          <a:schemeClr val="accent5"/>
        </a:fillRef>
        <a:effectRef idx="3">
          <a:scrgbClr r="0" g="0" b="0"/>
        </a:effectRef>
        <a:fontRef idx="minor">
          <a:schemeClr val="lt1"/>
        </a:fontRef>
      </dsp:style>
      <dsp:txBody>
        <a:bodyPr lIns="50800" tIns="38100" rIns="508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2000" dirty="0">
              <a:solidFill>
                <a:schemeClr val="bg1"/>
              </a:solidFill>
            </a:rPr>
            <a:t>......</a:t>
          </a:r>
          <a:endParaRPr lang="zh-CN" altLang="en-US" sz="2000" dirty="0">
            <a:solidFill>
              <a:schemeClr val="bg1"/>
            </a:solidFill>
          </a:endParaRPr>
        </a:p>
      </dsp:txBody>
      <dsp:txXfrm>
        <a:off x="287518" y="4681274"/>
        <a:ext cx="2434530" cy="916156"/>
      </dsp:txXfrm>
    </dsp:sp>
    <dsp:sp modelId="{32174C4B-C1A1-7246-97BA-79ADDB07CAE3}">
      <dsp:nvSpPr>
        <dsp:cNvPr id="8" name="圆角矩形 7"/>
        <dsp:cNvSpPr/>
      </dsp:nvSpPr>
      <dsp:spPr bwMode="white">
        <a:xfrm>
          <a:off x="3271399" y="0"/>
          <a:ext cx="3043162" cy="6288405"/>
        </a:xfrm>
        <a:prstGeom prst="roundRect">
          <a:avLst>
            <a:gd name="adj" fmla="val 10000"/>
          </a:avLst>
        </a:prstGeom>
      </dsp:spPr>
      <dsp:style>
        <a:lnRef idx="0">
          <a:schemeClr val="dk1"/>
        </a:lnRef>
        <a:fillRef idx="1">
          <a:schemeClr val="accent2">
            <a:tint val="40000"/>
          </a:schemeClr>
        </a:fillRef>
        <a:effectRef idx="2">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2400" b="1" dirty="0">
              <a:solidFill>
                <a:schemeClr val="tx1"/>
              </a:solidFill>
            </a:rPr>
            <a:t>Words</a:t>
          </a:r>
          <a:r>
            <a:rPr lang="zh-CN" altLang="en-US" sz="2400" b="1" dirty="0">
              <a:solidFill>
                <a:schemeClr val="tx1"/>
              </a:solidFill>
            </a:rPr>
            <a:t> </a:t>
          </a:r>
          <a:r>
            <a:rPr lang="en-US" altLang="zh-CN" sz="2400" b="1" dirty="0">
              <a:solidFill>
                <a:schemeClr val="tx1"/>
              </a:solidFill>
            </a:rPr>
            <a:t>Connections</a:t>
          </a:r>
          <a:endParaRPr lang="zh-CN" altLang="en-US" sz="2400" b="1" dirty="0">
            <a:solidFill>
              <a:schemeClr val="tx1"/>
            </a:solidFill>
          </a:endParaRPr>
        </a:p>
      </dsp:txBody>
      <dsp:txXfrm>
        <a:off x="3271399" y="0"/>
        <a:ext cx="3043162" cy="6288405"/>
      </dsp:txXfrm>
    </dsp:sp>
    <dsp:sp modelId="{84E8DA3F-1FF1-5348-A12F-EC0D6E3940C2}">
      <dsp:nvSpPr>
        <dsp:cNvPr id="9" name="圆角矩形 8"/>
        <dsp:cNvSpPr/>
      </dsp:nvSpPr>
      <dsp:spPr bwMode="white">
        <a:xfrm>
          <a:off x="3575715" y="1561336"/>
          <a:ext cx="2434530" cy="916156"/>
        </a:xfrm>
        <a:prstGeom prst="roundRect">
          <a:avLst>
            <a:gd name="adj" fmla="val 10000"/>
          </a:avLst>
        </a:prstGeom>
      </dsp:spPr>
      <dsp:style>
        <a:lnRef idx="0">
          <a:schemeClr val="lt1"/>
        </a:lnRef>
        <a:fillRef idx="3">
          <a:schemeClr val="accent6"/>
        </a:fillRef>
        <a:effectRef idx="3">
          <a:scrgbClr r="0" g="0" b="0"/>
        </a:effectRef>
        <a:fontRef idx="minor">
          <a:schemeClr val="lt1"/>
        </a:fontRef>
      </dsp:style>
      <dsp:txBody>
        <a:bodyPr vert="horz" wrap="square"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sz="1800" b="1"/>
            <a:t>Repetition</a:t>
          </a:r>
          <a:r>
            <a:rPr lang="zh-CN" altLang="en-US" sz="1800" b="1"/>
            <a:t>同词</a:t>
          </a:r>
          <a:endParaRPr lang="zh-CN" altLang="en-US" sz="1800" b="1"/>
        </a:p>
      </dsp:txBody>
      <dsp:txXfrm>
        <a:off x="3575715" y="1561336"/>
        <a:ext cx="2434530" cy="916156"/>
      </dsp:txXfrm>
    </dsp:sp>
    <dsp:sp modelId="{83FAB491-2A32-C348-85EF-36A4B166D0B8}">
      <dsp:nvSpPr>
        <dsp:cNvPr id="10" name="圆角矩形 9"/>
        <dsp:cNvSpPr/>
      </dsp:nvSpPr>
      <dsp:spPr bwMode="white">
        <a:xfrm>
          <a:off x="3575715" y="2618438"/>
          <a:ext cx="2434530" cy="916156"/>
        </a:xfrm>
        <a:prstGeom prst="roundRect">
          <a:avLst>
            <a:gd name="adj" fmla="val 10000"/>
          </a:avLst>
        </a:prstGeom>
      </dsp:spPr>
      <dsp:style>
        <a:lnRef idx="0">
          <a:schemeClr val="lt1"/>
        </a:lnRef>
        <a:fillRef idx="3">
          <a:schemeClr val="accent2"/>
        </a:fillRef>
        <a:effectRef idx="3">
          <a:scrgbClr r="0" g="0" b="0"/>
        </a:effectRef>
        <a:fontRef idx="minor">
          <a:schemeClr val="lt1"/>
        </a:fontRef>
      </dsp:style>
      <dsp:txBody>
        <a:bodyPr vert="horz" wrap="square"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sz="1800" b="1">
              <a:sym typeface="+mn-ea"/>
            </a:rPr>
            <a:t>S</a:t>
          </a:r>
          <a:r>
            <a:rPr lang="en-US" altLang="zh-CN" sz="1800" b="1" dirty="0">
              <a:solidFill>
                <a:schemeClr val="bg1"/>
              </a:solidFill>
              <a:sym typeface="+mn-ea"/>
            </a:rPr>
            <a:t>ynonym</a:t>
          </a:r>
          <a:r>
            <a:rPr sz="1800" b="1">
              <a:sym typeface="+mn-ea"/>
            </a:rPr>
            <a:t>近</a:t>
          </a:r>
          <a:r>
            <a:rPr lang="zh-CN" altLang="en-US" sz="1800" b="1" dirty="0">
              <a:solidFill>
                <a:schemeClr val="bg1"/>
              </a:solidFill>
              <a:sym typeface="+mn-ea"/>
            </a:rPr>
            <a:t>义词</a:t>
          </a:r>
          <a:endParaRPr lang="zh-CN" altLang="en-US" sz="1800" b="1" dirty="0">
            <a:solidFill>
              <a:schemeClr val="bg1"/>
            </a:solidFill>
          </a:endParaRPr>
        </a:p>
      </dsp:txBody>
      <dsp:txXfrm>
        <a:off x="3575715" y="2618438"/>
        <a:ext cx="2434530" cy="916156"/>
      </dsp:txXfrm>
    </dsp:sp>
    <dsp:sp modelId="{4AB796D5-B149-774C-91CC-E2742F6E515C}">
      <dsp:nvSpPr>
        <dsp:cNvPr id="11" name="圆角矩形 10"/>
        <dsp:cNvSpPr/>
      </dsp:nvSpPr>
      <dsp:spPr bwMode="white">
        <a:xfrm>
          <a:off x="3575715" y="3675541"/>
          <a:ext cx="2434530" cy="916156"/>
        </a:xfrm>
        <a:prstGeom prst="roundRect">
          <a:avLst>
            <a:gd name="adj" fmla="val 10000"/>
          </a:avLst>
        </a:prstGeom>
      </dsp:spPr>
      <dsp:style>
        <a:lnRef idx="0">
          <a:schemeClr val="lt1"/>
        </a:lnRef>
        <a:fillRef idx="3">
          <a:schemeClr val="accent3"/>
        </a:fillRef>
        <a:effectRef idx="3">
          <a:scrgbClr r="0" g="0" b="0"/>
        </a:effectRef>
        <a:fontRef idx="minor">
          <a:schemeClr val="lt1"/>
        </a:fontRef>
      </dsp:style>
      <dsp:txBody>
        <a:bodyPr vert="horz" wrap="square"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sz="1800" b="1">
              <a:sym typeface="+mn-ea"/>
            </a:rPr>
            <a:t>A</a:t>
          </a:r>
          <a:r>
            <a:rPr sz="1800" b="1">
              <a:sym typeface="+mn-ea"/>
            </a:rPr>
            <a:t>n</a:t>
          </a:r>
          <a:r>
            <a:rPr lang="en-GB" altLang="en-US" sz="1800" b="1" dirty="0" err="1">
              <a:solidFill>
                <a:schemeClr val="bg1"/>
              </a:solidFill>
              <a:sym typeface="+mn-ea"/>
            </a:rPr>
            <a:t>tonym反义词</a:t>
          </a:r>
          <a:endParaRPr lang="en-GB" altLang="en-US" sz="1800" b="1" dirty="0" err="1">
            <a:solidFill>
              <a:schemeClr val="bg1"/>
            </a:solidFill>
          </a:endParaRPr>
        </a:p>
      </dsp:txBody>
      <dsp:txXfrm>
        <a:off x="3575715" y="3675541"/>
        <a:ext cx="2434530" cy="916156"/>
      </dsp:txXfrm>
    </dsp:sp>
    <dsp:sp modelId="{BA6462C7-BECB-934A-9B39-A3BF80D2C185}">
      <dsp:nvSpPr>
        <dsp:cNvPr id="12" name="圆角矩形 11"/>
        <dsp:cNvSpPr/>
      </dsp:nvSpPr>
      <dsp:spPr bwMode="white">
        <a:xfrm>
          <a:off x="3575715" y="4732643"/>
          <a:ext cx="2434530" cy="916156"/>
        </a:xfrm>
        <a:prstGeom prst="roundRect">
          <a:avLst>
            <a:gd name="adj" fmla="val 10000"/>
          </a:avLst>
        </a:prstGeom>
      </dsp:spPr>
      <dsp:style>
        <a:lnRef idx="0">
          <a:schemeClr val="lt1"/>
        </a:lnRef>
        <a:fillRef idx="3">
          <a:schemeClr val="accent4"/>
        </a:fillRef>
        <a:effectRef idx="3">
          <a:scrgbClr r="0" g="0" b="0"/>
        </a:effectRef>
        <a:fontRef idx="minor">
          <a:schemeClr val="lt1"/>
        </a:fontRef>
      </dsp:style>
      <dsp:txBody>
        <a:bodyPr vert="horz" wrap="square"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sz="1800" b="1">
              <a:sym typeface="+mn-ea"/>
            </a:rPr>
            <a:t>Hyponymy</a:t>
          </a:r>
          <a:endParaRPr lang="en-GB" altLang="en-US" sz="1800" b="1" dirty="0">
            <a:solidFill>
              <a:schemeClr val="bg1"/>
            </a:solidFill>
          </a:endParaRPr>
        </a:p>
        <a:p>
          <a:pPr lvl="0">
            <a:lnSpc>
              <a:spcPts val="1880"/>
            </a:lnSpc>
            <a:spcBef>
              <a:spcPct val="0"/>
            </a:spcBef>
            <a:spcAft>
              <a:spcPct val="35000"/>
            </a:spcAft>
          </a:pPr>
          <a:r>
            <a:rPr lang="zh-CN" altLang="en-GB" sz="1800" b="1" dirty="0" err="1">
              <a:solidFill>
                <a:schemeClr val="bg1"/>
              </a:solidFill>
              <a:sym typeface="+mn-ea"/>
            </a:rPr>
            <a:t>上下义</a:t>
          </a:r>
          <a:r>
            <a:rPr lang="en-GB" altLang="en-US" sz="1800" b="1" dirty="0" err="1">
              <a:solidFill>
                <a:schemeClr val="bg1"/>
              </a:solidFill>
              <a:sym typeface="+mn-ea"/>
            </a:rPr>
            <a:t>词</a:t>
          </a:r>
          <a:endParaRPr lang="en-GB" altLang="en-US" sz="1800" b="1" dirty="0" err="1">
            <a:solidFill>
              <a:schemeClr val="bg1"/>
            </a:solidFill>
          </a:endParaRPr>
        </a:p>
      </dsp:txBody>
      <dsp:txXfrm>
        <a:off x="3575715" y="4732643"/>
        <a:ext cx="2434530" cy="916156"/>
      </dsp:txXfrm>
    </dsp:sp>
    <dsp:sp modelId="{0A69196D-AD5B-0A4E-AE62-C82BAAE273EC}">
      <dsp:nvSpPr>
        <dsp:cNvPr id="13" name="圆角矩形 12"/>
        <dsp:cNvSpPr/>
      </dsp:nvSpPr>
      <dsp:spPr bwMode="white">
        <a:xfrm>
          <a:off x="6542798" y="0"/>
          <a:ext cx="3043162" cy="6288405"/>
        </a:xfrm>
        <a:prstGeom prst="roundRect">
          <a:avLst>
            <a:gd name="adj" fmla="val 10000"/>
          </a:avLst>
        </a:prstGeom>
      </dsp:spPr>
      <dsp:style>
        <a:lnRef idx="0">
          <a:schemeClr val="dk1"/>
        </a:lnRef>
        <a:fillRef idx="1">
          <a:schemeClr val="accent2">
            <a:tint val="40000"/>
          </a:schemeClr>
        </a:fillRef>
        <a:effectRef idx="2">
          <a:scrgbClr r="0" g="0" b="0"/>
        </a:effectRef>
        <a:fontRef idx="minor"/>
      </dsp:style>
      <dsp:txBody>
        <a:bodyPr lIns="91439" tIns="91439" rIns="91439" bIns="9143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2400" b="1" dirty="0">
              <a:solidFill>
                <a:schemeClr val="tx1"/>
              </a:solidFill>
            </a:rPr>
            <a:t>Logical</a:t>
          </a:r>
          <a:r>
            <a:rPr lang="zh-CN" altLang="en-US" sz="2400" b="1" dirty="0">
              <a:solidFill>
                <a:schemeClr val="tx1"/>
              </a:solidFill>
            </a:rPr>
            <a:t> </a:t>
          </a:r>
          <a:r>
            <a:rPr lang="en-US" altLang="zh-CN" sz="2400" b="1" dirty="0">
              <a:solidFill>
                <a:schemeClr val="tx1"/>
              </a:solidFill>
            </a:rPr>
            <a:t>Connections</a:t>
          </a:r>
          <a:endParaRPr lang="zh-CN" altLang="en-US" sz="2400" b="1" dirty="0">
            <a:solidFill>
              <a:schemeClr val="tx1"/>
            </a:solidFill>
          </a:endParaRPr>
        </a:p>
      </dsp:txBody>
      <dsp:txXfrm>
        <a:off x="6542798" y="0"/>
        <a:ext cx="3043162" cy="6288405"/>
      </dsp:txXfrm>
    </dsp:sp>
    <dsp:sp modelId="{0857770D-3B24-9741-9A55-12459CB5CC63}">
      <dsp:nvSpPr>
        <dsp:cNvPr id="14" name="圆角矩形 13"/>
        <dsp:cNvSpPr/>
      </dsp:nvSpPr>
      <dsp:spPr bwMode="white">
        <a:xfrm>
          <a:off x="6847114" y="1622924"/>
          <a:ext cx="2434530" cy="603830"/>
        </a:xfrm>
        <a:prstGeom prst="roundRect">
          <a:avLst>
            <a:gd name="adj" fmla="val 10000"/>
          </a:avLst>
        </a:prstGeom>
      </dsp:spPr>
      <dsp:style>
        <a:lnRef idx="0">
          <a:schemeClr val="lt1"/>
        </a:lnRef>
        <a:fillRef idx="3">
          <a:schemeClr val="accent5"/>
        </a:fillRef>
        <a:effectRef idx="3">
          <a:scrgbClr r="0" g="0" b="0"/>
        </a:effectRef>
        <a:fontRef idx="minor">
          <a:schemeClr val="lt1"/>
        </a:fontRef>
      </dsp:style>
      <dsp:txBody>
        <a:bodyPr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480"/>
            </a:lnSpc>
            <a:spcBef>
              <a:spcPct val="0"/>
            </a:spcBef>
            <a:spcAft>
              <a:spcPct val="35000"/>
            </a:spcAft>
          </a:pPr>
          <a:r>
            <a:rPr lang="en-US" altLang="zh-CN" sz="1800" b="1" dirty="0">
              <a:solidFill>
                <a:schemeClr val="bg1"/>
              </a:solidFill>
            </a:rPr>
            <a:t>General-Specific</a:t>
          </a:r>
          <a:endParaRPr lang="en-US" altLang="zh-CN" sz="1800" b="1" dirty="0">
            <a:solidFill>
              <a:schemeClr val="bg1"/>
            </a:solidFill>
          </a:endParaRPr>
        </a:p>
        <a:p>
          <a:pPr lvl="0">
            <a:lnSpc>
              <a:spcPts val="1480"/>
            </a:lnSpc>
            <a:spcBef>
              <a:spcPct val="0"/>
            </a:spcBef>
            <a:spcAft>
              <a:spcPct val="35000"/>
            </a:spcAft>
          </a:pPr>
          <a:r>
            <a:rPr lang="zh-CN" altLang="en-US" sz="1800" b="1" dirty="0">
              <a:solidFill>
                <a:schemeClr val="bg1"/>
              </a:solidFill>
            </a:rPr>
            <a:t>总分</a:t>
          </a:r>
        </a:p>
      </dsp:txBody>
      <dsp:txXfrm>
        <a:off x="6847114" y="1622924"/>
        <a:ext cx="2434530" cy="603830"/>
      </dsp:txXfrm>
    </dsp:sp>
    <dsp:sp modelId="{A1398414-8F0A-C941-9726-6BB82E8CAA6F}">
      <dsp:nvSpPr>
        <dsp:cNvPr id="15" name="圆角矩形 14"/>
        <dsp:cNvSpPr/>
      </dsp:nvSpPr>
      <dsp:spPr bwMode="white">
        <a:xfrm>
          <a:off x="6847114" y="2240879"/>
          <a:ext cx="2434530" cy="603830"/>
        </a:xfrm>
        <a:prstGeom prst="roundRect">
          <a:avLst>
            <a:gd name="adj" fmla="val 10000"/>
          </a:avLst>
        </a:prstGeom>
      </dsp:spPr>
      <dsp:style>
        <a:lnRef idx="0">
          <a:schemeClr val="lt1"/>
        </a:lnRef>
        <a:fillRef idx="3">
          <a:schemeClr val="accent6"/>
        </a:fillRef>
        <a:effectRef idx="3">
          <a:scrgbClr r="0" g="0" b="0"/>
        </a:effectRef>
        <a:fontRef idx="minor">
          <a:schemeClr val="lt1"/>
        </a:fontRef>
      </dsp:style>
      <dsp:txBody>
        <a:bodyPr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480"/>
            </a:lnSpc>
            <a:spcBef>
              <a:spcPct val="0"/>
            </a:spcBef>
            <a:spcAft>
              <a:spcPct val="35000"/>
            </a:spcAft>
          </a:pPr>
          <a:r>
            <a:rPr lang="en-US" altLang="zh-CN" sz="1800" b="1" dirty="0">
              <a:solidFill>
                <a:schemeClr val="bg1"/>
              </a:solidFill>
            </a:rPr>
            <a:t>Parallelism</a:t>
          </a:r>
          <a:r>
            <a:rPr lang="zh-CN" altLang="en-US" sz="1800" b="1" dirty="0">
              <a:solidFill>
                <a:schemeClr val="bg1"/>
              </a:solidFill>
            </a:rPr>
            <a:t>并列 </a:t>
          </a:r>
        </a:p>
      </dsp:txBody>
      <dsp:txXfrm>
        <a:off x="6847114" y="2240879"/>
        <a:ext cx="2434530" cy="603830"/>
      </dsp:txXfrm>
    </dsp:sp>
    <dsp:sp modelId="{B657AB76-384A-404D-BF09-985F99B22A4C}">
      <dsp:nvSpPr>
        <dsp:cNvPr id="16" name="圆角矩形 15"/>
        <dsp:cNvSpPr/>
      </dsp:nvSpPr>
      <dsp:spPr bwMode="white">
        <a:xfrm>
          <a:off x="6847114" y="2937606"/>
          <a:ext cx="2434530" cy="603830"/>
        </a:xfrm>
        <a:prstGeom prst="roundRect">
          <a:avLst>
            <a:gd name="adj" fmla="val 10000"/>
          </a:avLst>
        </a:prstGeom>
      </dsp:spPr>
      <dsp:style>
        <a:lnRef idx="0">
          <a:schemeClr val="lt1"/>
        </a:lnRef>
        <a:fillRef idx="3">
          <a:schemeClr val="accent2"/>
        </a:fillRef>
        <a:effectRef idx="3">
          <a:scrgbClr r="0" g="0" b="0"/>
        </a:effectRef>
        <a:fontRef idx="minor">
          <a:schemeClr val="lt1"/>
        </a:fontRef>
      </dsp:style>
      <dsp:txBody>
        <a:bodyPr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480"/>
            </a:lnSpc>
            <a:spcBef>
              <a:spcPct val="0"/>
            </a:spcBef>
            <a:spcAft>
              <a:spcPct val="35000"/>
            </a:spcAft>
          </a:pPr>
          <a:r>
            <a:rPr lang="en-US" altLang="zh-CN" sz="1800" b="1" dirty="0">
              <a:solidFill>
                <a:schemeClr val="bg1"/>
              </a:solidFill>
            </a:rPr>
            <a:t>Evidence</a:t>
          </a:r>
          <a:r>
            <a:rPr lang="zh-CN" altLang="en-US" sz="1800" b="1" dirty="0">
              <a:solidFill>
                <a:schemeClr val="bg1"/>
              </a:solidFill>
            </a:rPr>
            <a:t>例证</a:t>
          </a:r>
        </a:p>
      </dsp:txBody>
      <dsp:txXfrm>
        <a:off x="6847114" y="2937606"/>
        <a:ext cx="2434530" cy="603830"/>
      </dsp:txXfrm>
    </dsp:sp>
    <dsp:sp modelId="{13E5216E-3748-234F-A044-98407502DF85}">
      <dsp:nvSpPr>
        <dsp:cNvPr id="17" name="圆角矩形 16"/>
        <dsp:cNvSpPr/>
      </dsp:nvSpPr>
      <dsp:spPr bwMode="white">
        <a:xfrm>
          <a:off x="6847114" y="3711096"/>
          <a:ext cx="2434530" cy="603830"/>
        </a:xfrm>
        <a:prstGeom prst="roundRect">
          <a:avLst>
            <a:gd name="adj" fmla="val 10000"/>
          </a:avLst>
        </a:prstGeom>
      </dsp:spPr>
      <dsp:style>
        <a:lnRef idx="0">
          <a:schemeClr val="lt1"/>
        </a:lnRef>
        <a:fillRef idx="3">
          <a:schemeClr val="accent3"/>
        </a:fillRef>
        <a:effectRef idx="3">
          <a:scrgbClr r="0" g="0" b="0"/>
        </a:effectRef>
        <a:fontRef idx="minor">
          <a:schemeClr val="lt1"/>
        </a:fontRef>
      </dsp:style>
      <dsp:txBody>
        <a:bodyPr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480"/>
            </a:lnSpc>
            <a:spcBef>
              <a:spcPct val="0"/>
            </a:spcBef>
            <a:spcAft>
              <a:spcPct val="35000"/>
            </a:spcAft>
          </a:pPr>
          <a:r>
            <a:rPr lang="en-US" altLang="zh-CN" sz="1800" b="1" dirty="0">
              <a:solidFill>
                <a:schemeClr val="bg1"/>
              </a:solidFill>
            </a:rPr>
            <a:t>Cause</a:t>
          </a:r>
          <a:r>
            <a:rPr lang="zh-CN" altLang="en-US" sz="1800" b="1" dirty="0">
              <a:solidFill>
                <a:schemeClr val="bg1"/>
              </a:solidFill>
            </a:rPr>
            <a:t> </a:t>
          </a:r>
          <a:r>
            <a:rPr lang="en-US" altLang="zh-CN" sz="1800" b="1" dirty="0">
              <a:solidFill>
                <a:schemeClr val="bg1"/>
              </a:solidFill>
            </a:rPr>
            <a:t>&amp;</a:t>
          </a:r>
          <a:r>
            <a:rPr lang="zh-CN" altLang="en-US" sz="1800" b="1" dirty="0">
              <a:solidFill>
                <a:schemeClr val="bg1"/>
              </a:solidFill>
            </a:rPr>
            <a:t> </a:t>
          </a:r>
          <a:r>
            <a:rPr lang="en-US" altLang="zh-CN" sz="1800" b="1" dirty="0">
              <a:solidFill>
                <a:schemeClr val="bg1"/>
              </a:solidFill>
            </a:rPr>
            <a:t>Effect</a:t>
          </a:r>
          <a:endParaRPr lang="en-US" altLang="zh-CN" sz="1800" b="1" dirty="0">
            <a:solidFill>
              <a:schemeClr val="bg1"/>
            </a:solidFill>
          </a:endParaRPr>
        </a:p>
        <a:p>
          <a:pPr lvl="0">
            <a:lnSpc>
              <a:spcPts val="1480"/>
            </a:lnSpc>
            <a:spcBef>
              <a:spcPct val="0"/>
            </a:spcBef>
            <a:spcAft>
              <a:spcPct val="35000"/>
            </a:spcAft>
          </a:pPr>
          <a:r>
            <a:rPr lang="zh-CN" altLang="en-US" sz="1800" b="1" dirty="0">
              <a:solidFill>
                <a:schemeClr val="bg1"/>
              </a:solidFill>
            </a:rPr>
            <a:t>因果</a:t>
          </a:r>
        </a:p>
      </dsp:txBody>
      <dsp:txXfrm>
        <a:off x="6847114" y="3711096"/>
        <a:ext cx="2434530" cy="603830"/>
      </dsp:txXfrm>
    </dsp:sp>
    <dsp:sp modelId="{4B1C5EF0-506B-2546-BD46-6BEC2C012A6D}">
      <dsp:nvSpPr>
        <dsp:cNvPr id="18" name="圆角矩形 17"/>
        <dsp:cNvSpPr/>
      </dsp:nvSpPr>
      <dsp:spPr bwMode="white">
        <a:xfrm>
          <a:off x="6847114" y="4453373"/>
          <a:ext cx="2434530" cy="603830"/>
        </a:xfrm>
        <a:prstGeom prst="roundRect">
          <a:avLst>
            <a:gd name="adj" fmla="val 10000"/>
          </a:avLst>
        </a:prstGeom>
      </dsp:spPr>
      <dsp:style>
        <a:lnRef idx="0">
          <a:schemeClr val="lt1"/>
        </a:lnRef>
        <a:fillRef idx="3">
          <a:schemeClr val="accent4"/>
        </a:fillRef>
        <a:effectRef idx="3">
          <a:scrgbClr r="0" g="0" b="0"/>
        </a:effectRef>
        <a:fontRef idx="minor">
          <a:schemeClr val="lt1"/>
        </a:fontRef>
      </dsp:style>
      <dsp:txBody>
        <a:bodyPr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480"/>
            </a:lnSpc>
            <a:spcBef>
              <a:spcPct val="0"/>
            </a:spcBef>
            <a:spcAft>
              <a:spcPct val="35000"/>
            </a:spcAft>
          </a:pPr>
          <a:r>
            <a:rPr lang="en-US" altLang="zh-CN" sz="1800" b="1" dirty="0">
              <a:solidFill>
                <a:schemeClr val="bg1"/>
              </a:solidFill>
            </a:rPr>
            <a:t>Comparison</a:t>
          </a:r>
          <a:r>
            <a:rPr lang="zh-CN" altLang="en-US" sz="1800" b="1" dirty="0">
              <a:solidFill>
                <a:schemeClr val="bg1"/>
              </a:solidFill>
            </a:rPr>
            <a:t> </a:t>
          </a:r>
          <a:r>
            <a:rPr lang="en-US" altLang="zh-CN" sz="1800" b="1" dirty="0">
              <a:solidFill>
                <a:schemeClr val="bg1"/>
              </a:solidFill>
            </a:rPr>
            <a:t>&amp;</a:t>
          </a:r>
          <a:r>
            <a:rPr lang="zh-CN" altLang="en-US" sz="1800" b="1" dirty="0">
              <a:solidFill>
                <a:schemeClr val="bg1"/>
              </a:solidFill>
            </a:rPr>
            <a:t> </a:t>
          </a:r>
          <a:r>
            <a:rPr lang="en-US" altLang="zh-CN" sz="1800" b="1" dirty="0">
              <a:solidFill>
                <a:schemeClr val="bg1"/>
              </a:solidFill>
            </a:rPr>
            <a:t>Contrast</a:t>
          </a:r>
          <a:endParaRPr lang="en-US" altLang="zh-CN" sz="1800" b="1" dirty="0">
            <a:solidFill>
              <a:schemeClr val="bg1"/>
            </a:solidFill>
          </a:endParaRPr>
        </a:p>
        <a:p>
          <a:pPr lvl="0">
            <a:lnSpc>
              <a:spcPts val="1480"/>
            </a:lnSpc>
            <a:spcBef>
              <a:spcPct val="0"/>
            </a:spcBef>
            <a:spcAft>
              <a:spcPct val="35000"/>
            </a:spcAft>
          </a:pPr>
          <a:r>
            <a:rPr lang="zh-CN" altLang="en-US" sz="1800" b="1" dirty="0">
              <a:solidFill>
                <a:schemeClr val="bg1"/>
              </a:solidFill>
            </a:rPr>
            <a:t>比较对比</a:t>
          </a:r>
        </a:p>
      </dsp:txBody>
      <dsp:txXfrm>
        <a:off x="6847114" y="4453373"/>
        <a:ext cx="2434530" cy="603830"/>
      </dsp:txXfrm>
    </dsp:sp>
    <dsp:sp modelId="{AEAAF5BE-635C-9F48-8A6D-6ACBFF9617C6}">
      <dsp:nvSpPr>
        <dsp:cNvPr id="19" name="圆角矩形 18"/>
        <dsp:cNvSpPr/>
      </dsp:nvSpPr>
      <dsp:spPr bwMode="white">
        <a:xfrm>
          <a:off x="6847114" y="5027786"/>
          <a:ext cx="2434530" cy="603830"/>
        </a:xfrm>
        <a:prstGeom prst="roundRect">
          <a:avLst>
            <a:gd name="adj" fmla="val 10000"/>
          </a:avLst>
        </a:prstGeom>
      </dsp:spPr>
      <dsp:style>
        <a:lnRef idx="0">
          <a:schemeClr val="lt1"/>
        </a:lnRef>
        <a:fillRef idx="3">
          <a:schemeClr val="accent5"/>
        </a:fillRef>
        <a:effectRef idx="3">
          <a:scrgbClr r="0" g="0" b="0"/>
        </a:effectRef>
        <a:fontRef idx="minor">
          <a:schemeClr val="lt1"/>
        </a:fontRef>
      </dsp:style>
      <dsp:txBody>
        <a:bodyPr lIns="45720" tIns="34290" rIns="4572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ts val="1880"/>
            </a:lnSpc>
            <a:spcBef>
              <a:spcPct val="0"/>
            </a:spcBef>
            <a:spcAft>
              <a:spcPct val="35000"/>
            </a:spcAft>
          </a:pPr>
          <a:r>
            <a:rPr lang="en-US" altLang="zh-CN" sz="1800">
              <a:solidFill>
                <a:schemeClr val="bg1"/>
              </a:solidFill>
            </a:rPr>
            <a:t>......</a:t>
          </a:r>
          <a:endParaRPr lang="zh-CN" altLang="en-US" sz="1800">
            <a:solidFill>
              <a:schemeClr val="bg1"/>
            </a:solidFill>
          </a:endParaRPr>
        </a:p>
      </dsp:txBody>
      <dsp:txXfrm>
        <a:off x="6847114" y="5027786"/>
        <a:ext cx="2434530" cy="60383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rSet qsTypeId="urn:microsoft.com/office/officeart/2005/8/quickstyle/simple5" csTypeId="urn:microsoft.com/office/officeart/2005/8/colors/accent6_5"/>
        </dgm:pt>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b="1" dirty="0">
                <a:solidFill>
                  <a:srgbClr val="C00000"/>
                </a:solidFill>
              </a:rPr>
              <a:t>提前把答案写到白板上</a:t>
            </a:r>
            <a:endParaRPr kumimoji="1" lang="zh-CN" altLang="en-US" b="1" dirty="0">
              <a:solidFill>
                <a:srgbClr val="C00000"/>
              </a:solidFill>
            </a:endParaRPr>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txBox="1">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9BA81AE9-A10F-459E-A72C-E73C09BDC92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前面引入需要简化</a:t>
            </a: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512B1D59-5271-DA4B-8743-C6882A7C47A7}"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txBox="1">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9BA81AE9-A10F-459E-A72C-E73C09BDC92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2B1D59-5271-DA4B-8743-C6882A7C47A7}"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txBox="1">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9BA81AE9-A10F-459E-A72C-E73C09BDC92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2B1D59-5271-DA4B-8743-C6882A7C47A7}" type="slidenum">
              <a:rPr kumimoji="1" lang="zh-CN" altLang="en-US" smtClean="0"/>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txBox="1">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9BA81AE9-A10F-459E-A72C-E73C09BDC92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12B1D59-5271-DA4B-8743-C6882A7C47A7}" type="slidenum">
              <a:rPr kumimoji="1" lang="zh-CN" altLang="en-US" smtClean="0"/>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sz="1200" dirty="0"/>
              <a:t>一起回答</a:t>
            </a:r>
            <a:endParaRPr kumimoji="1" lang="zh-CN" altLang="en-US" sz="1200" dirty="0"/>
          </a:p>
          <a:p>
            <a:endParaRPr kumimoji="1" lang="en-US" altLang="zh-CN"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512B1D59-5271-DA4B-8743-C6882A7C47A7}" type="slidenum">
              <a:rPr kumimoji="1" lang="zh-CN" altLang="en-US" smtClean="0"/>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数据 </a:t>
            </a:r>
            <a:r>
              <a:rPr kumimoji="1" lang="en-US" altLang="zh-CN" dirty="0"/>
              <a:t>–</a:t>
            </a:r>
            <a:r>
              <a:rPr kumimoji="1" lang="zh-CN" altLang="en-US" dirty="0"/>
              <a:t> 核心问题 </a:t>
            </a:r>
            <a:r>
              <a:rPr kumimoji="1" lang="en-US" altLang="zh-CN" dirty="0"/>
              <a:t>–</a:t>
            </a:r>
            <a:r>
              <a:rPr kumimoji="1" lang="zh-CN" altLang="en-US" dirty="0"/>
              <a:t> 缺乏对语篇的关注的问题 </a:t>
            </a:r>
            <a:r>
              <a:rPr kumimoji="1" lang="en-US" altLang="zh-CN" dirty="0"/>
              <a:t>–</a:t>
            </a:r>
            <a:r>
              <a:rPr kumimoji="1" lang="zh-CN" altLang="en-US" dirty="0"/>
              <a:t> </a:t>
            </a:r>
            <a:r>
              <a:rPr kumimoji="1" lang="en-US" altLang="zh-CN" dirty="0"/>
              <a:t>AI</a:t>
            </a:r>
            <a:r>
              <a:rPr kumimoji="1" lang="zh-CN" altLang="en-US" dirty="0"/>
              <a:t>提出重点 </a:t>
            </a:r>
            <a:r>
              <a:rPr kumimoji="1" lang="en-US" altLang="zh-CN" dirty="0"/>
              <a:t>–</a:t>
            </a:r>
            <a:r>
              <a:rPr kumimoji="1" lang="zh-CN" altLang="en-US" dirty="0"/>
              <a:t> 总结策略 </a:t>
            </a:r>
            <a:r>
              <a:rPr kumimoji="1" lang="en-US" altLang="zh-CN" dirty="0"/>
              <a:t>–</a:t>
            </a:r>
            <a:r>
              <a:rPr kumimoji="1" lang="zh-CN" altLang="en-US" dirty="0"/>
              <a:t> </a:t>
            </a:r>
            <a:br>
              <a:rPr kumimoji="1" lang="en-US" altLang="zh-CN" dirty="0"/>
            </a:br>
            <a:r>
              <a:rPr kumimoji="1" lang="zh-CN" altLang="en-US" dirty="0"/>
              <a:t>分析</a:t>
            </a:r>
            <a:r>
              <a:rPr kumimoji="1" lang="en-US" altLang="zh-CN" dirty="0"/>
              <a:t>structure</a:t>
            </a:r>
            <a:r>
              <a:rPr kumimoji="1" lang="zh-CN" altLang="en-US" dirty="0"/>
              <a:t> </a:t>
            </a:r>
            <a:r>
              <a:rPr kumimoji="1" lang="en-US" altLang="zh-CN" dirty="0"/>
              <a:t>and</a:t>
            </a:r>
            <a:r>
              <a:rPr kumimoji="1" lang="zh-CN" altLang="en-US" dirty="0"/>
              <a:t> </a:t>
            </a:r>
            <a:r>
              <a:rPr kumimoji="1" lang="en-US" altLang="zh-CN" dirty="0"/>
              <a:t>flow</a:t>
            </a:r>
            <a:r>
              <a:rPr kumimoji="1" lang="zh-CN" altLang="en-US" dirty="0"/>
              <a:t> 和其他的</a:t>
            </a:r>
            <a:br>
              <a:rPr kumimoji="1" lang="en-US" altLang="zh-CN" dirty="0"/>
            </a:br>
            <a:r>
              <a:rPr kumimoji="1" lang="zh-CN" altLang="en-US" dirty="0"/>
              <a:t>一个整篇做</a:t>
            </a:r>
            <a:br>
              <a:rPr kumimoji="1" lang="en-US" altLang="zh-CN" dirty="0"/>
            </a:br>
            <a:r>
              <a:rPr kumimoji="1" lang="zh-CN" altLang="en-US" dirty="0"/>
              <a:t>让</a:t>
            </a:r>
            <a:r>
              <a:rPr kumimoji="1" lang="en-US" altLang="zh-CN" dirty="0"/>
              <a:t>AI</a:t>
            </a:r>
            <a:r>
              <a:rPr kumimoji="1" lang="zh-CN" altLang="en-US" dirty="0"/>
              <a:t>再来讲一下 其中一个题 看看谁讲得更好</a:t>
            </a:r>
            <a:br>
              <a:rPr kumimoji="1" lang="en-US" altLang="zh-CN" dirty="0"/>
            </a:br>
            <a:endParaRPr kumimoji="1" lang="zh-CN" altLang="en-US" dirty="0"/>
          </a:p>
        </p:txBody>
      </p:sp>
      <p:sp>
        <p:nvSpPr>
          <p:cNvPr id="4" name="灯片编号占位符 3"/>
          <p:cNvSpPr>
            <a:spLocks noGrp="1"/>
          </p:cNvSpPr>
          <p:nvPr>
            <p:ph type="sldNum" sz="quarter" idx="5"/>
          </p:nvPr>
        </p:nvSpPr>
        <p:spPr/>
        <p:txBody>
          <a:bodyPr/>
          <a:lstStyle/>
          <a:p>
            <a:fld id="{213E187B-FA70-1049-9A1E-A225D4DA3A48}" type="slidenum">
              <a:rPr kumimoji="1" lang="zh-CN" altLang="en-US" smtClean="0"/>
            </a:fld>
            <a:endParaRPr kumimoji="1"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0.xml"/><Relationship Id="rId7" Type="http://schemas.openxmlformats.org/officeDocument/2006/relationships/image" Target="../media/image2.png"/><Relationship Id="rId6" Type="http://schemas.openxmlformats.org/officeDocument/2006/relationships/tags" Target="../tags/tag9.xml"/><Relationship Id="rId5" Type="http://schemas.openxmlformats.org/officeDocument/2006/relationships/image" Target="../media/image1.png"/><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84039" y="385072"/>
            <a:ext cx="11090672" cy="1397978"/>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884039" y="1925358"/>
            <a:ext cx="11090672" cy="4589050"/>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884039" y="6703595"/>
            <a:ext cx="2893219" cy="385072"/>
          </a:xfrm>
          <a:prstGeom prst="rect">
            <a:avLst/>
          </a:prstGeom>
        </p:spPr>
        <p:txBody>
          <a:bodyPr/>
          <a:lstStyle/>
          <a:p>
            <a:fld id="{D4FCCF62-B920-4491-8C03-BDAAFB1CB4F8}"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259461" y="6703595"/>
            <a:ext cx="4339828" cy="385072"/>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9081492" y="6703595"/>
            <a:ext cx="2893219" cy="385072"/>
          </a:xfrm>
          <a:prstGeom prst="rect">
            <a:avLst/>
          </a:prstGeom>
        </p:spPr>
        <p:txBody>
          <a:bodyPr/>
          <a:lstStyle/>
          <a:p>
            <a:fld id="{5CF53C7A-42AD-479C-92AA-8AB78470E328}" type="slidenum">
              <a:rPr lang="zh-CN" altLang="en-US" smtClean="0"/>
            </a:fld>
            <a:endParaRPr lang="zh-CN" altLang="en-US"/>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07344" y="1183677"/>
            <a:ext cx="9644063" cy="2518034"/>
          </a:xfrm>
        </p:spPr>
        <p:txBody>
          <a:bodyPr anchor="b"/>
          <a:lstStyle>
            <a:lvl1pPr algn="ctr">
              <a:defRPr sz="6330"/>
            </a:lvl1pPr>
          </a:lstStyle>
          <a:p>
            <a:r>
              <a:rPr lang="zh-CN" altLang="en-US"/>
              <a:t>单击此处编辑母版标题样式</a:t>
            </a:r>
            <a:endParaRPr lang="zh-CN" altLang="en-US"/>
          </a:p>
        </p:txBody>
      </p:sp>
      <p:sp>
        <p:nvSpPr>
          <p:cNvPr id="3" name="副标题 2"/>
          <p:cNvSpPr>
            <a:spLocks noGrp="1"/>
          </p:cNvSpPr>
          <p:nvPr>
            <p:ph type="subTitle" idx="1"/>
          </p:nvPr>
        </p:nvSpPr>
        <p:spPr>
          <a:xfrm>
            <a:off x="1607344" y="3798816"/>
            <a:ext cx="9644063" cy="1746216"/>
          </a:xfrm>
        </p:spPr>
        <p:txBody>
          <a:bodyPr/>
          <a:lstStyle>
            <a:lvl1pPr marL="0" indent="0" algn="ctr">
              <a:buNone/>
              <a:defRPr sz="2530"/>
            </a:lvl1pPr>
            <a:lvl2pPr marL="481965" indent="0" algn="ctr">
              <a:buNone/>
              <a:defRPr sz="2110"/>
            </a:lvl2pPr>
            <a:lvl3pPr marL="964565" indent="0" algn="ctr">
              <a:buNone/>
              <a:defRPr sz="1900"/>
            </a:lvl3pPr>
            <a:lvl4pPr marL="1446530" indent="0" algn="ctr">
              <a:buNone/>
              <a:defRPr sz="1685"/>
            </a:lvl4pPr>
            <a:lvl5pPr marL="1928495" indent="0" algn="ctr">
              <a:buNone/>
              <a:defRPr sz="1685"/>
            </a:lvl5pPr>
            <a:lvl6pPr marL="2411095" indent="0" algn="ctr">
              <a:buNone/>
              <a:defRPr sz="1685"/>
            </a:lvl6pPr>
            <a:lvl7pPr marL="2893060" indent="0" algn="ctr">
              <a:buNone/>
              <a:defRPr sz="1685"/>
            </a:lvl7pPr>
            <a:lvl8pPr marL="3375025" indent="0" algn="ctr">
              <a:buNone/>
              <a:defRPr sz="1685"/>
            </a:lvl8pPr>
            <a:lvl9pPr marL="3857625" indent="0" algn="ctr">
              <a:buNone/>
              <a:defRPr sz="1685"/>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CCD7B4C-E9D3-4CC7-A6BC-47F240CE7D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57153D-9F27-45AE-BD12-EBACE7C4AFF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hf sldNum="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文字⑥">
    <p:spTree>
      <p:nvGrpSpPr>
        <p:cNvPr id="1" name=""/>
        <p:cNvGrpSpPr/>
        <p:nvPr/>
      </p:nvGrpSpPr>
      <p:grpSpPr>
        <a:xfrm>
          <a:off x="0" y="0"/>
          <a:ext cx="0" cy="0"/>
          <a:chOff x="0" y="0"/>
          <a:chExt cx="0" cy="0"/>
        </a:xfrm>
      </p:grpSpPr>
      <p:sp>
        <p:nvSpPr>
          <p:cNvPr id="2" name="文本占位符 8"/>
          <p:cNvSpPr>
            <a:spLocks noGrp="1"/>
          </p:cNvSpPr>
          <p:nvPr>
            <p:ph type="body" sz="quarter" idx="34" hasCustomPrompt="1"/>
          </p:nvPr>
        </p:nvSpPr>
        <p:spPr>
          <a:xfrm>
            <a:off x="1285543" y="354032"/>
            <a:ext cx="10287664" cy="550805"/>
          </a:xfrm>
          <a:prstGeom prst="rect">
            <a:avLst/>
          </a:prstGeom>
          <a:ln>
            <a:noFill/>
          </a:ln>
        </p:spPr>
        <p:txBody>
          <a:bodyPr wrap="square" lIns="0" tIns="0" rIns="0" bIns="0" anchor="ctr" anchorCtr="0"/>
          <a:lstStyle>
            <a:lvl1pPr marL="0" indent="0" algn="l" defTabSz="619125">
              <a:lnSpc>
                <a:spcPct val="100000"/>
              </a:lnSpc>
              <a:spcBef>
                <a:spcPts val="0"/>
              </a:spcBef>
              <a:spcAft>
                <a:spcPts val="0"/>
              </a:spcAft>
              <a:buNone/>
              <a:defRPr sz="2955" b="1">
                <a:solidFill>
                  <a:schemeClr val="tx1"/>
                </a:solidFill>
                <a:latin typeface="Arial" panose="020B0604020202020204" pitchFamily="34" charset="0"/>
                <a:ea typeface="微软雅黑" panose="020B0503020204020204" pitchFamily="34" charset="-122"/>
                <a:cs typeface="Arial" panose="020B0604020202020204" pitchFamily="34" charset="0"/>
              </a:defRPr>
            </a:lvl1pPr>
          </a:lstStyle>
          <a:p>
            <a:pPr lvl="0"/>
            <a:r>
              <a:rPr lang="zh-CN" altLang="en-US" dirty="0"/>
              <a:t>标题</a:t>
            </a:r>
            <a:endParaRPr lang="zh-CN" altLang="en-US" dirty="0"/>
          </a:p>
        </p:txBody>
      </p:sp>
      <p:grpSp>
        <p:nvGrpSpPr>
          <p:cNvPr id="5" name="图形 2"/>
          <p:cNvGrpSpPr/>
          <p:nvPr userDrawn="1"/>
        </p:nvGrpSpPr>
        <p:grpSpPr>
          <a:xfrm>
            <a:off x="578219" y="249850"/>
            <a:ext cx="473092" cy="660577"/>
            <a:chOff x="2978692" y="1192199"/>
            <a:chExt cx="1384254" cy="1932935"/>
          </a:xfrm>
        </p:grpSpPr>
        <p:sp>
          <p:nvSpPr>
            <p:cNvPr id="6" name="图形 2"/>
            <p:cNvSpPr/>
            <p:nvPr/>
          </p:nvSpPr>
          <p:spPr>
            <a:xfrm>
              <a:off x="2978692" y="1361465"/>
              <a:ext cx="1384254" cy="1763669"/>
            </a:xfrm>
            <a:custGeom>
              <a:avLst/>
              <a:gdLst>
                <a:gd name="connsiteX0" fmla="*/ 1384254 w 1384254"/>
                <a:gd name="connsiteY0" fmla="*/ 1716323 h 1763669"/>
                <a:gd name="connsiteX1" fmla="*/ 1336908 w 1384254"/>
                <a:gd name="connsiteY1" fmla="*/ 1763670 h 1763669"/>
                <a:gd name="connsiteX2" fmla="*/ 47346 w 1384254"/>
                <a:gd name="connsiteY2" fmla="*/ 1763670 h 1763669"/>
                <a:gd name="connsiteX3" fmla="*/ 0 w 1384254"/>
                <a:gd name="connsiteY3" fmla="*/ 1716323 h 1763669"/>
                <a:gd name="connsiteX4" fmla="*/ 0 w 1384254"/>
                <a:gd name="connsiteY4" fmla="*/ 47346 h 1763669"/>
                <a:gd name="connsiteX5" fmla="*/ 47346 w 1384254"/>
                <a:gd name="connsiteY5" fmla="*/ 0 h 1763669"/>
                <a:gd name="connsiteX6" fmla="*/ 1336908 w 1384254"/>
                <a:gd name="connsiteY6" fmla="*/ 0 h 1763669"/>
                <a:gd name="connsiteX7" fmla="*/ 1384254 w 1384254"/>
                <a:gd name="connsiteY7" fmla="*/ 47346 h 1763669"/>
                <a:gd name="connsiteX8" fmla="*/ 1384254 w 1384254"/>
                <a:gd name="connsiteY8" fmla="*/ 1716323 h 176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4254" h="1763669">
                  <a:moveTo>
                    <a:pt x="1384254" y="1716323"/>
                  </a:moveTo>
                  <a:cubicBezTo>
                    <a:pt x="1384254" y="1742436"/>
                    <a:pt x="1363075" y="1763670"/>
                    <a:pt x="1336908" y="1763670"/>
                  </a:cubicBezTo>
                  <a:lnTo>
                    <a:pt x="47346" y="1763670"/>
                  </a:lnTo>
                  <a:cubicBezTo>
                    <a:pt x="21233" y="1763670"/>
                    <a:pt x="0" y="1742490"/>
                    <a:pt x="0" y="1716323"/>
                  </a:cubicBezTo>
                  <a:lnTo>
                    <a:pt x="0" y="47346"/>
                  </a:lnTo>
                  <a:cubicBezTo>
                    <a:pt x="0" y="21233"/>
                    <a:pt x="21180" y="0"/>
                    <a:pt x="47346" y="0"/>
                  </a:cubicBezTo>
                  <a:lnTo>
                    <a:pt x="1336908" y="0"/>
                  </a:lnTo>
                  <a:cubicBezTo>
                    <a:pt x="1363021" y="0"/>
                    <a:pt x="1384254" y="21180"/>
                    <a:pt x="1384254" y="47346"/>
                  </a:cubicBezTo>
                  <a:lnTo>
                    <a:pt x="1384254" y="1716323"/>
                  </a:lnTo>
                  <a:close/>
                </a:path>
              </a:pathLst>
            </a:custGeom>
            <a:solidFill>
              <a:srgbClr val="13959C"/>
            </a:solidFill>
            <a:ln w="5360" cap="flat">
              <a:noFill/>
              <a:prstDash val="solid"/>
              <a:miter/>
            </a:ln>
          </p:spPr>
          <p:txBody>
            <a:bodyPr rtlCol="0" anchor="ctr"/>
            <a:lstStyle/>
            <a:p>
              <a:endParaRPr lang="zh-CN" altLang="en-US" sz="100"/>
            </a:p>
          </p:txBody>
        </p:sp>
        <p:sp>
          <p:nvSpPr>
            <p:cNvPr id="7" name="图形 2"/>
            <p:cNvSpPr/>
            <p:nvPr/>
          </p:nvSpPr>
          <p:spPr>
            <a:xfrm>
              <a:off x="2978692" y="1361465"/>
              <a:ext cx="1384254" cy="1703722"/>
            </a:xfrm>
            <a:custGeom>
              <a:avLst/>
              <a:gdLst>
                <a:gd name="connsiteX0" fmla="*/ 1384254 w 1384254"/>
                <a:gd name="connsiteY0" fmla="*/ 1657985 h 1703722"/>
                <a:gd name="connsiteX1" fmla="*/ 1336908 w 1384254"/>
                <a:gd name="connsiteY1" fmla="*/ 1703723 h 1703722"/>
                <a:gd name="connsiteX2" fmla="*/ 47346 w 1384254"/>
                <a:gd name="connsiteY2" fmla="*/ 1703723 h 1703722"/>
                <a:gd name="connsiteX3" fmla="*/ 0 w 1384254"/>
                <a:gd name="connsiteY3" fmla="*/ 1657985 h 1703722"/>
                <a:gd name="connsiteX4" fmla="*/ 0 w 1384254"/>
                <a:gd name="connsiteY4" fmla="*/ 45738 h 1703722"/>
                <a:gd name="connsiteX5" fmla="*/ 47346 w 1384254"/>
                <a:gd name="connsiteY5" fmla="*/ 0 h 1703722"/>
                <a:gd name="connsiteX6" fmla="*/ 1336908 w 1384254"/>
                <a:gd name="connsiteY6" fmla="*/ 0 h 1703722"/>
                <a:gd name="connsiteX7" fmla="*/ 1384254 w 1384254"/>
                <a:gd name="connsiteY7" fmla="*/ 45738 h 1703722"/>
                <a:gd name="connsiteX8" fmla="*/ 1384254 w 1384254"/>
                <a:gd name="connsiteY8" fmla="*/ 1657985 h 1703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4254" h="1703722">
                  <a:moveTo>
                    <a:pt x="1384254" y="1657985"/>
                  </a:moveTo>
                  <a:cubicBezTo>
                    <a:pt x="1384254" y="1683240"/>
                    <a:pt x="1363075" y="1703723"/>
                    <a:pt x="1336908" y="1703723"/>
                  </a:cubicBezTo>
                  <a:lnTo>
                    <a:pt x="47346" y="1703723"/>
                  </a:lnTo>
                  <a:cubicBezTo>
                    <a:pt x="21233" y="1703723"/>
                    <a:pt x="0" y="1683240"/>
                    <a:pt x="0" y="1657985"/>
                  </a:cubicBezTo>
                  <a:lnTo>
                    <a:pt x="0" y="45738"/>
                  </a:lnTo>
                  <a:cubicBezTo>
                    <a:pt x="0" y="20483"/>
                    <a:pt x="21180" y="0"/>
                    <a:pt x="47346" y="0"/>
                  </a:cubicBezTo>
                  <a:lnTo>
                    <a:pt x="1336908" y="0"/>
                  </a:lnTo>
                  <a:cubicBezTo>
                    <a:pt x="1363021" y="0"/>
                    <a:pt x="1384254" y="20483"/>
                    <a:pt x="1384254" y="45738"/>
                  </a:cubicBezTo>
                  <a:lnTo>
                    <a:pt x="1384254" y="1657985"/>
                  </a:lnTo>
                  <a:close/>
                </a:path>
              </a:pathLst>
            </a:custGeom>
            <a:solidFill>
              <a:srgbClr val="24B7C4"/>
            </a:solidFill>
            <a:ln w="5360" cap="flat">
              <a:noFill/>
              <a:prstDash val="solid"/>
              <a:miter/>
            </a:ln>
          </p:spPr>
          <p:txBody>
            <a:bodyPr rtlCol="0" anchor="ctr"/>
            <a:lstStyle/>
            <a:p>
              <a:endParaRPr lang="zh-CN" altLang="en-US" sz="100"/>
            </a:p>
          </p:txBody>
        </p:sp>
        <p:sp>
          <p:nvSpPr>
            <p:cNvPr id="8" name="图形 2"/>
            <p:cNvSpPr/>
            <p:nvPr/>
          </p:nvSpPr>
          <p:spPr>
            <a:xfrm>
              <a:off x="3059068" y="1456748"/>
              <a:ext cx="1223501" cy="1499430"/>
            </a:xfrm>
            <a:custGeom>
              <a:avLst/>
              <a:gdLst>
                <a:gd name="connsiteX0" fmla="*/ 0 w 1223501"/>
                <a:gd name="connsiteY0" fmla="*/ 0 h 1499430"/>
                <a:gd name="connsiteX1" fmla="*/ 1223502 w 1223501"/>
                <a:gd name="connsiteY1" fmla="*/ 0 h 1499430"/>
                <a:gd name="connsiteX2" fmla="*/ 1223502 w 1223501"/>
                <a:gd name="connsiteY2" fmla="*/ 1499430 h 1499430"/>
                <a:gd name="connsiteX3" fmla="*/ 0 w 1223501"/>
                <a:gd name="connsiteY3" fmla="*/ 1499430 h 1499430"/>
              </a:gdLst>
              <a:ahLst/>
              <a:cxnLst>
                <a:cxn ang="0">
                  <a:pos x="connsiteX0" y="connsiteY0"/>
                </a:cxn>
                <a:cxn ang="0">
                  <a:pos x="connsiteX1" y="connsiteY1"/>
                </a:cxn>
                <a:cxn ang="0">
                  <a:pos x="connsiteX2" y="connsiteY2"/>
                </a:cxn>
                <a:cxn ang="0">
                  <a:pos x="connsiteX3" y="connsiteY3"/>
                </a:cxn>
              </a:cxnLst>
              <a:rect l="l" t="t" r="r" b="b"/>
              <a:pathLst>
                <a:path w="1223501" h="1499430">
                  <a:moveTo>
                    <a:pt x="0" y="0"/>
                  </a:moveTo>
                  <a:lnTo>
                    <a:pt x="1223502" y="0"/>
                  </a:lnTo>
                  <a:lnTo>
                    <a:pt x="1223502" y="1499430"/>
                  </a:lnTo>
                  <a:lnTo>
                    <a:pt x="0" y="1499430"/>
                  </a:lnTo>
                  <a:close/>
                </a:path>
              </a:pathLst>
            </a:custGeom>
            <a:solidFill>
              <a:srgbClr val="FFFFFF"/>
            </a:solidFill>
            <a:ln w="5360" cap="flat">
              <a:noFill/>
              <a:prstDash val="solid"/>
              <a:miter/>
            </a:ln>
          </p:spPr>
          <p:txBody>
            <a:bodyPr rtlCol="0" anchor="ctr"/>
            <a:lstStyle/>
            <a:p>
              <a:endParaRPr lang="zh-CN" altLang="en-US" sz="100"/>
            </a:p>
          </p:txBody>
        </p:sp>
        <p:grpSp>
          <p:nvGrpSpPr>
            <p:cNvPr id="9" name="图形 2"/>
            <p:cNvGrpSpPr/>
            <p:nvPr/>
          </p:nvGrpSpPr>
          <p:grpSpPr>
            <a:xfrm>
              <a:off x="3281216" y="1192199"/>
              <a:ext cx="779259" cy="307445"/>
              <a:chOff x="3281216" y="1192199"/>
              <a:chExt cx="779259" cy="307445"/>
            </a:xfrm>
          </p:grpSpPr>
          <p:sp>
            <p:nvSpPr>
              <p:cNvPr id="29" name="图形 2"/>
              <p:cNvSpPr/>
              <p:nvPr/>
            </p:nvSpPr>
            <p:spPr>
              <a:xfrm>
                <a:off x="3281216" y="1306237"/>
                <a:ext cx="779259" cy="193407"/>
              </a:xfrm>
              <a:custGeom>
                <a:avLst/>
                <a:gdLst>
                  <a:gd name="connsiteX0" fmla="*/ 779260 w 779259"/>
                  <a:gd name="connsiteY0" fmla="*/ 70081 h 193407"/>
                  <a:gd name="connsiteX1" fmla="*/ 709178 w 779259"/>
                  <a:gd name="connsiteY1" fmla="*/ 0 h 193407"/>
                  <a:gd name="connsiteX2" fmla="*/ 70081 w 779259"/>
                  <a:gd name="connsiteY2" fmla="*/ 0 h 193407"/>
                  <a:gd name="connsiteX3" fmla="*/ 0 w 779259"/>
                  <a:gd name="connsiteY3" fmla="*/ 70081 h 193407"/>
                  <a:gd name="connsiteX4" fmla="*/ 0 w 779259"/>
                  <a:gd name="connsiteY4" fmla="*/ 193407 h 193407"/>
                  <a:gd name="connsiteX5" fmla="*/ 779260 w 779259"/>
                  <a:gd name="connsiteY5" fmla="*/ 193407 h 193407"/>
                  <a:gd name="connsiteX6" fmla="*/ 779260 w 779259"/>
                  <a:gd name="connsiteY6" fmla="*/ 70081 h 193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9259" h="193407">
                    <a:moveTo>
                      <a:pt x="779260" y="70081"/>
                    </a:moveTo>
                    <a:cubicBezTo>
                      <a:pt x="779260" y="31368"/>
                      <a:pt x="747892" y="0"/>
                      <a:pt x="709178" y="0"/>
                    </a:cubicBezTo>
                    <a:lnTo>
                      <a:pt x="70081" y="0"/>
                    </a:lnTo>
                    <a:cubicBezTo>
                      <a:pt x="31368" y="0"/>
                      <a:pt x="0" y="31368"/>
                      <a:pt x="0" y="70081"/>
                    </a:cubicBezTo>
                    <a:lnTo>
                      <a:pt x="0" y="193407"/>
                    </a:lnTo>
                    <a:lnTo>
                      <a:pt x="779260" y="193407"/>
                    </a:lnTo>
                    <a:lnTo>
                      <a:pt x="779260" y="70081"/>
                    </a:lnTo>
                    <a:close/>
                  </a:path>
                </a:pathLst>
              </a:custGeom>
              <a:solidFill>
                <a:srgbClr val="B4B3B3"/>
              </a:solidFill>
              <a:ln w="5360" cap="flat">
                <a:noFill/>
                <a:prstDash val="solid"/>
                <a:miter/>
              </a:ln>
            </p:spPr>
            <p:txBody>
              <a:bodyPr rtlCol="0" anchor="ctr"/>
              <a:lstStyle/>
              <a:p>
                <a:endParaRPr lang="zh-CN" altLang="en-US" sz="100"/>
              </a:p>
            </p:txBody>
          </p:sp>
          <p:sp>
            <p:nvSpPr>
              <p:cNvPr id="30" name="图形 2"/>
              <p:cNvSpPr/>
              <p:nvPr/>
            </p:nvSpPr>
            <p:spPr>
              <a:xfrm rot="-3220260">
                <a:off x="3562080" y="1235439"/>
                <a:ext cx="217260" cy="217260"/>
              </a:xfrm>
              <a:custGeom>
                <a:avLst/>
                <a:gdLst>
                  <a:gd name="connsiteX0" fmla="*/ 217261 w 217260"/>
                  <a:gd name="connsiteY0" fmla="*/ 108630 h 217260"/>
                  <a:gd name="connsiteX1" fmla="*/ 108630 w 217260"/>
                  <a:gd name="connsiteY1" fmla="*/ 217261 h 217260"/>
                  <a:gd name="connsiteX2" fmla="*/ 0 w 217260"/>
                  <a:gd name="connsiteY2" fmla="*/ 108630 h 217260"/>
                  <a:gd name="connsiteX3" fmla="*/ 108630 w 217260"/>
                  <a:gd name="connsiteY3" fmla="*/ 0 h 217260"/>
                  <a:gd name="connsiteX4" fmla="*/ 217261 w 217260"/>
                  <a:gd name="connsiteY4" fmla="*/ 108630 h 21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260" h="217260">
                    <a:moveTo>
                      <a:pt x="217261" y="108630"/>
                    </a:moveTo>
                    <a:cubicBezTo>
                      <a:pt x="217261" y="168625"/>
                      <a:pt x="168625" y="217261"/>
                      <a:pt x="108630" y="217261"/>
                    </a:cubicBezTo>
                    <a:cubicBezTo>
                      <a:pt x="48635" y="217261"/>
                      <a:pt x="0" y="168625"/>
                      <a:pt x="0" y="108630"/>
                    </a:cubicBezTo>
                    <a:cubicBezTo>
                      <a:pt x="0" y="48635"/>
                      <a:pt x="48635" y="0"/>
                      <a:pt x="108630" y="0"/>
                    </a:cubicBezTo>
                    <a:cubicBezTo>
                      <a:pt x="168625" y="0"/>
                      <a:pt x="217261" y="48635"/>
                      <a:pt x="217261" y="108630"/>
                    </a:cubicBezTo>
                    <a:close/>
                  </a:path>
                </a:pathLst>
              </a:custGeom>
              <a:solidFill>
                <a:srgbClr val="B4B3B3"/>
              </a:solidFill>
              <a:ln w="5360" cap="flat">
                <a:noFill/>
                <a:prstDash val="solid"/>
                <a:miter/>
              </a:ln>
            </p:spPr>
            <p:txBody>
              <a:bodyPr rtlCol="0" anchor="ctr"/>
              <a:lstStyle/>
              <a:p>
                <a:endParaRPr lang="zh-CN" altLang="en-US" sz="100"/>
              </a:p>
            </p:txBody>
          </p:sp>
          <p:sp>
            <p:nvSpPr>
              <p:cNvPr id="31" name="图形 2"/>
              <p:cNvSpPr/>
              <p:nvPr/>
            </p:nvSpPr>
            <p:spPr>
              <a:xfrm>
                <a:off x="3637521" y="1277496"/>
                <a:ext cx="66596" cy="66596"/>
              </a:xfrm>
              <a:custGeom>
                <a:avLst/>
                <a:gdLst>
                  <a:gd name="connsiteX0" fmla="*/ 66596 w 66596"/>
                  <a:gd name="connsiteY0" fmla="*/ 33298 h 66596"/>
                  <a:gd name="connsiteX1" fmla="*/ 33298 w 66596"/>
                  <a:gd name="connsiteY1" fmla="*/ 66596 h 66596"/>
                  <a:gd name="connsiteX2" fmla="*/ 0 w 66596"/>
                  <a:gd name="connsiteY2" fmla="*/ 33298 h 66596"/>
                  <a:gd name="connsiteX3" fmla="*/ 33298 w 66596"/>
                  <a:gd name="connsiteY3" fmla="*/ 0 h 66596"/>
                  <a:gd name="connsiteX4" fmla="*/ 66596 w 66596"/>
                  <a:gd name="connsiteY4" fmla="*/ 33298 h 6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96" h="66596">
                    <a:moveTo>
                      <a:pt x="66596" y="33298"/>
                    </a:moveTo>
                    <a:cubicBezTo>
                      <a:pt x="66596" y="51690"/>
                      <a:pt x="51690" y="66596"/>
                      <a:pt x="33298" y="66596"/>
                    </a:cubicBezTo>
                    <a:cubicBezTo>
                      <a:pt x="14906" y="66596"/>
                      <a:pt x="0" y="51690"/>
                      <a:pt x="0" y="33298"/>
                    </a:cubicBezTo>
                    <a:cubicBezTo>
                      <a:pt x="0" y="14906"/>
                      <a:pt x="14906" y="0"/>
                      <a:pt x="33298" y="0"/>
                    </a:cubicBezTo>
                    <a:cubicBezTo>
                      <a:pt x="51690" y="54"/>
                      <a:pt x="66596" y="14960"/>
                      <a:pt x="66596" y="33298"/>
                    </a:cubicBezTo>
                    <a:close/>
                  </a:path>
                </a:pathLst>
              </a:custGeom>
              <a:solidFill>
                <a:srgbClr val="EDEFC7"/>
              </a:solidFill>
              <a:ln w="5360" cap="flat">
                <a:noFill/>
                <a:prstDash val="solid"/>
                <a:miter/>
              </a:ln>
            </p:spPr>
            <p:txBody>
              <a:bodyPr rtlCol="0" anchor="ctr"/>
              <a:lstStyle/>
              <a:p>
                <a:endParaRPr lang="zh-CN" altLang="en-US" sz="100"/>
              </a:p>
            </p:txBody>
          </p:sp>
          <p:sp>
            <p:nvSpPr>
              <p:cNvPr id="32" name="图形 2"/>
              <p:cNvSpPr/>
              <p:nvPr/>
            </p:nvSpPr>
            <p:spPr>
              <a:xfrm>
                <a:off x="3281216" y="1413798"/>
                <a:ext cx="779259" cy="85845"/>
              </a:xfrm>
              <a:custGeom>
                <a:avLst/>
                <a:gdLst>
                  <a:gd name="connsiteX0" fmla="*/ 0 w 779259"/>
                  <a:gd name="connsiteY0" fmla="*/ 0 h 85845"/>
                  <a:gd name="connsiteX1" fmla="*/ 779260 w 779259"/>
                  <a:gd name="connsiteY1" fmla="*/ 0 h 85845"/>
                  <a:gd name="connsiteX2" fmla="*/ 779260 w 779259"/>
                  <a:gd name="connsiteY2" fmla="*/ 85846 h 85845"/>
                  <a:gd name="connsiteX3" fmla="*/ 0 w 779259"/>
                  <a:gd name="connsiteY3" fmla="*/ 85846 h 85845"/>
                </a:gdLst>
                <a:ahLst/>
                <a:cxnLst>
                  <a:cxn ang="0">
                    <a:pos x="connsiteX0" y="connsiteY0"/>
                  </a:cxn>
                  <a:cxn ang="0">
                    <a:pos x="connsiteX1" y="connsiteY1"/>
                  </a:cxn>
                  <a:cxn ang="0">
                    <a:pos x="connsiteX2" y="connsiteY2"/>
                  </a:cxn>
                  <a:cxn ang="0">
                    <a:pos x="connsiteX3" y="connsiteY3"/>
                  </a:cxn>
                </a:cxnLst>
                <a:rect l="l" t="t" r="r" b="b"/>
                <a:pathLst>
                  <a:path w="779259" h="85845">
                    <a:moveTo>
                      <a:pt x="0" y="0"/>
                    </a:moveTo>
                    <a:lnTo>
                      <a:pt x="779260" y="0"/>
                    </a:lnTo>
                    <a:lnTo>
                      <a:pt x="779260" y="85846"/>
                    </a:lnTo>
                    <a:lnTo>
                      <a:pt x="0" y="85846"/>
                    </a:lnTo>
                    <a:close/>
                  </a:path>
                </a:pathLst>
              </a:custGeom>
              <a:solidFill>
                <a:srgbClr val="D2D2D2"/>
              </a:solidFill>
              <a:ln w="5360" cap="flat">
                <a:noFill/>
                <a:prstDash val="solid"/>
                <a:miter/>
              </a:ln>
            </p:spPr>
            <p:txBody>
              <a:bodyPr rtlCol="0" anchor="ctr"/>
              <a:lstStyle/>
              <a:p>
                <a:endParaRPr lang="zh-CN" altLang="en-US" sz="100"/>
              </a:p>
            </p:txBody>
          </p:sp>
        </p:grpSp>
        <p:sp>
          <p:nvSpPr>
            <p:cNvPr id="10" name="图形 2"/>
            <p:cNvSpPr/>
            <p:nvPr/>
          </p:nvSpPr>
          <p:spPr>
            <a:xfrm>
              <a:off x="3230867" y="1771604"/>
              <a:ext cx="837919" cy="20376"/>
            </a:xfrm>
            <a:custGeom>
              <a:avLst/>
              <a:gdLst>
                <a:gd name="connsiteX0" fmla="*/ 837920 w 837919"/>
                <a:gd name="connsiteY0" fmla="*/ 10188 h 20376"/>
                <a:gd name="connsiteX1" fmla="*/ 827196 w 837919"/>
                <a:gd name="connsiteY1" fmla="*/ 20376 h 20376"/>
                <a:gd name="connsiteX2" fmla="*/ 10724 w 837919"/>
                <a:gd name="connsiteY2" fmla="*/ 20376 h 20376"/>
                <a:gd name="connsiteX3" fmla="*/ 0 w 837919"/>
                <a:gd name="connsiteY3" fmla="*/ 10188 h 20376"/>
                <a:gd name="connsiteX4" fmla="*/ 10724 w 837919"/>
                <a:gd name="connsiteY4" fmla="*/ 0 h 20376"/>
                <a:gd name="connsiteX5" fmla="*/ 827196 w 837919"/>
                <a:gd name="connsiteY5" fmla="*/ 0 h 20376"/>
                <a:gd name="connsiteX6" fmla="*/ 837920 w 837919"/>
                <a:gd name="connsiteY6" fmla="*/ 10188 h 2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7919" h="20376">
                  <a:moveTo>
                    <a:pt x="837920" y="10188"/>
                  </a:moveTo>
                  <a:cubicBezTo>
                    <a:pt x="837920" y="15818"/>
                    <a:pt x="833094" y="20376"/>
                    <a:pt x="827196" y="20376"/>
                  </a:cubicBezTo>
                  <a:lnTo>
                    <a:pt x="10724" y="20376"/>
                  </a:lnTo>
                  <a:cubicBezTo>
                    <a:pt x="4826" y="20376"/>
                    <a:pt x="0" y="15765"/>
                    <a:pt x="0" y="10188"/>
                  </a:cubicBezTo>
                  <a:cubicBezTo>
                    <a:pt x="0" y="4558"/>
                    <a:pt x="4826" y="0"/>
                    <a:pt x="10724" y="0"/>
                  </a:cubicBezTo>
                  <a:lnTo>
                    <a:pt x="827196" y="0"/>
                  </a:lnTo>
                  <a:cubicBezTo>
                    <a:pt x="833094" y="-53"/>
                    <a:pt x="837920" y="4558"/>
                    <a:pt x="837920" y="10188"/>
                  </a:cubicBezTo>
                  <a:close/>
                </a:path>
              </a:pathLst>
            </a:custGeom>
            <a:solidFill>
              <a:srgbClr val="ECECF0"/>
            </a:solidFill>
            <a:ln w="5360" cap="flat">
              <a:noFill/>
              <a:prstDash val="solid"/>
              <a:miter/>
            </a:ln>
          </p:spPr>
          <p:txBody>
            <a:bodyPr rtlCol="0" anchor="ctr"/>
            <a:lstStyle/>
            <a:p>
              <a:endParaRPr lang="zh-CN" altLang="en-US" sz="100"/>
            </a:p>
          </p:txBody>
        </p:sp>
        <p:sp>
          <p:nvSpPr>
            <p:cNvPr id="11" name="图形 2"/>
            <p:cNvSpPr/>
            <p:nvPr/>
          </p:nvSpPr>
          <p:spPr>
            <a:xfrm>
              <a:off x="3230867" y="1808763"/>
              <a:ext cx="550731" cy="20376"/>
            </a:xfrm>
            <a:custGeom>
              <a:avLst/>
              <a:gdLst>
                <a:gd name="connsiteX0" fmla="*/ 550731 w 550731"/>
                <a:gd name="connsiteY0" fmla="*/ 10188 h 20376"/>
                <a:gd name="connsiteX1" fmla="*/ 540007 w 550731"/>
                <a:gd name="connsiteY1" fmla="*/ 20376 h 20376"/>
                <a:gd name="connsiteX2" fmla="*/ 10724 w 550731"/>
                <a:gd name="connsiteY2" fmla="*/ 20376 h 20376"/>
                <a:gd name="connsiteX3" fmla="*/ 0 w 550731"/>
                <a:gd name="connsiteY3" fmla="*/ 10188 h 20376"/>
                <a:gd name="connsiteX4" fmla="*/ 10724 w 550731"/>
                <a:gd name="connsiteY4" fmla="*/ 0 h 20376"/>
                <a:gd name="connsiteX5" fmla="*/ 540007 w 550731"/>
                <a:gd name="connsiteY5" fmla="*/ 0 h 20376"/>
                <a:gd name="connsiteX6" fmla="*/ 550731 w 550731"/>
                <a:gd name="connsiteY6" fmla="*/ 10188 h 2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731" h="20376">
                  <a:moveTo>
                    <a:pt x="550731" y="10188"/>
                  </a:moveTo>
                  <a:cubicBezTo>
                    <a:pt x="550731" y="15818"/>
                    <a:pt x="545905" y="20376"/>
                    <a:pt x="540007" y="20376"/>
                  </a:cubicBezTo>
                  <a:lnTo>
                    <a:pt x="10724" y="20376"/>
                  </a:lnTo>
                  <a:cubicBezTo>
                    <a:pt x="4826" y="20376"/>
                    <a:pt x="0" y="15765"/>
                    <a:pt x="0" y="10188"/>
                  </a:cubicBezTo>
                  <a:cubicBezTo>
                    <a:pt x="0" y="4558"/>
                    <a:pt x="4826" y="0"/>
                    <a:pt x="10724" y="0"/>
                  </a:cubicBezTo>
                  <a:lnTo>
                    <a:pt x="540007" y="0"/>
                  </a:lnTo>
                  <a:cubicBezTo>
                    <a:pt x="545905" y="-53"/>
                    <a:pt x="550731" y="4558"/>
                    <a:pt x="550731" y="10188"/>
                  </a:cubicBezTo>
                  <a:close/>
                </a:path>
              </a:pathLst>
            </a:custGeom>
            <a:solidFill>
              <a:srgbClr val="ECECF0"/>
            </a:solidFill>
            <a:ln w="5360" cap="flat">
              <a:noFill/>
              <a:prstDash val="solid"/>
              <a:miter/>
            </a:ln>
          </p:spPr>
          <p:txBody>
            <a:bodyPr rtlCol="0" anchor="ctr"/>
            <a:lstStyle/>
            <a:p>
              <a:endParaRPr lang="zh-CN" altLang="en-US" sz="100"/>
            </a:p>
          </p:txBody>
        </p:sp>
        <p:sp>
          <p:nvSpPr>
            <p:cNvPr id="12" name="图形 2"/>
            <p:cNvSpPr/>
            <p:nvPr/>
          </p:nvSpPr>
          <p:spPr>
            <a:xfrm>
              <a:off x="3230813" y="1846512"/>
              <a:ext cx="418986" cy="20375"/>
            </a:xfrm>
            <a:custGeom>
              <a:avLst/>
              <a:gdLst>
                <a:gd name="connsiteX0" fmla="*/ 418987 w 418986"/>
                <a:gd name="connsiteY0" fmla="*/ 10188 h 20375"/>
                <a:gd name="connsiteX1" fmla="*/ 408263 w 418986"/>
                <a:gd name="connsiteY1" fmla="*/ 20376 h 20375"/>
                <a:gd name="connsiteX2" fmla="*/ 10724 w 418986"/>
                <a:gd name="connsiteY2" fmla="*/ 20376 h 20375"/>
                <a:gd name="connsiteX3" fmla="*/ 0 w 418986"/>
                <a:gd name="connsiteY3" fmla="*/ 10188 h 20375"/>
                <a:gd name="connsiteX4" fmla="*/ 10724 w 418986"/>
                <a:gd name="connsiteY4" fmla="*/ 0 h 20375"/>
                <a:gd name="connsiteX5" fmla="*/ 408263 w 418986"/>
                <a:gd name="connsiteY5" fmla="*/ 0 h 20375"/>
                <a:gd name="connsiteX6" fmla="*/ 418987 w 418986"/>
                <a:gd name="connsiteY6" fmla="*/ 10188 h 2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986" h="20375">
                  <a:moveTo>
                    <a:pt x="418987" y="10188"/>
                  </a:moveTo>
                  <a:cubicBezTo>
                    <a:pt x="418987" y="15818"/>
                    <a:pt x="414161" y="20376"/>
                    <a:pt x="408263" y="20376"/>
                  </a:cubicBezTo>
                  <a:lnTo>
                    <a:pt x="10724" y="20376"/>
                  </a:lnTo>
                  <a:cubicBezTo>
                    <a:pt x="4826" y="20376"/>
                    <a:pt x="0" y="15764"/>
                    <a:pt x="0" y="10188"/>
                  </a:cubicBezTo>
                  <a:cubicBezTo>
                    <a:pt x="0" y="4558"/>
                    <a:pt x="4826" y="0"/>
                    <a:pt x="10724" y="0"/>
                  </a:cubicBezTo>
                  <a:lnTo>
                    <a:pt x="408263" y="0"/>
                  </a:lnTo>
                  <a:cubicBezTo>
                    <a:pt x="414161" y="0"/>
                    <a:pt x="418987" y="4558"/>
                    <a:pt x="418987" y="10188"/>
                  </a:cubicBezTo>
                  <a:close/>
                </a:path>
              </a:pathLst>
            </a:custGeom>
            <a:solidFill>
              <a:srgbClr val="ECECF0"/>
            </a:solidFill>
            <a:ln w="5360" cap="flat">
              <a:noFill/>
              <a:prstDash val="solid"/>
              <a:miter/>
            </a:ln>
          </p:spPr>
          <p:txBody>
            <a:bodyPr rtlCol="0" anchor="ctr"/>
            <a:lstStyle/>
            <a:p>
              <a:endParaRPr lang="zh-CN" altLang="en-US" sz="100"/>
            </a:p>
          </p:txBody>
        </p:sp>
        <p:sp>
          <p:nvSpPr>
            <p:cNvPr id="13" name="图形 2"/>
            <p:cNvSpPr/>
            <p:nvPr/>
          </p:nvSpPr>
          <p:spPr>
            <a:xfrm>
              <a:off x="3408993" y="2023243"/>
              <a:ext cx="665477" cy="31635"/>
            </a:xfrm>
            <a:custGeom>
              <a:avLst/>
              <a:gdLst>
                <a:gd name="connsiteX0" fmla="*/ 665478 w 665477"/>
                <a:gd name="connsiteY0" fmla="*/ 20912 h 31635"/>
                <a:gd name="connsiteX1" fmla="*/ 654754 w 665477"/>
                <a:gd name="connsiteY1" fmla="*/ 31636 h 31635"/>
                <a:gd name="connsiteX2" fmla="*/ 10724 w 665477"/>
                <a:gd name="connsiteY2" fmla="*/ 31636 h 31635"/>
                <a:gd name="connsiteX3" fmla="*/ 0 w 665477"/>
                <a:gd name="connsiteY3" fmla="*/ 20912 h 31635"/>
                <a:gd name="connsiteX4" fmla="*/ 0 w 665477"/>
                <a:gd name="connsiteY4" fmla="*/ 10724 h 31635"/>
                <a:gd name="connsiteX5" fmla="*/ 10724 w 665477"/>
                <a:gd name="connsiteY5" fmla="*/ 0 h 31635"/>
                <a:gd name="connsiteX6" fmla="*/ 654754 w 665477"/>
                <a:gd name="connsiteY6" fmla="*/ 0 h 31635"/>
                <a:gd name="connsiteX7" fmla="*/ 665478 w 665477"/>
                <a:gd name="connsiteY7" fmla="*/ 10724 h 31635"/>
                <a:gd name="connsiteX8" fmla="*/ 665478 w 665477"/>
                <a:gd name="connsiteY8" fmla="*/ 20912 h 3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477" h="31635">
                  <a:moveTo>
                    <a:pt x="665478" y="20912"/>
                  </a:moveTo>
                  <a:cubicBezTo>
                    <a:pt x="665478" y="26810"/>
                    <a:pt x="660652" y="31636"/>
                    <a:pt x="654754" y="31636"/>
                  </a:cubicBezTo>
                  <a:lnTo>
                    <a:pt x="10724" y="31636"/>
                  </a:lnTo>
                  <a:cubicBezTo>
                    <a:pt x="4826" y="31636"/>
                    <a:pt x="0" y="26810"/>
                    <a:pt x="0" y="20912"/>
                  </a:cubicBezTo>
                  <a:lnTo>
                    <a:pt x="0" y="10724"/>
                  </a:lnTo>
                  <a:cubicBezTo>
                    <a:pt x="0" y="4826"/>
                    <a:pt x="4826" y="0"/>
                    <a:pt x="10724" y="0"/>
                  </a:cubicBezTo>
                  <a:lnTo>
                    <a:pt x="654754" y="0"/>
                  </a:lnTo>
                  <a:cubicBezTo>
                    <a:pt x="660652" y="0"/>
                    <a:pt x="665478" y="4826"/>
                    <a:pt x="665478" y="10724"/>
                  </a:cubicBezTo>
                  <a:lnTo>
                    <a:pt x="665478" y="20912"/>
                  </a:lnTo>
                  <a:close/>
                </a:path>
              </a:pathLst>
            </a:custGeom>
            <a:solidFill>
              <a:srgbClr val="ECECF0"/>
            </a:solidFill>
            <a:ln w="5360" cap="flat">
              <a:noFill/>
              <a:prstDash val="solid"/>
              <a:miter/>
            </a:ln>
          </p:spPr>
          <p:txBody>
            <a:bodyPr rtlCol="0" anchor="ctr"/>
            <a:lstStyle/>
            <a:p>
              <a:endParaRPr lang="zh-CN" altLang="en-US" sz="100"/>
            </a:p>
          </p:txBody>
        </p:sp>
        <p:sp>
          <p:nvSpPr>
            <p:cNvPr id="14" name="图形 2"/>
            <p:cNvSpPr/>
            <p:nvPr/>
          </p:nvSpPr>
          <p:spPr>
            <a:xfrm>
              <a:off x="3408993" y="2182549"/>
              <a:ext cx="665477" cy="31635"/>
            </a:xfrm>
            <a:custGeom>
              <a:avLst/>
              <a:gdLst>
                <a:gd name="connsiteX0" fmla="*/ 665478 w 665477"/>
                <a:gd name="connsiteY0" fmla="*/ 20912 h 31635"/>
                <a:gd name="connsiteX1" fmla="*/ 654754 w 665477"/>
                <a:gd name="connsiteY1" fmla="*/ 31636 h 31635"/>
                <a:gd name="connsiteX2" fmla="*/ 10724 w 665477"/>
                <a:gd name="connsiteY2" fmla="*/ 31636 h 31635"/>
                <a:gd name="connsiteX3" fmla="*/ 0 w 665477"/>
                <a:gd name="connsiteY3" fmla="*/ 20912 h 31635"/>
                <a:gd name="connsiteX4" fmla="*/ 0 w 665477"/>
                <a:gd name="connsiteY4" fmla="*/ 10724 h 31635"/>
                <a:gd name="connsiteX5" fmla="*/ 10724 w 665477"/>
                <a:gd name="connsiteY5" fmla="*/ 0 h 31635"/>
                <a:gd name="connsiteX6" fmla="*/ 654754 w 665477"/>
                <a:gd name="connsiteY6" fmla="*/ 0 h 31635"/>
                <a:gd name="connsiteX7" fmla="*/ 665478 w 665477"/>
                <a:gd name="connsiteY7" fmla="*/ 10724 h 31635"/>
                <a:gd name="connsiteX8" fmla="*/ 665478 w 665477"/>
                <a:gd name="connsiteY8" fmla="*/ 20912 h 3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477" h="31635">
                  <a:moveTo>
                    <a:pt x="665478" y="20912"/>
                  </a:moveTo>
                  <a:cubicBezTo>
                    <a:pt x="665478" y="26810"/>
                    <a:pt x="660652" y="31636"/>
                    <a:pt x="654754" y="31636"/>
                  </a:cubicBezTo>
                  <a:lnTo>
                    <a:pt x="10724" y="31636"/>
                  </a:lnTo>
                  <a:cubicBezTo>
                    <a:pt x="4826" y="31636"/>
                    <a:pt x="0" y="26810"/>
                    <a:pt x="0" y="20912"/>
                  </a:cubicBezTo>
                  <a:lnTo>
                    <a:pt x="0" y="10724"/>
                  </a:lnTo>
                  <a:cubicBezTo>
                    <a:pt x="0" y="4826"/>
                    <a:pt x="4826" y="0"/>
                    <a:pt x="10724" y="0"/>
                  </a:cubicBezTo>
                  <a:lnTo>
                    <a:pt x="654754" y="0"/>
                  </a:lnTo>
                  <a:cubicBezTo>
                    <a:pt x="660652" y="0"/>
                    <a:pt x="665478" y="4826"/>
                    <a:pt x="665478" y="10724"/>
                  </a:cubicBezTo>
                  <a:lnTo>
                    <a:pt x="665478" y="20912"/>
                  </a:lnTo>
                  <a:close/>
                </a:path>
              </a:pathLst>
            </a:custGeom>
            <a:solidFill>
              <a:srgbClr val="ECECF0"/>
            </a:solidFill>
            <a:ln w="5360" cap="flat">
              <a:noFill/>
              <a:prstDash val="solid"/>
              <a:miter/>
            </a:ln>
          </p:spPr>
          <p:txBody>
            <a:bodyPr rtlCol="0" anchor="ctr"/>
            <a:lstStyle/>
            <a:p>
              <a:endParaRPr lang="zh-CN" altLang="en-US" sz="100"/>
            </a:p>
          </p:txBody>
        </p:sp>
        <p:sp>
          <p:nvSpPr>
            <p:cNvPr id="15" name="图形 2"/>
            <p:cNvSpPr/>
            <p:nvPr/>
          </p:nvSpPr>
          <p:spPr>
            <a:xfrm>
              <a:off x="3408993" y="2344696"/>
              <a:ext cx="665477" cy="31635"/>
            </a:xfrm>
            <a:custGeom>
              <a:avLst/>
              <a:gdLst>
                <a:gd name="connsiteX0" fmla="*/ 665478 w 665477"/>
                <a:gd name="connsiteY0" fmla="*/ 20912 h 31635"/>
                <a:gd name="connsiteX1" fmla="*/ 654754 w 665477"/>
                <a:gd name="connsiteY1" fmla="*/ 31636 h 31635"/>
                <a:gd name="connsiteX2" fmla="*/ 10724 w 665477"/>
                <a:gd name="connsiteY2" fmla="*/ 31636 h 31635"/>
                <a:gd name="connsiteX3" fmla="*/ 0 w 665477"/>
                <a:gd name="connsiteY3" fmla="*/ 20912 h 31635"/>
                <a:gd name="connsiteX4" fmla="*/ 0 w 665477"/>
                <a:gd name="connsiteY4" fmla="*/ 10724 h 31635"/>
                <a:gd name="connsiteX5" fmla="*/ 10724 w 665477"/>
                <a:gd name="connsiteY5" fmla="*/ 0 h 31635"/>
                <a:gd name="connsiteX6" fmla="*/ 654754 w 665477"/>
                <a:gd name="connsiteY6" fmla="*/ 0 h 31635"/>
                <a:gd name="connsiteX7" fmla="*/ 665478 w 665477"/>
                <a:gd name="connsiteY7" fmla="*/ 10724 h 31635"/>
                <a:gd name="connsiteX8" fmla="*/ 665478 w 665477"/>
                <a:gd name="connsiteY8" fmla="*/ 20912 h 3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477" h="31635">
                  <a:moveTo>
                    <a:pt x="665478" y="20912"/>
                  </a:moveTo>
                  <a:cubicBezTo>
                    <a:pt x="665478" y="26810"/>
                    <a:pt x="660652" y="31636"/>
                    <a:pt x="654754" y="31636"/>
                  </a:cubicBezTo>
                  <a:lnTo>
                    <a:pt x="10724" y="31636"/>
                  </a:lnTo>
                  <a:cubicBezTo>
                    <a:pt x="4826" y="31636"/>
                    <a:pt x="0" y="26810"/>
                    <a:pt x="0" y="20912"/>
                  </a:cubicBezTo>
                  <a:lnTo>
                    <a:pt x="0" y="10724"/>
                  </a:lnTo>
                  <a:cubicBezTo>
                    <a:pt x="0" y="4826"/>
                    <a:pt x="4826" y="0"/>
                    <a:pt x="10724" y="0"/>
                  </a:cubicBezTo>
                  <a:lnTo>
                    <a:pt x="654754" y="0"/>
                  </a:lnTo>
                  <a:cubicBezTo>
                    <a:pt x="660652" y="0"/>
                    <a:pt x="665478" y="4826"/>
                    <a:pt x="665478" y="10724"/>
                  </a:cubicBezTo>
                  <a:lnTo>
                    <a:pt x="665478" y="20912"/>
                  </a:lnTo>
                  <a:close/>
                </a:path>
              </a:pathLst>
            </a:custGeom>
            <a:solidFill>
              <a:srgbClr val="ECECF0"/>
            </a:solidFill>
            <a:ln w="5360" cap="flat">
              <a:noFill/>
              <a:prstDash val="solid"/>
              <a:miter/>
            </a:ln>
          </p:spPr>
          <p:txBody>
            <a:bodyPr rtlCol="0" anchor="ctr"/>
            <a:lstStyle/>
            <a:p>
              <a:endParaRPr lang="zh-CN" altLang="en-US" sz="100"/>
            </a:p>
          </p:txBody>
        </p:sp>
        <p:sp>
          <p:nvSpPr>
            <p:cNvPr id="16" name="图形 2"/>
            <p:cNvSpPr/>
            <p:nvPr/>
          </p:nvSpPr>
          <p:spPr>
            <a:xfrm>
              <a:off x="3408993" y="2495958"/>
              <a:ext cx="665477" cy="31635"/>
            </a:xfrm>
            <a:custGeom>
              <a:avLst/>
              <a:gdLst>
                <a:gd name="connsiteX0" fmla="*/ 665478 w 665477"/>
                <a:gd name="connsiteY0" fmla="*/ 20912 h 31635"/>
                <a:gd name="connsiteX1" fmla="*/ 654754 w 665477"/>
                <a:gd name="connsiteY1" fmla="*/ 31636 h 31635"/>
                <a:gd name="connsiteX2" fmla="*/ 10724 w 665477"/>
                <a:gd name="connsiteY2" fmla="*/ 31636 h 31635"/>
                <a:gd name="connsiteX3" fmla="*/ 0 w 665477"/>
                <a:gd name="connsiteY3" fmla="*/ 20912 h 31635"/>
                <a:gd name="connsiteX4" fmla="*/ 0 w 665477"/>
                <a:gd name="connsiteY4" fmla="*/ 10724 h 31635"/>
                <a:gd name="connsiteX5" fmla="*/ 10724 w 665477"/>
                <a:gd name="connsiteY5" fmla="*/ 0 h 31635"/>
                <a:gd name="connsiteX6" fmla="*/ 654754 w 665477"/>
                <a:gd name="connsiteY6" fmla="*/ 0 h 31635"/>
                <a:gd name="connsiteX7" fmla="*/ 665478 w 665477"/>
                <a:gd name="connsiteY7" fmla="*/ 10724 h 31635"/>
                <a:gd name="connsiteX8" fmla="*/ 665478 w 665477"/>
                <a:gd name="connsiteY8" fmla="*/ 20912 h 3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477" h="31635">
                  <a:moveTo>
                    <a:pt x="665478" y="20912"/>
                  </a:moveTo>
                  <a:cubicBezTo>
                    <a:pt x="665478" y="26810"/>
                    <a:pt x="660652" y="31636"/>
                    <a:pt x="654754" y="31636"/>
                  </a:cubicBezTo>
                  <a:lnTo>
                    <a:pt x="10724" y="31636"/>
                  </a:lnTo>
                  <a:cubicBezTo>
                    <a:pt x="4826" y="31636"/>
                    <a:pt x="0" y="26810"/>
                    <a:pt x="0" y="20912"/>
                  </a:cubicBezTo>
                  <a:lnTo>
                    <a:pt x="0" y="10724"/>
                  </a:lnTo>
                  <a:cubicBezTo>
                    <a:pt x="0" y="4826"/>
                    <a:pt x="4826" y="0"/>
                    <a:pt x="10724" y="0"/>
                  </a:cubicBezTo>
                  <a:lnTo>
                    <a:pt x="654754" y="0"/>
                  </a:lnTo>
                  <a:cubicBezTo>
                    <a:pt x="660652" y="0"/>
                    <a:pt x="665478" y="4826"/>
                    <a:pt x="665478" y="10724"/>
                  </a:cubicBezTo>
                  <a:lnTo>
                    <a:pt x="665478" y="20912"/>
                  </a:lnTo>
                  <a:close/>
                </a:path>
              </a:pathLst>
            </a:custGeom>
            <a:solidFill>
              <a:srgbClr val="ECECF0"/>
            </a:solidFill>
            <a:ln w="5360" cap="flat">
              <a:noFill/>
              <a:prstDash val="solid"/>
              <a:miter/>
            </a:ln>
          </p:spPr>
          <p:txBody>
            <a:bodyPr rtlCol="0" anchor="ctr"/>
            <a:lstStyle/>
            <a:p>
              <a:endParaRPr lang="zh-CN" altLang="en-US" sz="100"/>
            </a:p>
          </p:txBody>
        </p:sp>
        <p:sp>
          <p:nvSpPr>
            <p:cNvPr id="17" name="图形 2"/>
            <p:cNvSpPr/>
            <p:nvPr/>
          </p:nvSpPr>
          <p:spPr>
            <a:xfrm>
              <a:off x="3230867" y="1969302"/>
              <a:ext cx="124505" cy="124505"/>
            </a:xfrm>
            <a:custGeom>
              <a:avLst/>
              <a:gdLst>
                <a:gd name="connsiteX0" fmla="*/ 111851 w 124505"/>
                <a:gd name="connsiteY0" fmla="*/ 12601 h 124505"/>
                <a:gd name="connsiteX1" fmla="*/ 111851 w 124505"/>
                <a:gd name="connsiteY1" fmla="*/ 111851 h 124505"/>
                <a:gd name="connsiteX2" fmla="*/ 12601 w 124505"/>
                <a:gd name="connsiteY2" fmla="*/ 111851 h 124505"/>
                <a:gd name="connsiteX3" fmla="*/ 12601 w 124505"/>
                <a:gd name="connsiteY3" fmla="*/ 12601 h 124505"/>
                <a:gd name="connsiteX4" fmla="*/ 111851 w 124505"/>
                <a:gd name="connsiteY4" fmla="*/ 12601 h 124505"/>
                <a:gd name="connsiteX5" fmla="*/ 124506 w 124505"/>
                <a:gd name="connsiteY5" fmla="*/ 0 h 124505"/>
                <a:gd name="connsiteX6" fmla="*/ 0 w 124505"/>
                <a:gd name="connsiteY6" fmla="*/ 0 h 124505"/>
                <a:gd name="connsiteX7" fmla="*/ 0 w 124505"/>
                <a:gd name="connsiteY7" fmla="*/ 124506 h 124505"/>
                <a:gd name="connsiteX8" fmla="*/ 124506 w 124505"/>
                <a:gd name="connsiteY8" fmla="*/ 124506 h 124505"/>
                <a:gd name="connsiteX9" fmla="*/ 124506 w 124505"/>
                <a:gd name="connsiteY9" fmla="*/ 0 h 124505"/>
                <a:gd name="connsiteX10" fmla="*/ 124506 w 124505"/>
                <a:gd name="connsiteY10" fmla="*/ 0 h 12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505" h="124505">
                  <a:moveTo>
                    <a:pt x="111851" y="12601"/>
                  </a:moveTo>
                  <a:lnTo>
                    <a:pt x="111851" y="111851"/>
                  </a:lnTo>
                  <a:lnTo>
                    <a:pt x="12601" y="111851"/>
                  </a:lnTo>
                  <a:lnTo>
                    <a:pt x="12601" y="12601"/>
                  </a:lnTo>
                  <a:lnTo>
                    <a:pt x="111851" y="12601"/>
                  </a:lnTo>
                  <a:moveTo>
                    <a:pt x="124506" y="0"/>
                  </a:moveTo>
                  <a:lnTo>
                    <a:pt x="0" y="0"/>
                  </a:lnTo>
                  <a:lnTo>
                    <a:pt x="0" y="124506"/>
                  </a:lnTo>
                  <a:lnTo>
                    <a:pt x="124506" y="124506"/>
                  </a:lnTo>
                  <a:lnTo>
                    <a:pt x="124506" y="0"/>
                  </a:lnTo>
                  <a:lnTo>
                    <a:pt x="124506" y="0"/>
                  </a:lnTo>
                  <a:close/>
                </a:path>
              </a:pathLst>
            </a:custGeom>
            <a:solidFill>
              <a:srgbClr val="ECECF0"/>
            </a:solidFill>
            <a:ln w="5360" cap="flat">
              <a:noFill/>
              <a:prstDash val="solid"/>
              <a:miter/>
            </a:ln>
          </p:spPr>
          <p:txBody>
            <a:bodyPr rtlCol="0" anchor="ctr"/>
            <a:lstStyle/>
            <a:p>
              <a:endParaRPr lang="zh-CN" altLang="en-US" sz="100"/>
            </a:p>
          </p:txBody>
        </p:sp>
        <p:sp>
          <p:nvSpPr>
            <p:cNvPr id="18" name="图形 2"/>
            <p:cNvSpPr/>
            <p:nvPr/>
          </p:nvSpPr>
          <p:spPr>
            <a:xfrm>
              <a:off x="3230867" y="2130698"/>
              <a:ext cx="124505" cy="124505"/>
            </a:xfrm>
            <a:custGeom>
              <a:avLst/>
              <a:gdLst>
                <a:gd name="connsiteX0" fmla="*/ 111851 w 124505"/>
                <a:gd name="connsiteY0" fmla="*/ 12601 h 124505"/>
                <a:gd name="connsiteX1" fmla="*/ 111851 w 124505"/>
                <a:gd name="connsiteY1" fmla="*/ 111851 h 124505"/>
                <a:gd name="connsiteX2" fmla="*/ 12601 w 124505"/>
                <a:gd name="connsiteY2" fmla="*/ 111851 h 124505"/>
                <a:gd name="connsiteX3" fmla="*/ 12601 w 124505"/>
                <a:gd name="connsiteY3" fmla="*/ 12601 h 124505"/>
                <a:gd name="connsiteX4" fmla="*/ 111851 w 124505"/>
                <a:gd name="connsiteY4" fmla="*/ 12601 h 124505"/>
                <a:gd name="connsiteX5" fmla="*/ 124506 w 124505"/>
                <a:gd name="connsiteY5" fmla="*/ 0 h 124505"/>
                <a:gd name="connsiteX6" fmla="*/ 0 w 124505"/>
                <a:gd name="connsiteY6" fmla="*/ 0 h 124505"/>
                <a:gd name="connsiteX7" fmla="*/ 0 w 124505"/>
                <a:gd name="connsiteY7" fmla="*/ 124506 h 124505"/>
                <a:gd name="connsiteX8" fmla="*/ 124506 w 124505"/>
                <a:gd name="connsiteY8" fmla="*/ 124506 h 124505"/>
                <a:gd name="connsiteX9" fmla="*/ 124506 w 124505"/>
                <a:gd name="connsiteY9" fmla="*/ 0 h 124505"/>
                <a:gd name="connsiteX10" fmla="*/ 124506 w 124505"/>
                <a:gd name="connsiteY10" fmla="*/ 0 h 12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505" h="124505">
                  <a:moveTo>
                    <a:pt x="111851" y="12601"/>
                  </a:moveTo>
                  <a:lnTo>
                    <a:pt x="111851" y="111851"/>
                  </a:lnTo>
                  <a:lnTo>
                    <a:pt x="12601" y="111851"/>
                  </a:lnTo>
                  <a:lnTo>
                    <a:pt x="12601" y="12601"/>
                  </a:lnTo>
                  <a:lnTo>
                    <a:pt x="111851" y="12601"/>
                  </a:lnTo>
                  <a:moveTo>
                    <a:pt x="124506" y="0"/>
                  </a:moveTo>
                  <a:lnTo>
                    <a:pt x="0" y="0"/>
                  </a:lnTo>
                  <a:lnTo>
                    <a:pt x="0" y="124506"/>
                  </a:lnTo>
                  <a:lnTo>
                    <a:pt x="124506" y="124506"/>
                  </a:lnTo>
                  <a:lnTo>
                    <a:pt x="124506" y="0"/>
                  </a:lnTo>
                  <a:lnTo>
                    <a:pt x="124506" y="0"/>
                  </a:lnTo>
                  <a:close/>
                </a:path>
              </a:pathLst>
            </a:custGeom>
            <a:solidFill>
              <a:srgbClr val="ECECF0"/>
            </a:solidFill>
            <a:ln w="5360" cap="flat">
              <a:noFill/>
              <a:prstDash val="solid"/>
              <a:miter/>
            </a:ln>
          </p:spPr>
          <p:txBody>
            <a:bodyPr rtlCol="0" anchor="ctr"/>
            <a:lstStyle/>
            <a:p>
              <a:endParaRPr lang="zh-CN" altLang="en-US" sz="100"/>
            </a:p>
          </p:txBody>
        </p:sp>
        <p:sp>
          <p:nvSpPr>
            <p:cNvPr id="19" name="图形 2"/>
            <p:cNvSpPr/>
            <p:nvPr/>
          </p:nvSpPr>
          <p:spPr>
            <a:xfrm>
              <a:off x="3230867" y="2291933"/>
              <a:ext cx="124505" cy="124505"/>
            </a:xfrm>
            <a:custGeom>
              <a:avLst/>
              <a:gdLst>
                <a:gd name="connsiteX0" fmla="*/ 111851 w 124505"/>
                <a:gd name="connsiteY0" fmla="*/ 12601 h 124505"/>
                <a:gd name="connsiteX1" fmla="*/ 111851 w 124505"/>
                <a:gd name="connsiteY1" fmla="*/ 111851 h 124505"/>
                <a:gd name="connsiteX2" fmla="*/ 12601 w 124505"/>
                <a:gd name="connsiteY2" fmla="*/ 111851 h 124505"/>
                <a:gd name="connsiteX3" fmla="*/ 12601 w 124505"/>
                <a:gd name="connsiteY3" fmla="*/ 12601 h 124505"/>
                <a:gd name="connsiteX4" fmla="*/ 111851 w 124505"/>
                <a:gd name="connsiteY4" fmla="*/ 12601 h 124505"/>
                <a:gd name="connsiteX5" fmla="*/ 124506 w 124505"/>
                <a:gd name="connsiteY5" fmla="*/ 0 h 124505"/>
                <a:gd name="connsiteX6" fmla="*/ 0 w 124505"/>
                <a:gd name="connsiteY6" fmla="*/ 0 h 124505"/>
                <a:gd name="connsiteX7" fmla="*/ 0 w 124505"/>
                <a:gd name="connsiteY7" fmla="*/ 124506 h 124505"/>
                <a:gd name="connsiteX8" fmla="*/ 124506 w 124505"/>
                <a:gd name="connsiteY8" fmla="*/ 124506 h 124505"/>
                <a:gd name="connsiteX9" fmla="*/ 124506 w 124505"/>
                <a:gd name="connsiteY9" fmla="*/ 0 h 124505"/>
                <a:gd name="connsiteX10" fmla="*/ 124506 w 124505"/>
                <a:gd name="connsiteY10" fmla="*/ 0 h 12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505" h="124505">
                  <a:moveTo>
                    <a:pt x="111851" y="12601"/>
                  </a:moveTo>
                  <a:lnTo>
                    <a:pt x="111851" y="111851"/>
                  </a:lnTo>
                  <a:lnTo>
                    <a:pt x="12601" y="111851"/>
                  </a:lnTo>
                  <a:lnTo>
                    <a:pt x="12601" y="12601"/>
                  </a:lnTo>
                  <a:lnTo>
                    <a:pt x="111851" y="12601"/>
                  </a:lnTo>
                  <a:moveTo>
                    <a:pt x="124506" y="0"/>
                  </a:moveTo>
                  <a:lnTo>
                    <a:pt x="0" y="0"/>
                  </a:lnTo>
                  <a:lnTo>
                    <a:pt x="0" y="124506"/>
                  </a:lnTo>
                  <a:lnTo>
                    <a:pt x="124506" y="124506"/>
                  </a:lnTo>
                  <a:lnTo>
                    <a:pt x="124506" y="0"/>
                  </a:lnTo>
                  <a:lnTo>
                    <a:pt x="124506" y="0"/>
                  </a:lnTo>
                  <a:close/>
                </a:path>
              </a:pathLst>
            </a:custGeom>
            <a:solidFill>
              <a:srgbClr val="ECECF0"/>
            </a:solidFill>
            <a:ln w="5360" cap="flat">
              <a:noFill/>
              <a:prstDash val="solid"/>
              <a:miter/>
            </a:ln>
          </p:spPr>
          <p:txBody>
            <a:bodyPr rtlCol="0" anchor="ctr"/>
            <a:lstStyle/>
            <a:p>
              <a:endParaRPr lang="zh-CN" altLang="en-US" sz="100"/>
            </a:p>
          </p:txBody>
        </p:sp>
        <p:sp>
          <p:nvSpPr>
            <p:cNvPr id="20" name="图形 2"/>
            <p:cNvSpPr/>
            <p:nvPr/>
          </p:nvSpPr>
          <p:spPr>
            <a:xfrm>
              <a:off x="3230867" y="2455206"/>
              <a:ext cx="124505" cy="124505"/>
            </a:xfrm>
            <a:custGeom>
              <a:avLst/>
              <a:gdLst>
                <a:gd name="connsiteX0" fmla="*/ 111851 w 124505"/>
                <a:gd name="connsiteY0" fmla="*/ 12601 h 124505"/>
                <a:gd name="connsiteX1" fmla="*/ 111851 w 124505"/>
                <a:gd name="connsiteY1" fmla="*/ 111851 h 124505"/>
                <a:gd name="connsiteX2" fmla="*/ 12601 w 124505"/>
                <a:gd name="connsiteY2" fmla="*/ 111851 h 124505"/>
                <a:gd name="connsiteX3" fmla="*/ 12601 w 124505"/>
                <a:gd name="connsiteY3" fmla="*/ 12601 h 124505"/>
                <a:gd name="connsiteX4" fmla="*/ 111851 w 124505"/>
                <a:gd name="connsiteY4" fmla="*/ 12601 h 124505"/>
                <a:gd name="connsiteX5" fmla="*/ 124506 w 124505"/>
                <a:gd name="connsiteY5" fmla="*/ 0 h 124505"/>
                <a:gd name="connsiteX6" fmla="*/ 0 w 124505"/>
                <a:gd name="connsiteY6" fmla="*/ 0 h 124505"/>
                <a:gd name="connsiteX7" fmla="*/ 0 w 124505"/>
                <a:gd name="connsiteY7" fmla="*/ 124506 h 124505"/>
                <a:gd name="connsiteX8" fmla="*/ 124506 w 124505"/>
                <a:gd name="connsiteY8" fmla="*/ 124506 h 124505"/>
                <a:gd name="connsiteX9" fmla="*/ 124506 w 124505"/>
                <a:gd name="connsiteY9" fmla="*/ 0 h 124505"/>
                <a:gd name="connsiteX10" fmla="*/ 124506 w 124505"/>
                <a:gd name="connsiteY10" fmla="*/ 0 h 12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505" h="124505">
                  <a:moveTo>
                    <a:pt x="111851" y="12601"/>
                  </a:moveTo>
                  <a:lnTo>
                    <a:pt x="111851" y="111851"/>
                  </a:lnTo>
                  <a:lnTo>
                    <a:pt x="12601" y="111851"/>
                  </a:lnTo>
                  <a:lnTo>
                    <a:pt x="12601" y="12601"/>
                  </a:lnTo>
                  <a:lnTo>
                    <a:pt x="111851" y="12601"/>
                  </a:lnTo>
                  <a:moveTo>
                    <a:pt x="124506" y="0"/>
                  </a:moveTo>
                  <a:lnTo>
                    <a:pt x="0" y="0"/>
                  </a:lnTo>
                  <a:lnTo>
                    <a:pt x="0" y="124506"/>
                  </a:lnTo>
                  <a:lnTo>
                    <a:pt x="124506" y="124506"/>
                  </a:lnTo>
                  <a:lnTo>
                    <a:pt x="124506" y="0"/>
                  </a:lnTo>
                  <a:lnTo>
                    <a:pt x="124506" y="0"/>
                  </a:lnTo>
                  <a:close/>
                </a:path>
              </a:pathLst>
            </a:custGeom>
            <a:solidFill>
              <a:srgbClr val="ECECF0"/>
            </a:solidFill>
            <a:ln w="5360" cap="flat">
              <a:noFill/>
              <a:prstDash val="solid"/>
              <a:miter/>
            </a:ln>
          </p:spPr>
          <p:txBody>
            <a:bodyPr rtlCol="0" anchor="ctr"/>
            <a:lstStyle/>
            <a:p>
              <a:endParaRPr lang="zh-CN" altLang="en-US" sz="100"/>
            </a:p>
          </p:txBody>
        </p:sp>
        <p:grpSp>
          <p:nvGrpSpPr>
            <p:cNvPr id="21" name="图形 2"/>
            <p:cNvGrpSpPr/>
            <p:nvPr/>
          </p:nvGrpSpPr>
          <p:grpSpPr>
            <a:xfrm>
              <a:off x="3244604" y="1963189"/>
              <a:ext cx="128034" cy="106489"/>
              <a:chOff x="3244604" y="1963189"/>
              <a:chExt cx="128034" cy="106489"/>
            </a:xfrm>
            <a:solidFill>
              <a:srgbClr val="88BA34"/>
            </a:solidFill>
          </p:grpSpPr>
          <p:sp>
            <p:nvSpPr>
              <p:cNvPr id="27" name="图形 2"/>
              <p:cNvSpPr/>
              <p:nvPr/>
            </p:nvSpPr>
            <p:spPr>
              <a:xfrm>
                <a:off x="3248685" y="1967211"/>
                <a:ext cx="119972" cy="98392"/>
              </a:xfrm>
              <a:custGeom>
                <a:avLst/>
                <a:gdLst>
                  <a:gd name="connsiteX0" fmla="*/ 44971 w 119972"/>
                  <a:gd name="connsiteY0" fmla="*/ 98393 h 98392"/>
                  <a:gd name="connsiteX1" fmla="*/ 41807 w 119972"/>
                  <a:gd name="connsiteY1" fmla="*/ 96784 h 98392"/>
                  <a:gd name="connsiteX2" fmla="*/ 788 w 119972"/>
                  <a:gd name="connsiteY2" fmla="*/ 41716 h 98392"/>
                  <a:gd name="connsiteX3" fmla="*/ 1163 w 119972"/>
                  <a:gd name="connsiteY3" fmla="*/ 36515 h 98392"/>
                  <a:gd name="connsiteX4" fmla="*/ 4059 w 119972"/>
                  <a:gd name="connsiteY4" fmla="*/ 35282 h 98392"/>
                  <a:gd name="connsiteX5" fmla="*/ 6364 w 119972"/>
                  <a:gd name="connsiteY5" fmla="*/ 36033 h 98392"/>
                  <a:gd name="connsiteX6" fmla="*/ 44274 w 119972"/>
                  <a:gd name="connsiteY6" fmla="*/ 63004 h 98392"/>
                  <a:gd name="connsiteX7" fmla="*/ 113283 w 119972"/>
                  <a:gd name="connsiteY7" fmla="*/ 1019 h 98392"/>
                  <a:gd name="connsiteX8" fmla="*/ 115964 w 119972"/>
                  <a:gd name="connsiteY8" fmla="*/ 0 h 98392"/>
                  <a:gd name="connsiteX9" fmla="*/ 118698 w 119972"/>
                  <a:gd name="connsiteY9" fmla="*/ 1072 h 98392"/>
                  <a:gd name="connsiteX10" fmla="*/ 119127 w 119972"/>
                  <a:gd name="connsiteY10" fmla="*/ 6488 h 98392"/>
                  <a:gd name="connsiteX11" fmla="*/ 48242 w 119972"/>
                  <a:gd name="connsiteY11" fmla="*/ 96891 h 98392"/>
                  <a:gd name="connsiteX12" fmla="*/ 44971 w 119972"/>
                  <a:gd name="connsiteY12" fmla="*/ 98393 h 98392"/>
                  <a:gd name="connsiteX13" fmla="*/ 44971 w 119972"/>
                  <a:gd name="connsiteY13" fmla="*/ 98393 h 9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972" h="98392">
                    <a:moveTo>
                      <a:pt x="44971" y="98393"/>
                    </a:moveTo>
                    <a:cubicBezTo>
                      <a:pt x="43738" y="98393"/>
                      <a:pt x="42558" y="97803"/>
                      <a:pt x="41807" y="96784"/>
                    </a:cubicBezTo>
                    <a:lnTo>
                      <a:pt x="788" y="41716"/>
                    </a:lnTo>
                    <a:cubicBezTo>
                      <a:pt x="-392" y="40108"/>
                      <a:pt x="-231" y="37909"/>
                      <a:pt x="1163" y="36515"/>
                    </a:cubicBezTo>
                    <a:cubicBezTo>
                      <a:pt x="1968" y="35711"/>
                      <a:pt x="2986" y="35282"/>
                      <a:pt x="4059" y="35282"/>
                    </a:cubicBezTo>
                    <a:cubicBezTo>
                      <a:pt x="4863" y="35282"/>
                      <a:pt x="5667" y="35550"/>
                      <a:pt x="6364" y="36033"/>
                    </a:cubicBezTo>
                    <a:lnTo>
                      <a:pt x="44274" y="63004"/>
                    </a:lnTo>
                    <a:lnTo>
                      <a:pt x="113283" y="1019"/>
                    </a:lnTo>
                    <a:cubicBezTo>
                      <a:pt x="114033" y="322"/>
                      <a:pt x="114999" y="0"/>
                      <a:pt x="115964" y="0"/>
                    </a:cubicBezTo>
                    <a:cubicBezTo>
                      <a:pt x="116929" y="0"/>
                      <a:pt x="117948" y="375"/>
                      <a:pt x="118698" y="1072"/>
                    </a:cubicBezTo>
                    <a:cubicBezTo>
                      <a:pt x="120200" y="2520"/>
                      <a:pt x="120414" y="4826"/>
                      <a:pt x="119127" y="6488"/>
                    </a:cubicBezTo>
                    <a:lnTo>
                      <a:pt x="48242" y="96891"/>
                    </a:lnTo>
                    <a:cubicBezTo>
                      <a:pt x="47437" y="97857"/>
                      <a:pt x="46258" y="98393"/>
                      <a:pt x="44971" y="98393"/>
                    </a:cubicBezTo>
                    <a:cubicBezTo>
                      <a:pt x="45024" y="98393"/>
                      <a:pt x="44971" y="98393"/>
                      <a:pt x="44971" y="98393"/>
                    </a:cubicBezTo>
                    <a:close/>
                  </a:path>
                </a:pathLst>
              </a:custGeom>
              <a:solidFill>
                <a:srgbClr val="88BA34"/>
              </a:solidFill>
              <a:ln w="5360" cap="flat">
                <a:noFill/>
                <a:prstDash val="solid"/>
                <a:miter/>
              </a:ln>
            </p:spPr>
            <p:txBody>
              <a:bodyPr rtlCol="0" anchor="ctr"/>
              <a:lstStyle/>
              <a:p>
                <a:endParaRPr lang="zh-CN" altLang="en-US" sz="100"/>
              </a:p>
            </p:txBody>
          </p:sp>
          <p:sp>
            <p:nvSpPr>
              <p:cNvPr id="28" name="图形 2"/>
              <p:cNvSpPr/>
              <p:nvPr/>
            </p:nvSpPr>
            <p:spPr>
              <a:xfrm>
                <a:off x="3244604" y="1963189"/>
                <a:ext cx="128034" cy="106489"/>
              </a:xfrm>
              <a:custGeom>
                <a:avLst/>
                <a:gdLst>
                  <a:gd name="connsiteX0" fmla="*/ 119992 w 128034"/>
                  <a:gd name="connsiteY0" fmla="*/ 8043 h 106489"/>
                  <a:gd name="connsiteX1" fmla="*/ 119992 w 128034"/>
                  <a:gd name="connsiteY1" fmla="*/ 8043 h 106489"/>
                  <a:gd name="connsiteX2" fmla="*/ 119992 w 128034"/>
                  <a:gd name="connsiteY2" fmla="*/ 8043 h 106489"/>
                  <a:gd name="connsiteX3" fmla="*/ 49106 w 128034"/>
                  <a:gd name="connsiteY3" fmla="*/ 98446 h 106489"/>
                  <a:gd name="connsiteX4" fmla="*/ 8087 w 128034"/>
                  <a:gd name="connsiteY4" fmla="*/ 43379 h 106489"/>
                  <a:gd name="connsiteX5" fmla="*/ 48624 w 128034"/>
                  <a:gd name="connsiteY5" fmla="*/ 72226 h 106489"/>
                  <a:gd name="connsiteX6" fmla="*/ 119992 w 128034"/>
                  <a:gd name="connsiteY6" fmla="*/ 8043 h 106489"/>
                  <a:gd name="connsiteX7" fmla="*/ 119992 w 128034"/>
                  <a:gd name="connsiteY7" fmla="*/ 0 h 106489"/>
                  <a:gd name="connsiteX8" fmla="*/ 119831 w 128034"/>
                  <a:gd name="connsiteY8" fmla="*/ 0 h 106489"/>
                  <a:gd name="connsiteX9" fmla="*/ 114576 w 128034"/>
                  <a:gd name="connsiteY9" fmla="*/ 2091 h 106489"/>
                  <a:gd name="connsiteX10" fmla="*/ 47980 w 128034"/>
                  <a:gd name="connsiteY10" fmla="*/ 61931 h 106489"/>
                  <a:gd name="connsiteX11" fmla="*/ 12698 w 128034"/>
                  <a:gd name="connsiteY11" fmla="*/ 36837 h 106489"/>
                  <a:gd name="connsiteX12" fmla="*/ 8033 w 128034"/>
                  <a:gd name="connsiteY12" fmla="*/ 35336 h 106489"/>
                  <a:gd name="connsiteX13" fmla="*/ 2296 w 128034"/>
                  <a:gd name="connsiteY13" fmla="*/ 37749 h 106489"/>
                  <a:gd name="connsiteX14" fmla="*/ 1599 w 128034"/>
                  <a:gd name="connsiteY14" fmla="*/ 48204 h 106489"/>
                  <a:gd name="connsiteX15" fmla="*/ 42618 w 128034"/>
                  <a:gd name="connsiteY15" fmla="*/ 103272 h 106489"/>
                  <a:gd name="connsiteX16" fmla="*/ 48945 w 128034"/>
                  <a:gd name="connsiteY16" fmla="*/ 106489 h 106489"/>
                  <a:gd name="connsiteX17" fmla="*/ 49052 w 128034"/>
                  <a:gd name="connsiteY17" fmla="*/ 106489 h 106489"/>
                  <a:gd name="connsiteX18" fmla="*/ 55380 w 128034"/>
                  <a:gd name="connsiteY18" fmla="*/ 103433 h 106489"/>
                  <a:gd name="connsiteX19" fmla="*/ 126104 w 128034"/>
                  <a:gd name="connsiteY19" fmla="*/ 13298 h 106489"/>
                  <a:gd name="connsiteX20" fmla="*/ 128035 w 128034"/>
                  <a:gd name="connsiteY20" fmla="*/ 8097 h 106489"/>
                  <a:gd name="connsiteX21" fmla="*/ 119992 w 128034"/>
                  <a:gd name="connsiteY21" fmla="*/ 0 h 106489"/>
                  <a:gd name="connsiteX22" fmla="*/ 119992 w 128034"/>
                  <a:gd name="connsiteY22" fmla="*/ 0 h 106489"/>
                  <a:gd name="connsiteX23" fmla="*/ 119992 w 128034"/>
                  <a:gd name="connsiteY23" fmla="*/ 0 h 106489"/>
                  <a:gd name="connsiteX24" fmla="*/ 119992 w 128034"/>
                  <a:gd name="connsiteY24" fmla="*/ 0 h 106489"/>
                  <a:gd name="connsiteX25" fmla="*/ 119992 w 128034"/>
                  <a:gd name="connsiteY25" fmla="*/ 16086 h 106489"/>
                  <a:gd name="connsiteX26" fmla="*/ 119992 w 128034"/>
                  <a:gd name="connsiteY26" fmla="*/ 16086 h 106489"/>
                  <a:gd name="connsiteX27" fmla="*/ 119992 w 128034"/>
                  <a:gd name="connsiteY27" fmla="*/ 16086 h 106489"/>
                  <a:gd name="connsiteX28" fmla="*/ 119992 w 128034"/>
                  <a:gd name="connsiteY28" fmla="*/ 16086 h 1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8034" h="106489">
                    <a:moveTo>
                      <a:pt x="119992" y="8043"/>
                    </a:moveTo>
                    <a:lnTo>
                      <a:pt x="119992" y="8043"/>
                    </a:lnTo>
                    <a:moveTo>
                      <a:pt x="119992" y="8043"/>
                    </a:moveTo>
                    <a:lnTo>
                      <a:pt x="49106" y="98446"/>
                    </a:lnTo>
                    <a:lnTo>
                      <a:pt x="8087" y="43379"/>
                    </a:lnTo>
                    <a:lnTo>
                      <a:pt x="48624" y="72226"/>
                    </a:lnTo>
                    <a:lnTo>
                      <a:pt x="119992" y="8043"/>
                    </a:lnTo>
                    <a:moveTo>
                      <a:pt x="119992" y="0"/>
                    </a:moveTo>
                    <a:cubicBezTo>
                      <a:pt x="119938" y="0"/>
                      <a:pt x="119884" y="0"/>
                      <a:pt x="119831" y="0"/>
                    </a:cubicBezTo>
                    <a:cubicBezTo>
                      <a:pt x="117793" y="54"/>
                      <a:pt x="115970" y="804"/>
                      <a:pt x="114576" y="2091"/>
                    </a:cubicBezTo>
                    <a:lnTo>
                      <a:pt x="47980" y="61931"/>
                    </a:lnTo>
                    <a:lnTo>
                      <a:pt x="12698" y="36837"/>
                    </a:lnTo>
                    <a:cubicBezTo>
                      <a:pt x="11304" y="35818"/>
                      <a:pt x="9642" y="35336"/>
                      <a:pt x="8033" y="35336"/>
                    </a:cubicBezTo>
                    <a:cubicBezTo>
                      <a:pt x="5942" y="35336"/>
                      <a:pt x="3851" y="36140"/>
                      <a:pt x="2296" y="37749"/>
                    </a:cubicBezTo>
                    <a:cubicBezTo>
                      <a:pt x="-492" y="40590"/>
                      <a:pt x="-761" y="44987"/>
                      <a:pt x="1599" y="48204"/>
                    </a:cubicBezTo>
                    <a:lnTo>
                      <a:pt x="42618" y="103272"/>
                    </a:lnTo>
                    <a:cubicBezTo>
                      <a:pt x="44120" y="105256"/>
                      <a:pt x="46479" y="106489"/>
                      <a:pt x="48945" y="106489"/>
                    </a:cubicBezTo>
                    <a:cubicBezTo>
                      <a:pt x="48999" y="106489"/>
                      <a:pt x="48999" y="106489"/>
                      <a:pt x="49052" y="106489"/>
                    </a:cubicBezTo>
                    <a:cubicBezTo>
                      <a:pt x="51519" y="106489"/>
                      <a:pt x="53878" y="105363"/>
                      <a:pt x="55380" y="103433"/>
                    </a:cubicBezTo>
                    <a:lnTo>
                      <a:pt x="126104" y="13298"/>
                    </a:lnTo>
                    <a:cubicBezTo>
                      <a:pt x="127284" y="11904"/>
                      <a:pt x="128035" y="10081"/>
                      <a:pt x="128035" y="8097"/>
                    </a:cubicBezTo>
                    <a:cubicBezTo>
                      <a:pt x="128035" y="3592"/>
                      <a:pt x="124496" y="0"/>
                      <a:pt x="119992" y="0"/>
                    </a:cubicBezTo>
                    <a:lnTo>
                      <a:pt x="119992" y="0"/>
                    </a:lnTo>
                    <a:cubicBezTo>
                      <a:pt x="119992" y="0"/>
                      <a:pt x="119992" y="0"/>
                      <a:pt x="119992" y="0"/>
                    </a:cubicBezTo>
                    <a:lnTo>
                      <a:pt x="119992" y="0"/>
                    </a:lnTo>
                    <a:close/>
                    <a:moveTo>
                      <a:pt x="119992" y="16086"/>
                    </a:moveTo>
                    <a:lnTo>
                      <a:pt x="119992" y="16086"/>
                    </a:lnTo>
                    <a:lnTo>
                      <a:pt x="119992" y="16086"/>
                    </a:lnTo>
                    <a:lnTo>
                      <a:pt x="119992" y="16086"/>
                    </a:lnTo>
                    <a:close/>
                  </a:path>
                </a:pathLst>
              </a:custGeom>
              <a:solidFill>
                <a:srgbClr val="88BA34"/>
              </a:solidFill>
              <a:ln w="5360" cap="flat">
                <a:noFill/>
                <a:prstDash val="solid"/>
                <a:miter/>
              </a:ln>
            </p:spPr>
            <p:txBody>
              <a:bodyPr rtlCol="0" anchor="ctr"/>
              <a:lstStyle/>
              <a:p>
                <a:endParaRPr lang="zh-CN" altLang="en-US" sz="100"/>
              </a:p>
            </p:txBody>
          </p:sp>
        </p:grpSp>
        <p:grpSp>
          <p:nvGrpSpPr>
            <p:cNvPr id="22" name="图形 2"/>
            <p:cNvGrpSpPr/>
            <p:nvPr/>
          </p:nvGrpSpPr>
          <p:grpSpPr>
            <a:xfrm>
              <a:off x="3244711" y="2111931"/>
              <a:ext cx="128034" cy="106489"/>
              <a:chOff x="3244711" y="2111931"/>
              <a:chExt cx="128034" cy="106489"/>
            </a:xfrm>
            <a:solidFill>
              <a:srgbClr val="88BA34"/>
            </a:solidFill>
          </p:grpSpPr>
          <p:sp>
            <p:nvSpPr>
              <p:cNvPr id="25" name="图形 2"/>
              <p:cNvSpPr/>
              <p:nvPr/>
            </p:nvSpPr>
            <p:spPr>
              <a:xfrm>
                <a:off x="3248685" y="2116006"/>
                <a:ext cx="119972" cy="98392"/>
              </a:xfrm>
              <a:custGeom>
                <a:avLst/>
                <a:gdLst>
                  <a:gd name="connsiteX0" fmla="*/ 44971 w 119972"/>
                  <a:gd name="connsiteY0" fmla="*/ 98393 h 98392"/>
                  <a:gd name="connsiteX1" fmla="*/ 41807 w 119972"/>
                  <a:gd name="connsiteY1" fmla="*/ 96784 h 98392"/>
                  <a:gd name="connsiteX2" fmla="*/ 788 w 119972"/>
                  <a:gd name="connsiteY2" fmla="*/ 41716 h 98392"/>
                  <a:gd name="connsiteX3" fmla="*/ 1163 w 119972"/>
                  <a:gd name="connsiteY3" fmla="*/ 36515 h 98392"/>
                  <a:gd name="connsiteX4" fmla="*/ 4059 w 119972"/>
                  <a:gd name="connsiteY4" fmla="*/ 35282 h 98392"/>
                  <a:gd name="connsiteX5" fmla="*/ 6364 w 119972"/>
                  <a:gd name="connsiteY5" fmla="*/ 36033 h 98392"/>
                  <a:gd name="connsiteX6" fmla="*/ 44274 w 119972"/>
                  <a:gd name="connsiteY6" fmla="*/ 63004 h 98392"/>
                  <a:gd name="connsiteX7" fmla="*/ 113283 w 119972"/>
                  <a:gd name="connsiteY7" fmla="*/ 1019 h 98392"/>
                  <a:gd name="connsiteX8" fmla="*/ 115964 w 119972"/>
                  <a:gd name="connsiteY8" fmla="*/ 0 h 98392"/>
                  <a:gd name="connsiteX9" fmla="*/ 118698 w 119972"/>
                  <a:gd name="connsiteY9" fmla="*/ 1072 h 98392"/>
                  <a:gd name="connsiteX10" fmla="*/ 119127 w 119972"/>
                  <a:gd name="connsiteY10" fmla="*/ 6488 h 98392"/>
                  <a:gd name="connsiteX11" fmla="*/ 48242 w 119972"/>
                  <a:gd name="connsiteY11" fmla="*/ 96891 h 98392"/>
                  <a:gd name="connsiteX12" fmla="*/ 44971 w 119972"/>
                  <a:gd name="connsiteY12" fmla="*/ 98393 h 98392"/>
                  <a:gd name="connsiteX13" fmla="*/ 44971 w 119972"/>
                  <a:gd name="connsiteY13" fmla="*/ 98393 h 9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972" h="98392">
                    <a:moveTo>
                      <a:pt x="44971" y="98393"/>
                    </a:moveTo>
                    <a:cubicBezTo>
                      <a:pt x="43738" y="98393"/>
                      <a:pt x="42558" y="97803"/>
                      <a:pt x="41807" y="96784"/>
                    </a:cubicBezTo>
                    <a:lnTo>
                      <a:pt x="788" y="41716"/>
                    </a:lnTo>
                    <a:cubicBezTo>
                      <a:pt x="-392" y="40108"/>
                      <a:pt x="-231" y="37909"/>
                      <a:pt x="1163" y="36515"/>
                    </a:cubicBezTo>
                    <a:cubicBezTo>
                      <a:pt x="1968" y="35711"/>
                      <a:pt x="2986" y="35282"/>
                      <a:pt x="4059" y="35282"/>
                    </a:cubicBezTo>
                    <a:cubicBezTo>
                      <a:pt x="4863" y="35282"/>
                      <a:pt x="5667" y="35550"/>
                      <a:pt x="6364" y="36033"/>
                    </a:cubicBezTo>
                    <a:lnTo>
                      <a:pt x="44274" y="63004"/>
                    </a:lnTo>
                    <a:lnTo>
                      <a:pt x="113283" y="1019"/>
                    </a:lnTo>
                    <a:cubicBezTo>
                      <a:pt x="114033" y="322"/>
                      <a:pt x="114999" y="0"/>
                      <a:pt x="115964" y="0"/>
                    </a:cubicBezTo>
                    <a:cubicBezTo>
                      <a:pt x="116929" y="0"/>
                      <a:pt x="117948" y="375"/>
                      <a:pt x="118698" y="1072"/>
                    </a:cubicBezTo>
                    <a:cubicBezTo>
                      <a:pt x="120200" y="2520"/>
                      <a:pt x="120414" y="4826"/>
                      <a:pt x="119127" y="6488"/>
                    </a:cubicBezTo>
                    <a:lnTo>
                      <a:pt x="48242" y="96891"/>
                    </a:lnTo>
                    <a:cubicBezTo>
                      <a:pt x="47437" y="97803"/>
                      <a:pt x="46258" y="98393"/>
                      <a:pt x="44971" y="98393"/>
                    </a:cubicBezTo>
                    <a:cubicBezTo>
                      <a:pt x="45024" y="98393"/>
                      <a:pt x="44971" y="98393"/>
                      <a:pt x="44971" y="98393"/>
                    </a:cubicBezTo>
                    <a:close/>
                  </a:path>
                </a:pathLst>
              </a:custGeom>
              <a:solidFill>
                <a:srgbClr val="88BA34"/>
              </a:solidFill>
              <a:ln w="5360" cap="flat">
                <a:noFill/>
                <a:prstDash val="solid"/>
                <a:miter/>
              </a:ln>
            </p:spPr>
            <p:txBody>
              <a:bodyPr rtlCol="0" anchor="ctr"/>
              <a:lstStyle/>
              <a:p>
                <a:endParaRPr lang="zh-CN" altLang="en-US" sz="100"/>
              </a:p>
            </p:txBody>
          </p:sp>
          <p:sp>
            <p:nvSpPr>
              <p:cNvPr id="26" name="图形 2"/>
              <p:cNvSpPr/>
              <p:nvPr/>
            </p:nvSpPr>
            <p:spPr>
              <a:xfrm>
                <a:off x="3244711" y="2111931"/>
                <a:ext cx="128034" cy="106489"/>
              </a:xfrm>
              <a:custGeom>
                <a:avLst/>
                <a:gdLst>
                  <a:gd name="connsiteX0" fmla="*/ 119885 w 128034"/>
                  <a:gd name="connsiteY0" fmla="*/ 8043 h 106489"/>
                  <a:gd name="connsiteX1" fmla="*/ 119885 w 128034"/>
                  <a:gd name="connsiteY1" fmla="*/ 8043 h 106489"/>
                  <a:gd name="connsiteX2" fmla="*/ 119885 w 128034"/>
                  <a:gd name="connsiteY2" fmla="*/ 8043 h 106489"/>
                  <a:gd name="connsiteX3" fmla="*/ 48999 w 128034"/>
                  <a:gd name="connsiteY3" fmla="*/ 98446 h 106489"/>
                  <a:gd name="connsiteX4" fmla="*/ 7980 w 128034"/>
                  <a:gd name="connsiteY4" fmla="*/ 43379 h 106489"/>
                  <a:gd name="connsiteX5" fmla="*/ 48516 w 128034"/>
                  <a:gd name="connsiteY5" fmla="*/ 72226 h 106489"/>
                  <a:gd name="connsiteX6" fmla="*/ 119885 w 128034"/>
                  <a:gd name="connsiteY6" fmla="*/ 8043 h 106489"/>
                  <a:gd name="connsiteX7" fmla="*/ 119938 w 128034"/>
                  <a:gd name="connsiteY7" fmla="*/ 0 h 106489"/>
                  <a:gd name="connsiteX8" fmla="*/ 119938 w 128034"/>
                  <a:gd name="connsiteY8" fmla="*/ 0 h 106489"/>
                  <a:gd name="connsiteX9" fmla="*/ 119938 w 128034"/>
                  <a:gd name="connsiteY9" fmla="*/ 0 h 106489"/>
                  <a:gd name="connsiteX10" fmla="*/ 119938 w 128034"/>
                  <a:gd name="connsiteY10" fmla="*/ 0 h 106489"/>
                  <a:gd name="connsiteX11" fmla="*/ 119938 w 128034"/>
                  <a:gd name="connsiteY11" fmla="*/ 0 h 106489"/>
                  <a:gd name="connsiteX12" fmla="*/ 119938 w 128034"/>
                  <a:gd name="connsiteY12" fmla="*/ 0 h 106489"/>
                  <a:gd name="connsiteX13" fmla="*/ 119885 w 128034"/>
                  <a:gd name="connsiteY13" fmla="*/ 0 h 106489"/>
                  <a:gd name="connsiteX14" fmla="*/ 119885 w 128034"/>
                  <a:gd name="connsiteY14" fmla="*/ 0 h 106489"/>
                  <a:gd name="connsiteX15" fmla="*/ 119885 w 128034"/>
                  <a:gd name="connsiteY15" fmla="*/ 0 h 106489"/>
                  <a:gd name="connsiteX16" fmla="*/ 119885 w 128034"/>
                  <a:gd name="connsiteY16" fmla="*/ 0 h 106489"/>
                  <a:gd name="connsiteX17" fmla="*/ 119885 w 128034"/>
                  <a:gd name="connsiteY17" fmla="*/ 0 h 106489"/>
                  <a:gd name="connsiteX18" fmla="*/ 119885 w 128034"/>
                  <a:gd name="connsiteY18" fmla="*/ 0 h 106489"/>
                  <a:gd name="connsiteX19" fmla="*/ 119885 w 128034"/>
                  <a:gd name="connsiteY19" fmla="*/ 0 h 106489"/>
                  <a:gd name="connsiteX20" fmla="*/ 119885 w 128034"/>
                  <a:gd name="connsiteY20" fmla="*/ 0 h 106489"/>
                  <a:gd name="connsiteX21" fmla="*/ 114576 w 128034"/>
                  <a:gd name="connsiteY21" fmla="*/ 2091 h 106489"/>
                  <a:gd name="connsiteX22" fmla="*/ 47980 w 128034"/>
                  <a:gd name="connsiteY22" fmla="*/ 61931 h 106489"/>
                  <a:gd name="connsiteX23" fmla="*/ 12698 w 128034"/>
                  <a:gd name="connsiteY23" fmla="*/ 36837 h 106489"/>
                  <a:gd name="connsiteX24" fmla="*/ 8033 w 128034"/>
                  <a:gd name="connsiteY24" fmla="*/ 35336 h 106489"/>
                  <a:gd name="connsiteX25" fmla="*/ 2296 w 128034"/>
                  <a:gd name="connsiteY25" fmla="*/ 37749 h 106489"/>
                  <a:gd name="connsiteX26" fmla="*/ 1599 w 128034"/>
                  <a:gd name="connsiteY26" fmla="*/ 48204 h 106489"/>
                  <a:gd name="connsiteX27" fmla="*/ 42618 w 128034"/>
                  <a:gd name="connsiteY27" fmla="*/ 103272 h 106489"/>
                  <a:gd name="connsiteX28" fmla="*/ 48945 w 128034"/>
                  <a:gd name="connsiteY28" fmla="*/ 106489 h 106489"/>
                  <a:gd name="connsiteX29" fmla="*/ 49053 w 128034"/>
                  <a:gd name="connsiteY29" fmla="*/ 106489 h 106489"/>
                  <a:gd name="connsiteX30" fmla="*/ 55380 w 128034"/>
                  <a:gd name="connsiteY30" fmla="*/ 103433 h 106489"/>
                  <a:gd name="connsiteX31" fmla="*/ 126104 w 128034"/>
                  <a:gd name="connsiteY31" fmla="*/ 13298 h 106489"/>
                  <a:gd name="connsiteX32" fmla="*/ 128035 w 128034"/>
                  <a:gd name="connsiteY32" fmla="*/ 8097 h 106489"/>
                  <a:gd name="connsiteX33" fmla="*/ 119938 w 128034"/>
                  <a:gd name="connsiteY33" fmla="*/ 0 h 106489"/>
                  <a:gd name="connsiteX34" fmla="*/ 119938 w 128034"/>
                  <a:gd name="connsiteY34" fmla="*/ 0 h 106489"/>
                  <a:gd name="connsiteX35" fmla="*/ 119885 w 128034"/>
                  <a:gd name="connsiteY35" fmla="*/ 16086 h 106489"/>
                  <a:gd name="connsiteX36" fmla="*/ 119885 w 128034"/>
                  <a:gd name="connsiteY36" fmla="*/ 16086 h 106489"/>
                  <a:gd name="connsiteX37" fmla="*/ 119885 w 128034"/>
                  <a:gd name="connsiteY37" fmla="*/ 16086 h 106489"/>
                  <a:gd name="connsiteX38" fmla="*/ 119885 w 128034"/>
                  <a:gd name="connsiteY38" fmla="*/ 16086 h 10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8034" h="106489">
                    <a:moveTo>
                      <a:pt x="119885" y="8043"/>
                    </a:moveTo>
                    <a:lnTo>
                      <a:pt x="119885" y="8043"/>
                    </a:lnTo>
                    <a:moveTo>
                      <a:pt x="119885" y="8043"/>
                    </a:moveTo>
                    <a:lnTo>
                      <a:pt x="48999" y="98446"/>
                    </a:lnTo>
                    <a:lnTo>
                      <a:pt x="7980" y="43379"/>
                    </a:lnTo>
                    <a:lnTo>
                      <a:pt x="48516" y="72226"/>
                    </a:lnTo>
                    <a:lnTo>
                      <a:pt x="119885" y="8043"/>
                    </a:lnTo>
                    <a:moveTo>
                      <a:pt x="119938" y="0"/>
                    </a:moveTo>
                    <a:lnTo>
                      <a:pt x="119938" y="0"/>
                    </a:lnTo>
                    <a:cubicBezTo>
                      <a:pt x="119885" y="0"/>
                      <a:pt x="119885" y="0"/>
                      <a:pt x="119938" y="0"/>
                    </a:cubicBezTo>
                    <a:cubicBezTo>
                      <a:pt x="119885" y="0"/>
                      <a:pt x="119885" y="0"/>
                      <a:pt x="119938" y="0"/>
                    </a:cubicBezTo>
                    <a:cubicBezTo>
                      <a:pt x="119885" y="0"/>
                      <a:pt x="119885" y="0"/>
                      <a:pt x="119938" y="0"/>
                    </a:cubicBezTo>
                    <a:cubicBezTo>
                      <a:pt x="119885" y="0"/>
                      <a:pt x="119885" y="0"/>
                      <a:pt x="119938" y="0"/>
                    </a:cubicBezTo>
                    <a:cubicBezTo>
                      <a:pt x="119885" y="0"/>
                      <a:pt x="119885" y="0"/>
                      <a:pt x="119885" y="0"/>
                    </a:cubicBezTo>
                    <a:cubicBezTo>
                      <a:pt x="119885" y="0"/>
                      <a:pt x="119885" y="0"/>
                      <a:pt x="119885" y="0"/>
                    </a:cubicBezTo>
                    <a:cubicBezTo>
                      <a:pt x="119885" y="0"/>
                      <a:pt x="119885" y="0"/>
                      <a:pt x="119885" y="0"/>
                    </a:cubicBezTo>
                    <a:cubicBezTo>
                      <a:pt x="119885" y="0"/>
                      <a:pt x="119885" y="0"/>
                      <a:pt x="119885" y="0"/>
                    </a:cubicBezTo>
                    <a:cubicBezTo>
                      <a:pt x="119885" y="0"/>
                      <a:pt x="119885" y="0"/>
                      <a:pt x="119885" y="0"/>
                    </a:cubicBezTo>
                    <a:cubicBezTo>
                      <a:pt x="119885" y="0"/>
                      <a:pt x="119885" y="0"/>
                      <a:pt x="119885" y="0"/>
                    </a:cubicBezTo>
                    <a:cubicBezTo>
                      <a:pt x="119885" y="0"/>
                      <a:pt x="119885" y="0"/>
                      <a:pt x="119885" y="0"/>
                    </a:cubicBezTo>
                    <a:cubicBezTo>
                      <a:pt x="119885" y="0"/>
                      <a:pt x="119885" y="0"/>
                      <a:pt x="119885" y="0"/>
                    </a:cubicBezTo>
                    <a:cubicBezTo>
                      <a:pt x="117847" y="0"/>
                      <a:pt x="115970" y="804"/>
                      <a:pt x="114576" y="2091"/>
                    </a:cubicBezTo>
                    <a:lnTo>
                      <a:pt x="47980" y="61931"/>
                    </a:lnTo>
                    <a:lnTo>
                      <a:pt x="12698" y="36837"/>
                    </a:lnTo>
                    <a:cubicBezTo>
                      <a:pt x="11304" y="35818"/>
                      <a:pt x="9642" y="35336"/>
                      <a:pt x="8033" y="35336"/>
                    </a:cubicBezTo>
                    <a:cubicBezTo>
                      <a:pt x="5942" y="35336"/>
                      <a:pt x="3851" y="36140"/>
                      <a:pt x="2296" y="37749"/>
                    </a:cubicBezTo>
                    <a:cubicBezTo>
                      <a:pt x="-492" y="40590"/>
                      <a:pt x="-761" y="44987"/>
                      <a:pt x="1599" y="48204"/>
                    </a:cubicBezTo>
                    <a:lnTo>
                      <a:pt x="42618" y="103272"/>
                    </a:lnTo>
                    <a:cubicBezTo>
                      <a:pt x="44119" y="105256"/>
                      <a:pt x="46479" y="106489"/>
                      <a:pt x="48945" y="106489"/>
                    </a:cubicBezTo>
                    <a:cubicBezTo>
                      <a:pt x="48999" y="106489"/>
                      <a:pt x="48999" y="106489"/>
                      <a:pt x="49053" y="106489"/>
                    </a:cubicBezTo>
                    <a:cubicBezTo>
                      <a:pt x="51519" y="106489"/>
                      <a:pt x="53878" y="105363"/>
                      <a:pt x="55380" y="103433"/>
                    </a:cubicBezTo>
                    <a:lnTo>
                      <a:pt x="126104" y="13298"/>
                    </a:lnTo>
                    <a:cubicBezTo>
                      <a:pt x="127284" y="11904"/>
                      <a:pt x="128035" y="10081"/>
                      <a:pt x="128035" y="8097"/>
                    </a:cubicBezTo>
                    <a:cubicBezTo>
                      <a:pt x="127928" y="3593"/>
                      <a:pt x="124389" y="0"/>
                      <a:pt x="119938" y="0"/>
                    </a:cubicBezTo>
                    <a:lnTo>
                      <a:pt x="119938" y="0"/>
                    </a:lnTo>
                    <a:close/>
                    <a:moveTo>
                      <a:pt x="119885" y="16086"/>
                    </a:moveTo>
                    <a:lnTo>
                      <a:pt x="119885" y="16086"/>
                    </a:lnTo>
                    <a:lnTo>
                      <a:pt x="119885" y="16086"/>
                    </a:lnTo>
                    <a:lnTo>
                      <a:pt x="119885" y="16086"/>
                    </a:lnTo>
                    <a:close/>
                  </a:path>
                </a:pathLst>
              </a:custGeom>
              <a:solidFill>
                <a:srgbClr val="88BA34"/>
              </a:solidFill>
              <a:ln w="5360" cap="flat">
                <a:noFill/>
                <a:prstDash val="solid"/>
                <a:miter/>
              </a:ln>
            </p:spPr>
            <p:txBody>
              <a:bodyPr rtlCol="0" anchor="ctr"/>
              <a:lstStyle/>
              <a:p>
                <a:endParaRPr lang="zh-CN" altLang="en-US" sz="100"/>
              </a:p>
            </p:txBody>
          </p:sp>
        </p:grpSp>
        <p:sp>
          <p:nvSpPr>
            <p:cNvPr id="23" name="图形 2"/>
            <p:cNvSpPr/>
            <p:nvPr/>
          </p:nvSpPr>
          <p:spPr>
            <a:xfrm>
              <a:off x="3059068" y="2588345"/>
              <a:ext cx="178125" cy="366224"/>
            </a:xfrm>
            <a:custGeom>
              <a:avLst/>
              <a:gdLst>
                <a:gd name="connsiteX0" fmla="*/ 0 w 178125"/>
                <a:gd name="connsiteY0" fmla="*/ 0 h 366224"/>
                <a:gd name="connsiteX1" fmla="*/ 0 w 178125"/>
                <a:gd name="connsiteY1" fmla="*/ 366225 h 366224"/>
                <a:gd name="connsiteX2" fmla="*/ 178126 w 178125"/>
                <a:gd name="connsiteY2" fmla="*/ 366225 h 366224"/>
                <a:gd name="connsiteX3" fmla="*/ 0 w 178125"/>
                <a:gd name="connsiteY3" fmla="*/ 0 h 366224"/>
              </a:gdLst>
              <a:ahLst/>
              <a:cxnLst>
                <a:cxn ang="0">
                  <a:pos x="connsiteX0" y="connsiteY0"/>
                </a:cxn>
                <a:cxn ang="0">
                  <a:pos x="connsiteX1" y="connsiteY1"/>
                </a:cxn>
                <a:cxn ang="0">
                  <a:pos x="connsiteX2" y="connsiteY2"/>
                </a:cxn>
                <a:cxn ang="0">
                  <a:pos x="connsiteX3" y="connsiteY3"/>
                </a:cxn>
              </a:cxnLst>
              <a:rect l="l" t="t" r="r" b="b"/>
              <a:pathLst>
                <a:path w="178125" h="366224">
                  <a:moveTo>
                    <a:pt x="0" y="0"/>
                  </a:moveTo>
                  <a:lnTo>
                    <a:pt x="0" y="366225"/>
                  </a:lnTo>
                  <a:lnTo>
                    <a:pt x="178126" y="366225"/>
                  </a:lnTo>
                  <a:cubicBezTo>
                    <a:pt x="170297" y="366278"/>
                    <a:pt x="10778" y="183970"/>
                    <a:pt x="0" y="0"/>
                  </a:cubicBezTo>
                  <a:close/>
                </a:path>
              </a:pathLst>
            </a:custGeom>
            <a:solidFill>
              <a:srgbClr val="DDDDE0"/>
            </a:solidFill>
            <a:ln w="5360" cap="flat">
              <a:noFill/>
              <a:prstDash val="solid"/>
              <a:miter/>
            </a:ln>
          </p:spPr>
          <p:txBody>
            <a:bodyPr rtlCol="0" anchor="ctr"/>
            <a:lstStyle/>
            <a:p>
              <a:endParaRPr lang="zh-CN" altLang="en-US" sz="100"/>
            </a:p>
          </p:txBody>
        </p:sp>
        <p:sp>
          <p:nvSpPr>
            <p:cNvPr id="24" name="图形 2"/>
            <p:cNvSpPr/>
            <p:nvPr/>
          </p:nvSpPr>
          <p:spPr>
            <a:xfrm>
              <a:off x="3059068" y="2562875"/>
              <a:ext cx="200914" cy="391640"/>
            </a:xfrm>
            <a:custGeom>
              <a:avLst/>
              <a:gdLst>
                <a:gd name="connsiteX0" fmla="*/ 200914 w 200914"/>
                <a:gd name="connsiteY0" fmla="*/ 218448 h 391640"/>
                <a:gd name="connsiteX1" fmla="*/ 80323 w 200914"/>
                <a:gd name="connsiteY1" fmla="*/ 156410 h 391640"/>
                <a:gd name="connsiteX2" fmla="*/ 0 w 200914"/>
                <a:gd name="connsiteY2" fmla="*/ 0 h 391640"/>
                <a:gd name="connsiteX3" fmla="*/ 0 w 200914"/>
                <a:gd name="connsiteY3" fmla="*/ 23914 h 391640"/>
                <a:gd name="connsiteX4" fmla="*/ 178126 w 200914"/>
                <a:gd name="connsiteY4" fmla="*/ 391641 h 391640"/>
                <a:gd name="connsiteX5" fmla="*/ 165900 w 200914"/>
                <a:gd name="connsiteY5" fmla="*/ 354857 h 391640"/>
                <a:gd name="connsiteX6" fmla="*/ 200914 w 200914"/>
                <a:gd name="connsiteY6" fmla="*/ 218448 h 39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914" h="391640">
                  <a:moveTo>
                    <a:pt x="200914" y="218448"/>
                  </a:moveTo>
                  <a:cubicBezTo>
                    <a:pt x="148098" y="202684"/>
                    <a:pt x="109117" y="180700"/>
                    <a:pt x="80323" y="156410"/>
                  </a:cubicBezTo>
                  <a:cubicBezTo>
                    <a:pt x="12494" y="99197"/>
                    <a:pt x="1448" y="29437"/>
                    <a:pt x="0" y="0"/>
                  </a:cubicBezTo>
                  <a:lnTo>
                    <a:pt x="0" y="23914"/>
                  </a:lnTo>
                  <a:cubicBezTo>
                    <a:pt x="10724" y="207938"/>
                    <a:pt x="170297" y="391694"/>
                    <a:pt x="178126" y="391641"/>
                  </a:cubicBezTo>
                  <a:cubicBezTo>
                    <a:pt x="169922" y="382096"/>
                    <a:pt x="166276" y="368798"/>
                    <a:pt x="165900" y="354857"/>
                  </a:cubicBezTo>
                  <a:cubicBezTo>
                    <a:pt x="164935" y="320970"/>
                    <a:pt x="183112" y="274534"/>
                    <a:pt x="200914" y="218448"/>
                  </a:cubicBezTo>
                  <a:close/>
                </a:path>
              </a:pathLst>
            </a:custGeom>
            <a:solidFill>
              <a:srgbClr val="ECECF0"/>
            </a:solidFill>
            <a:ln w="5360" cap="flat">
              <a:noFill/>
              <a:prstDash val="solid"/>
              <a:miter/>
            </a:ln>
          </p:spPr>
          <p:txBody>
            <a:bodyPr rtlCol="0" anchor="ctr"/>
            <a:lstStyle/>
            <a:p>
              <a:endParaRPr lang="zh-CN" altLang="en-US" sz="100"/>
            </a:p>
          </p:txBody>
        </p:sp>
      </p:gr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showMasterSp="0">
  <p:cSld name="仅标题">
    <p:bg>
      <p:bgPr>
        <a:solidFill>
          <a:schemeClr val="tx2"/>
        </a:solidFill>
        <a:effectLst/>
      </p:bgPr>
    </p:bg>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8706" y="314754"/>
            <a:ext cx="12876833" cy="6920575"/>
            <a:chOff x="-8255" y="298450"/>
            <a:chExt cx="12209145" cy="6562090"/>
          </a:xfrm>
        </p:grpSpPr>
        <p:sp>
          <p:nvSpPr>
            <p:cNvPr id="10" name="矩形 9"/>
            <p:cNvSpPr/>
            <p:nvPr>
              <p:custDataLst>
                <p:tags r:id="rId3"/>
              </p:custDataLst>
            </p:nvPr>
          </p:nvSpPr>
          <p:spPr>
            <a:xfrm>
              <a:off x="310515" y="298450"/>
              <a:ext cx="11570970" cy="6260465"/>
            </a:xfrm>
            <a:prstGeom prst="rect">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pic>
          <p:nvPicPr>
            <p:cNvPr id="11" name="图片 10" descr="C:\Users\kingsoft\Desktop\图片1.png图片1"/>
            <p:cNvPicPr>
              <a:picLocks noChangeAspect="1"/>
            </p:cNvPicPr>
            <p:nvPr userDrawn="1">
              <p:custDataLst>
                <p:tags r:id="rId4"/>
              </p:custDataLst>
            </p:nvPr>
          </p:nvPicPr>
          <p:blipFill>
            <a:blip r:embed="rId5"/>
            <a:stretch>
              <a:fillRect/>
            </a:stretch>
          </p:blipFill>
          <p:spPr>
            <a:xfrm>
              <a:off x="10883265" y="5746750"/>
              <a:ext cx="1317625" cy="1113790"/>
            </a:xfrm>
            <a:prstGeom prst="rect">
              <a:avLst/>
            </a:prstGeom>
          </p:spPr>
        </p:pic>
        <p:pic>
          <p:nvPicPr>
            <p:cNvPr id="12" name="图片 11" descr="C:\Users\kingsoft\Desktop\图片1.png图片1"/>
            <p:cNvPicPr>
              <a:picLocks noChangeAspect="1"/>
            </p:cNvPicPr>
            <p:nvPr userDrawn="1">
              <p:custDataLst>
                <p:tags r:id="rId6"/>
              </p:custDataLst>
            </p:nvPr>
          </p:nvPicPr>
          <p:blipFill>
            <a:blip r:embed="rId7"/>
            <a:stretch>
              <a:fillRect/>
            </a:stretch>
          </p:blipFill>
          <p:spPr>
            <a:xfrm>
              <a:off x="-8255" y="5650865"/>
              <a:ext cx="1310640" cy="1209040"/>
            </a:xfrm>
            <a:prstGeom prst="rect">
              <a:avLst/>
            </a:prstGeom>
          </p:spPr>
        </p:pic>
        <p:pic>
          <p:nvPicPr>
            <p:cNvPr id="13" name="PA_Graphic 33"/>
            <p:cNvPicPr>
              <a:picLocks noChangeAspect="1"/>
            </p:cNvPicPr>
            <p:nvPr userDrawn="1">
              <p:custDataLst>
                <p:tags r:id="rId8"/>
              </p:custDataLst>
            </p:nvPr>
          </p:nvPicPr>
          <p:blipFill>
            <a:blip r:embed="rId9"/>
            <a:stretch>
              <a:fillRect/>
            </a:stretch>
          </p:blipFill>
          <p:spPr>
            <a:xfrm rot="279626" flipH="1">
              <a:off x="447769" y="471286"/>
              <a:ext cx="443934" cy="366088"/>
            </a:xfrm>
            <a:prstGeom prst="rect">
              <a:avLst/>
            </a:prstGeom>
          </p:spPr>
        </p:pic>
      </p:grpSp>
      <p:sp>
        <p:nvSpPr>
          <p:cNvPr id="2" name="标题 1"/>
          <p:cNvSpPr>
            <a:spLocks noGrp="1"/>
          </p:cNvSpPr>
          <p:nvPr>
            <p:ph type="title"/>
            <p:custDataLst>
              <p:tags r:id="rId10"/>
            </p:custDataLst>
          </p:nvPr>
        </p:nvSpPr>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2530" b="1" i="0" u="none" strike="noStrike" kern="1200" cap="none" spc="200" normalizeH="0" baseline="0" noProof="1">
                <a:solidFill>
                  <a:schemeClr val="tx1"/>
                </a:solidFill>
                <a:uFillTx/>
                <a:latin typeface="Arial" panose="020B0604020202020204" pitchFamily="34" charset="0"/>
                <a:ea typeface="微软雅黑" panose="020B0503020204020204" pitchFamily="34" charset="-122"/>
                <a:cs typeface="Arial" panose="020B0604020202020204" pitchFamily="34" charset="0"/>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1"/>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p>
            <a:endParaRPr lang="zh-CN" altLang="en-US"/>
          </a:p>
        </p:txBody>
      </p:sp>
      <p:sp>
        <p:nvSpPr>
          <p:cNvPr id="5" name="灯片编号占位符 4"/>
          <p:cNvSpPr>
            <a:spLocks noGrp="1"/>
          </p:cNvSpPr>
          <p:nvPr>
            <p:ph type="sldNum" sz="quarter" idx="12"/>
            <p:custDataLst>
              <p:tags r:id="rId13"/>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264359" y="964353"/>
            <a:ext cx="10335094" cy="2710820"/>
          </a:xfrm>
        </p:spPr>
        <p:txBody>
          <a:bodyPr lIns="90000" tIns="46800" rIns="90000" bIns="46800" anchor="b" anchorCtr="0">
            <a:normAutofit/>
          </a:bodyPr>
          <a:lstStyle>
            <a:lvl1pPr algn="ctr">
              <a:defRPr sz="633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264359" y="3754903"/>
            <a:ext cx="10335094" cy="1552837"/>
          </a:xfrm>
        </p:spPr>
        <p:txBody>
          <a:bodyPr lIns="90000" tIns="46800" rIns="90000" bIns="46800">
            <a:normAutofit/>
          </a:bodyPr>
          <a:lstStyle>
            <a:lvl1pPr marL="0" indent="0" algn="ctr">
              <a:lnSpc>
                <a:spcPct val="110000"/>
              </a:lnSpc>
              <a:buNone/>
              <a:defRPr sz="2530" spc="200"/>
            </a:lvl1pPr>
            <a:lvl2pPr marL="481965" indent="0" algn="ctr">
              <a:buNone/>
              <a:defRPr sz="2110"/>
            </a:lvl2pPr>
            <a:lvl3pPr marL="964565" indent="0" algn="ctr">
              <a:buNone/>
              <a:defRPr sz="1900"/>
            </a:lvl3pPr>
            <a:lvl4pPr marL="1446530" indent="0" algn="ctr">
              <a:buNone/>
              <a:defRPr sz="1685"/>
            </a:lvl4pPr>
            <a:lvl5pPr marL="1928495" indent="0" algn="ctr">
              <a:buNone/>
              <a:defRPr sz="1685"/>
            </a:lvl5pPr>
            <a:lvl6pPr marL="2411095" indent="0" algn="ctr">
              <a:buNone/>
              <a:defRPr sz="1685"/>
            </a:lvl6pPr>
            <a:lvl7pPr marL="2893060" indent="0" algn="ctr">
              <a:buNone/>
              <a:defRPr sz="1685"/>
            </a:lvl7pPr>
            <a:lvl8pPr marL="3375025" indent="0" algn="ctr">
              <a:buNone/>
              <a:defRPr sz="1685"/>
            </a:lvl8pPr>
            <a:lvl9pPr marL="3857625" indent="0" algn="ctr">
              <a:buNone/>
              <a:defRPr sz="1685"/>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41672" y="641637"/>
            <a:ext cx="11569078" cy="74414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41672" y="1571820"/>
            <a:ext cx="11569078" cy="5019193"/>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2099672" y="4058637"/>
            <a:ext cx="8193656" cy="808690"/>
          </a:xfrm>
        </p:spPr>
        <p:txBody>
          <a:bodyPr lIns="90000" tIns="46800" rIns="90000" bIns="46800" anchor="b" anchorCtr="0">
            <a:normAutofit/>
          </a:bodyPr>
          <a:lstStyle>
            <a:lvl1pPr>
              <a:defRPr sz="464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2099672" y="4867327"/>
            <a:ext cx="8193656" cy="914997"/>
          </a:xfrm>
        </p:spPr>
        <p:txBody>
          <a:bodyPr lIns="90000" tIns="46800" rIns="90000" bIns="46800">
            <a:normAutofit/>
          </a:bodyPr>
          <a:lstStyle>
            <a:lvl1pPr marL="0" indent="0">
              <a:buNone/>
              <a:defRPr sz="1900">
                <a:solidFill>
                  <a:schemeClr val="tx1">
                    <a:lumMod val="65000"/>
                    <a:lumOff val="35000"/>
                  </a:schemeClr>
                </a:solidFill>
              </a:defRPr>
            </a:lvl1pPr>
            <a:lvl2pPr marL="481965" indent="0">
              <a:buNone/>
              <a:defRPr sz="1685">
                <a:solidFill>
                  <a:schemeClr val="tx1">
                    <a:tint val="75000"/>
                  </a:schemeClr>
                </a:solidFill>
              </a:defRPr>
            </a:lvl2pPr>
            <a:lvl3pPr marL="964565" indent="0">
              <a:buNone/>
              <a:defRPr sz="1685">
                <a:solidFill>
                  <a:schemeClr val="tx1">
                    <a:tint val="75000"/>
                  </a:schemeClr>
                </a:solidFill>
              </a:defRPr>
            </a:lvl3pPr>
            <a:lvl4pPr marL="1446530" indent="0">
              <a:buNone/>
              <a:defRPr sz="1685">
                <a:solidFill>
                  <a:schemeClr val="tx1">
                    <a:tint val="75000"/>
                  </a:schemeClr>
                </a:solidFill>
              </a:defRPr>
            </a:lvl4pPr>
            <a:lvl5pPr marL="1928495" indent="0">
              <a:buNone/>
              <a:defRPr sz="1685">
                <a:solidFill>
                  <a:schemeClr val="tx1">
                    <a:tint val="75000"/>
                  </a:schemeClr>
                </a:solidFill>
              </a:defRPr>
            </a:lvl5pPr>
            <a:lvl6pPr marL="2411095" indent="0">
              <a:buNone/>
              <a:defRPr sz="1685">
                <a:solidFill>
                  <a:schemeClr val="tx1">
                    <a:tint val="75000"/>
                  </a:schemeClr>
                </a:solidFill>
              </a:defRPr>
            </a:lvl6pPr>
            <a:lvl7pPr marL="2893060" indent="0">
              <a:buNone/>
              <a:defRPr sz="1685">
                <a:solidFill>
                  <a:schemeClr val="tx1">
                    <a:tint val="75000"/>
                  </a:schemeClr>
                </a:solidFill>
              </a:defRPr>
            </a:lvl7pPr>
            <a:lvl8pPr marL="3375025" indent="0">
              <a:buNone/>
              <a:defRPr sz="1685">
                <a:solidFill>
                  <a:schemeClr val="tx1">
                    <a:tint val="75000"/>
                  </a:schemeClr>
                </a:solidFill>
              </a:defRPr>
            </a:lvl8pPr>
            <a:lvl9pPr marL="3857625" indent="0">
              <a:buNone/>
              <a:defRPr sz="1685">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41672" y="641637"/>
            <a:ext cx="11569078" cy="74414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41672" y="1583210"/>
            <a:ext cx="5459906" cy="5007803"/>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762234" y="1583210"/>
            <a:ext cx="5459906" cy="5007803"/>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41672" y="641637"/>
            <a:ext cx="11569078" cy="74414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41672" y="1507277"/>
            <a:ext cx="5634563" cy="402447"/>
          </a:xfrm>
        </p:spPr>
        <p:txBody>
          <a:bodyPr lIns="101600" tIns="38100" rIns="76200" bIns="38100" anchor="t" anchorCtr="0">
            <a:normAutofit/>
          </a:bodyPr>
          <a:lstStyle>
            <a:lvl1pPr marL="0" indent="0">
              <a:lnSpc>
                <a:spcPct val="100000"/>
              </a:lnSpc>
              <a:buNone/>
              <a:defRPr sz="2110" b="1" spc="200">
                <a:solidFill>
                  <a:schemeClr val="tx1">
                    <a:lumMod val="75000"/>
                    <a:lumOff val="25000"/>
                  </a:schemeClr>
                </a:solidFill>
              </a:defRPr>
            </a:lvl1pPr>
            <a:lvl2pPr marL="481965" indent="0">
              <a:buNone/>
              <a:defRPr sz="2110" b="1"/>
            </a:lvl2pPr>
            <a:lvl3pPr marL="964565" indent="0">
              <a:buNone/>
              <a:defRPr sz="1900" b="1"/>
            </a:lvl3pPr>
            <a:lvl4pPr marL="1446530" indent="0">
              <a:buNone/>
              <a:defRPr sz="1685" b="1"/>
            </a:lvl4pPr>
            <a:lvl5pPr marL="1928495" indent="0">
              <a:buNone/>
              <a:defRPr sz="1685" b="1"/>
            </a:lvl5pPr>
            <a:lvl6pPr marL="2411095" indent="0">
              <a:buNone/>
              <a:defRPr sz="1685" b="1"/>
            </a:lvl6pPr>
            <a:lvl7pPr marL="2893060" indent="0">
              <a:buNone/>
              <a:defRPr sz="1685" b="1"/>
            </a:lvl7pPr>
            <a:lvl8pPr marL="3375025" indent="0">
              <a:buNone/>
              <a:defRPr sz="1685" b="1"/>
            </a:lvl8pPr>
            <a:lvl9pPr marL="3857625" indent="0">
              <a:buNone/>
              <a:defRPr sz="1685"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41672" y="1955283"/>
            <a:ext cx="5634563" cy="463573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576768" y="1499398"/>
            <a:ext cx="5634563" cy="402447"/>
          </a:xfrm>
        </p:spPr>
        <p:txBody>
          <a:bodyPr vert="horz" lIns="101600" tIns="38100" rIns="76200" bIns="38100" rtlCol="0" anchor="t" anchorCtr="0">
            <a:normAutofit/>
          </a:bodyPr>
          <a:lstStyle>
            <a:lvl1pPr marL="0" indent="0">
              <a:lnSpc>
                <a:spcPct val="100000"/>
              </a:lnSpc>
              <a:buNone/>
              <a:defRPr sz="2110" b="1" spc="200">
                <a:solidFill>
                  <a:schemeClr val="tx1">
                    <a:lumMod val="75000"/>
                    <a:lumOff val="25000"/>
                  </a:schemeClr>
                </a:solidFill>
              </a:defRPr>
            </a:lvl1pPr>
            <a:lvl2pPr marL="481965" indent="0">
              <a:buNone/>
              <a:defRPr sz="2110" b="1"/>
            </a:lvl2pPr>
            <a:lvl3pPr marL="964565" indent="0">
              <a:buNone/>
              <a:defRPr sz="1900" b="1"/>
            </a:lvl3pPr>
            <a:lvl4pPr marL="1446530" indent="0">
              <a:buNone/>
              <a:defRPr sz="1685" b="1"/>
            </a:lvl4pPr>
            <a:lvl5pPr marL="1928495" indent="0">
              <a:buNone/>
              <a:defRPr sz="1685" b="1"/>
            </a:lvl5pPr>
            <a:lvl6pPr marL="2411095" indent="0">
              <a:buNone/>
              <a:defRPr sz="1685" b="1"/>
            </a:lvl6pPr>
            <a:lvl7pPr marL="2893060" indent="0">
              <a:buNone/>
              <a:defRPr sz="1685" b="1"/>
            </a:lvl7pPr>
            <a:lvl8pPr marL="3375025" indent="0">
              <a:buNone/>
              <a:defRPr sz="1685" b="1"/>
            </a:lvl8pPr>
            <a:lvl9pPr marL="3857625" indent="0">
              <a:buNone/>
              <a:defRPr sz="1685"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576768" y="1955283"/>
            <a:ext cx="5634563" cy="463573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41672" y="641637"/>
            <a:ext cx="11569078" cy="74414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41672" y="1640160"/>
            <a:ext cx="5519261" cy="4859733"/>
          </a:xfrm>
        </p:spPr>
        <p:txBody>
          <a:bodyPr vert="horz" lIns="90000" tIns="46800" rIns="90000" bIns="46800" rtlCol="0">
            <a:normAutofit/>
          </a:bodyPr>
          <a:lstStyle>
            <a:lvl1pPr>
              <a:buNone/>
              <a:defRPr sz="1685"/>
            </a:lvl1pPr>
          </a:lstStyle>
          <a:p>
            <a:pPr lvl="0"/>
            <a:endParaRPr lang="zh-CN" altLang="en-US"/>
          </a:p>
        </p:txBody>
      </p:sp>
      <p:sp>
        <p:nvSpPr>
          <p:cNvPr id="4" name="文本占位符 3"/>
          <p:cNvSpPr>
            <a:spLocks noGrp="1"/>
          </p:cNvSpPr>
          <p:nvPr>
            <p:ph type="body" sz="half" idx="2"/>
            <p:custDataLst>
              <p:tags r:id="rId3"/>
            </p:custDataLst>
          </p:nvPr>
        </p:nvSpPr>
        <p:spPr>
          <a:xfrm>
            <a:off x="6697688" y="1640160"/>
            <a:ext cx="5513063" cy="4859733"/>
          </a:xfrm>
        </p:spPr>
        <p:txBody>
          <a:bodyPr vert="horz" lIns="90000" tIns="46800" rIns="90000" bIns="46800" rtlCol="0">
            <a:normAutofit/>
          </a:bodyPr>
          <a:lstStyle>
            <a:lvl1pPr>
              <a:buNone/>
              <a:defRPr sz="1685"/>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794516" y="964353"/>
            <a:ext cx="1101094" cy="5303943"/>
          </a:xfrm>
        </p:spPr>
        <p:txBody>
          <a:bodyPr vert="eaVert" lIns="90000" tIns="46800" rIns="90000" bIns="46800" rtlCol="0" anchor="ctr" anchorCtr="0">
            <a:normAutofit/>
          </a:bodyPr>
          <a:lstStyle>
            <a:lvl1pPr>
              <a:buNone/>
              <a:defRPr sz="2955"/>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64406" y="964353"/>
            <a:ext cx="9670641" cy="5303943"/>
          </a:xfrm>
        </p:spPr>
        <p:txBody>
          <a:bodyPr vert="eaVert" lIns="46800" tIns="46800" rIns="46800" bIns="46800"/>
          <a:lstStyle>
            <a:lvl1pPr marL="241300" indent="-241300">
              <a:spcAft>
                <a:spcPts val="1000"/>
              </a:spcAft>
              <a:defRPr spc="300"/>
            </a:lvl1pPr>
            <a:lvl2pPr marL="723265" indent="-241300">
              <a:defRPr spc="300"/>
            </a:lvl2pPr>
            <a:lvl3pPr marL="1205230" indent="-241300">
              <a:defRPr spc="300"/>
            </a:lvl3pPr>
            <a:lvl4pPr marL="1687830" indent="-241300">
              <a:defRPr spc="300"/>
            </a:lvl4pPr>
            <a:lvl5pPr marL="2169795" indent="-2413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41672" y="816283"/>
            <a:ext cx="11572875" cy="5782323"/>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264359" y="2619700"/>
            <a:ext cx="10335094" cy="1074457"/>
          </a:xfrm>
        </p:spPr>
        <p:txBody>
          <a:bodyPr vert="horz" lIns="90000" tIns="46800" rIns="90000" bIns="46800" rtlCol="0" anchor="t" anchorCtr="0">
            <a:normAutofit/>
          </a:bodyPr>
          <a:lstStyle>
            <a:lvl1pPr algn="ctr">
              <a:defRPr sz="633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264359" y="3754903"/>
            <a:ext cx="10335094" cy="497363"/>
          </a:xfrm>
        </p:spPr>
        <p:txBody>
          <a:bodyPr lIns="90000" tIns="46800" rIns="90000" bIns="46800">
            <a:normAutofit/>
          </a:bodyPr>
          <a:lstStyle>
            <a:lvl1pPr algn="ctr">
              <a:lnSpc>
                <a:spcPct val="110000"/>
              </a:lnSpc>
              <a:buNone/>
              <a:defRPr sz="253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slideLayout" Target="../slideLayouts/slideLayout15.xml"/><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8" Type="http://schemas.openxmlformats.org/officeDocument/2006/relationships/theme" Target="../theme/theme2.xml"/><Relationship Id="rId17" Type="http://schemas.openxmlformats.org/officeDocument/2006/relationships/tags" Target="../tags/tag76.xml"/><Relationship Id="rId16" Type="http://schemas.openxmlformats.org/officeDocument/2006/relationships/tags" Target="../tags/tag75.xml"/><Relationship Id="rId15" Type="http://schemas.openxmlformats.org/officeDocument/2006/relationships/tags" Target="../tags/tag74.xml"/><Relationship Id="rId14" Type="http://schemas.openxmlformats.org/officeDocument/2006/relationships/tags" Target="../tags/tag73.xml"/><Relationship Id="rId13" Type="http://schemas.openxmlformats.org/officeDocument/2006/relationships/tags" Target="../tags/tag72.xml"/><Relationship Id="rId12" Type="http://schemas.openxmlformats.org/officeDocument/2006/relationships/tags" Target="../tags/tag71.xml"/><Relationship Id="rId11" Type="http://schemas.openxmlformats.org/officeDocument/2006/relationships/slideLayout" Target="../slideLayouts/slideLayout18.xml"/><Relationship Id="rId10" Type="http://schemas.openxmlformats.org/officeDocument/2006/relationships/slideLayout" Target="../slideLayouts/slideLayout17.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5">
                <a:solidFill>
                  <a:schemeClr val="tx1">
                    <a:tint val="75000"/>
                  </a:schemeClr>
                </a:solidFill>
              </a:defRPr>
            </a:lvl1pPr>
          </a:lstStyle>
          <a:p>
            <a:fld id="{32BF82D2-7A68-459D-A996-9BDDA2518FA4}" type="datetimeFigureOut">
              <a:rPr lang="zh-CN" altLang="en-US" smtClean="0"/>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5">
                <a:solidFill>
                  <a:schemeClr val="tx1">
                    <a:tint val="75000"/>
                  </a:schemeClr>
                </a:solidFill>
              </a:defRPr>
            </a:lvl1pPr>
          </a:lstStyle>
          <a:p>
            <a:fld id="{3E01EE5D-26FB-46D5-A381-ECFB35BF1D3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spd="slow">
    <p:fade/>
  </p:transition>
  <p:timing>
    <p:tnLst>
      <p:par>
        <p:cTn id="1" dur="indefinite" restart="never" nodeType="tmRoot"/>
      </p:par>
    </p:tnLst>
  </p:timing>
  <p:txStyles>
    <p:titleStyle>
      <a:lvl1pPr algn="l" defTabSz="963930"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300" indent="-241300" algn="l" defTabSz="963930" rtl="0" eaLnBrk="1" latinLnBrk="0" hangingPunct="1">
        <a:lnSpc>
          <a:spcPct val="90000"/>
        </a:lnSpc>
        <a:spcBef>
          <a:spcPts val="1055"/>
        </a:spcBef>
        <a:buFont typeface="Arial" panose="020B0604020202020204" pitchFamily="34" charset="0"/>
        <a:buChar char="•"/>
        <a:defRPr sz="295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63930" rtl="0" eaLnBrk="1" latinLnBrk="0" hangingPunct="1">
        <a:defRPr sz="1900" kern="1200">
          <a:solidFill>
            <a:schemeClr val="tx1"/>
          </a:solidFill>
          <a:latin typeface="+mn-lt"/>
          <a:ea typeface="+mn-ea"/>
          <a:cs typeface="+mn-cs"/>
        </a:defRPr>
      </a:lvl1pPr>
      <a:lvl2pPr marL="481965" algn="l" defTabSz="963930" rtl="0" eaLnBrk="1" latinLnBrk="0" hangingPunct="1">
        <a:defRPr sz="1900" kern="1200">
          <a:solidFill>
            <a:schemeClr val="tx1"/>
          </a:solidFill>
          <a:latin typeface="+mn-lt"/>
          <a:ea typeface="+mn-ea"/>
          <a:cs typeface="+mn-cs"/>
        </a:defRPr>
      </a:lvl2pPr>
      <a:lvl3pPr marL="964565" algn="l" defTabSz="963930" rtl="0" eaLnBrk="1" latinLnBrk="0" hangingPunct="1">
        <a:defRPr sz="1900" kern="1200">
          <a:solidFill>
            <a:schemeClr val="tx1"/>
          </a:solidFill>
          <a:latin typeface="+mn-lt"/>
          <a:ea typeface="+mn-ea"/>
          <a:cs typeface="+mn-cs"/>
        </a:defRPr>
      </a:lvl3pPr>
      <a:lvl4pPr marL="1446530" algn="l" defTabSz="963930" rtl="0" eaLnBrk="1" latinLnBrk="0" hangingPunct="1">
        <a:defRPr sz="1900" kern="1200">
          <a:solidFill>
            <a:schemeClr val="tx1"/>
          </a:solidFill>
          <a:latin typeface="+mn-lt"/>
          <a:ea typeface="+mn-ea"/>
          <a:cs typeface="+mn-cs"/>
        </a:defRPr>
      </a:lvl4pPr>
      <a:lvl5pPr marL="1928495" algn="l" defTabSz="963930" rtl="0" eaLnBrk="1" latinLnBrk="0" hangingPunct="1">
        <a:defRPr sz="1900" kern="1200">
          <a:solidFill>
            <a:schemeClr val="tx1"/>
          </a:solidFill>
          <a:latin typeface="+mn-lt"/>
          <a:ea typeface="+mn-ea"/>
          <a:cs typeface="+mn-cs"/>
        </a:defRPr>
      </a:lvl5pPr>
      <a:lvl6pPr marL="2411095" algn="l" defTabSz="963930" rtl="0" eaLnBrk="1" latinLnBrk="0" hangingPunct="1">
        <a:defRPr sz="1900" kern="1200">
          <a:solidFill>
            <a:schemeClr val="tx1"/>
          </a:solidFill>
          <a:latin typeface="+mn-lt"/>
          <a:ea typeface="+mn-ea"/>
          <a:cs typeface="+mn-cs"/>
        </a:defRPr>
      </a:lvl6pPr>
      <a:lvl7pPr marL="2893060" algn="l" defTabSz="963930" rtl="0" eaLnBrk="1" latinLnBrk="0" hangingPunct="1">
        <a:defRPr sz="1900" kern="1200">
          <a:solidFill>
            <a:schemeClr val="tx1"/>
          </a:solidFill>
          <a:latin typeface="+mn-lt"/>
          <a:ea typeface="+mn-ea"/>
          <a:cs typeface="+mn-cs"/>
        </a:defRPr>
      </a:lvl7pPr>
      <a:lvl8pPr marL="3375025" algn="l" defTabSz="963930" rtl="0" eaLnBrk="1" latinLnBrk="0" hangingPunct="1">
        <a:defRPr sz="1900" kern="1200">
          <a:solidFill>
            <a:schemeClr val="tx1"/>
          </a:solidFill>
          <a:latin typeface="+mn-lt"/>
          <a:ea typeface="+mn-ea"/>
          <a:cs typeface="+mn-cs"/>
        </a:defRPr>
      </a:lvl8pPr>
      <a:lvl9pPr marL="3856990" algn="l" defTabSz="96393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41672" y="641637"/>
            <a:ext cx="11569078" cy="744147"/>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41672" y="1571820"/>
            <a:ext cx="11569078" cy="5019193"/>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45469" y="6659353"/>
            <a:ext cx="2847656" cy="334107"/>
          </a:xfrm>
          <a:prstGeom prst="rect">
            <a:avLst/>
          </a:prstGeom>
        </p:spPr>
        <p:txBody>
          <a:bodyPr vert="horz" lIns="91440" tIns="45720" rIns="91440" bIns="45720" rtlCol="0" anchor="ctr">
            <a:normAutofit/>
          </a:bodyPr>
          <a:lstStyle>
            <a:lvl1pPr algn="l">
              <a:defRPr sz="1055"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341094" y="6659353"/>
            <a:ext cx="4176563" cy="334107"/>
          </a:xfrm>
          <a:prstGeom prst="rect">
            <a:avLst/>
          </a:prstGeom>
        </p:spPr>
        <p:txBody>
          <a:bodyPr vert="horz" lIns="91440" tIns="45720" rIns="91440" bIns="45720" rtlCol="0" anchor="ctr">
            <a:normAutofit/>
          </a:bodyPr>
          <a:lstStyle>
            <a:lvl1pPr algn="ctr">
              <a:defRPr sz="1055"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9363094" y="6659353"/>
            <a:ext cx="2847656" cy="334107"/>
          </a:xfrm>
          <a:prstGeom prst="rect">
            <a:avLst/>
          </a:prstGeom>
        </p:spPr>
        <p:txBody>
          <a:bodyPr vert="horz" lIns="91440" tIns="45720" rIns="91440" bIns="45720" rtlCol="0" anchor="ctr">
            <a:normAutofit/>
          </a:bodyPr>
          <a:lstStyle>
            <a:lvl1pPr algn="r">
              <a:defRPr sz="1055"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64565" rtl="0" eaLnBrk="1" fontAlgn="auto" latinLnBrk="0" hangingPunct="1">
        <a:lnSpc>
          <a:spcPct val="100000"/>
        </a:lnSpc>
        <a:spcBef>
          <a:spcPct val="0"/>
        </a:spcBef>
        <a:buNone/>
        <a:defRPr sz="3795" b="0" u="none" strike="noStrike" kern="1200" cap="none" spc="300" normalizeH="0" baseline="0">
          <a:solidFill>
            <a:schemeClr val="tx1">
              <a:lumMod val="85000"/>
              <a:lumOff val="15000"/>
            </a:schemeClr>
          </a:solidFill>
          <a:uFillTx/>
          <a:latin typeface="+mj-lt"/>
          <a:ea typeface="+mj-ea"/>
          <a:cs typeface="+mj-cs"/>
        </a:defRPr>
      </a:lvl1pPr>
    </p:titleStyle>
    <p:bodyStyle>
      <a:lvl1pPr marL="241300" indent="-241300" algn="l" defTabSz="964565" rtl="0" eaLnBrk="1" fontAlgn="auto" latinLnBrk="0" hangingPunct="1">
        <a:lnSpc>
          <a:spcPct val="130000"/>
        </a:lnSpc>
        <a:spcBef>
          <a:spcPts val="0"/>
        </a:spcBef>
        <a:spcAft>
          <a:spcPts val="1000"/>
        </a:spcAft>
        <a:buFont typeface="Arial" panose="020B0604020202020204" pitchFamily="34" charset="0"/>
        <a:buChar char="●"/>
        <a:defRPr sz="1900" u="none" strike="noStrike" kern="1200" cap="none" spc="150" normalizeH="0" baseline="0">
          <a:solidFill>
            <a:schemeClr val="tx1">
              <a:lumMod val="65000"/>
              <a:lumOff val="35000"/>
            </a:schemeClr>
          </a:solidFill>
          <a:uFillTx/>
          <a:latin typeface="+mn-lt"/>
          <a:ea typeface="+mn-ea"/>
          <a:cs typeface="+mn-cs"/>
        </a:defRPr>
      </a:lvl1pPr>
      <a:lvl2pPr marL="723265" indent="-241300" algn="l" defTabSz="964565" rtl="0" eaLnBrk="1" fontAlgn="auto" latinLnBrk="0" hangingPunct="1">
        <a:lnSpc>
          <a:spcPct val="120000"/>
        </a:lnSpc>
        <a:spcBef>
          <a:spcPts val="0"/>
        </a:spcBef>
        <a:spcAft>
          <a:spcPts val="600"/>
        </a:spcAft>
        <a:buFont typeface="Arial" panose="020B0604020202020204" pitchFamily="34" charset="0"/>
        <a:buChar char="●"/>
        <a:tabLst>
          <a:tab pos="1697355" algn="l"/>
          <a:tab pos="1697355" algn="l"/>
          <a:tab pos="1697355" algn="l"/>
          <a:tab pos="1697355" algn="l"/>
        </a:tabLst>
        <a:defRPr sz="1685" u="none" strike="noStrike" kern="1200" cap="none" spc="150" normalizeH="0" baseline="0">
          <a:solidFill>
            <a:schemeClr val="tx1">
              <a:lumMod val="65000"/>
              <a:lumOff val="35000"/>
            </a:schemeClr>
          </a:solidFill>
          <a:uFillTx/>
          <a:latin typeface="+mn-lt"/>
          <a:ea typeface="+mn-ea"/>
          <a:cs typeface="+mn-cs"/>
        </a:defRPr>
      </a:lvl2pPr>
      <a:lvl3pPr marL="1205230" indent="-241300" algn="l" defTabSz="964565" rtl="0" eaLnBrk="1" fontAlgn="auto" latinLnBrk="0" hangingPunct="1">
        <a:lnSpc>
          <a:spcPct val="120000"/>
        </a:lnSpc>
        <a:spcBef>
          <a:spcPts val="0"/>
        </a:spcBef>
        <a:spcAft>
          <a:spcPts val="600"/>
        </a:spcAft>
        <a:buFont typeface="Arial" panose="020B0604020202020204" pitchFamily="34" charset="0"/>
        <a:buChar char="●"/>
        <a:defRPr sz="1685" u="none" strike="noStrike" kern="1200" cap="none" spc="150" normalizeH="0" baseline="0">
          <a:solidFill>
            <a:schemeClr val="tx1">
              <a:lumMod val="65000"/>
              <a:lumOff val="35000"/>
            </a:schemeClr>
          </a:solidFill>
          <a:uFillTx/>
          <a:latin typeface="+mn-lt"/>
          <a:ea typeface="+mn-ea"/>
          <a:cs typeface="+mn-cs"/>
        </a:defRPr>
      </a:lvl3pPr>
      <a:lvl4pPr marL="1687830" indent="-241300" algn="l" defTabSz="964565" rtl="0" eaLnBrk="1" fontAlgn="auto" latinLnBrk="0" hangingPunct="1">
        <a:lnSpc>
          <a:spcPct val="120000"/>
        </a:lnSpc>
        <a:spcBef>
          <a:spcPts val="0"/>
        </a:spcBef>
        <a:spcAft>
          <a:spcPts val="300"/>
        </a:spcAft>
        <a:buFont typeface="Wingdings" panose="05000000000000000000" charset="0"/>
        <a:buChar char=""/>
        <a:defRPr sz="1475" u="none" strike="noStrike" kern="1200" cap="none" spc="150" normalizeH="0" baseline="0">
          <a:solidFill>
            <a:schemeClr val="tx1">
              <a:lumMod val="65000"/>
              <a:lumOff val="35000"/>
            </a:schemeClr>
          </a:solidFill>
          <a:uFillTx/>
          <a:latin typeface="+mn-lt"/>
          <a:ea typeface="+mn-ea"/>
          <a:cs typeface="+mn-cs"/>
        </a:defRPr>
      </a:lvl4pPr>
      <a:lvl5pPr marL="2169795" indent="-241300" algn="l" defTabSz="964565" rtl="0" eaLnBrk="1" fontAlgn="auto" latinLnBrk="0" hangingPunct="1">
        <a:lnSpc>
          <a:spcPct val="120000"/>
        </a:lnSpc>
        <a:spcBef>
          <a:spcPts val="0"/>
        </a:spcBef>
        <a:spcAft>
          <a:spcPts val="300"/>
        </a:spcAft>
        <a:buFont typeface="Arial" panose="020B0604020202020204" pitchFamily="34" charset="0"/>
        <a:buChar char="•"/>
        <a:defRPr sz="1475" u="none" strike="noStrike" kern="1200" cap="none" spc="150" normalizeH="0" baseline="0">
          <a:solidFill>
            <a:schemeClr val="tx1">
              <a:lumMod val="65000"/>
              <a:lumOff val="35000"/>
            </a:schemeClr>
          </a:solidFill>
          <a:uFillTx/>
          <a:latin typeface="+mn-lt"/>
          <a:ea typeface="+mn-ea"/>
          <a:cs typeface="+mn-cs"/>
        </a:defRPr>
      </a:lvl5pPr>
      <a:lvl6pPr marL="2651760"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6pPr>
      <a:lvl7pPr marL="3134360"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7pPr>
      <a:lvl8pPr marL="3616325"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8pPr>
      <a:lvl9pPr marL="4098290"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64565" rtl="0" eaLnBrk="1" latinLnBrk="0" hangingPunct="1">
        <a:defRPr sz="1900" kern="1200">
          <a:solidFill>
            <a:schemeClr val="tx1"/>
          </a:solidFill>
          <a:latin typeface="+mn-lt"/>
          <a:ea typeface="+mn-ea"/>
          <a:cs typeface="+mn-cs"/>
        </a:defRPr>
      </a:lvl1pPr>
      <a:lvl2pPr marL="481965" algn="l" defTabSz="964565" rtl="0" eaLnBrk="1" latinLnBrk="0" hangingPunct="1">
        <a:defRPr sz="1900" kern="1200">
          <a:solidFill>
            <a:schemeClr val="tx1"/>
          </a:solidFill>
          <a:latin typeface="+mn-lt"/>
          <a:ea typeface="+mn-ea"/>
          <a:cs typeface="+mn-cs"/>
        </a:defRPr>
      </a:lvl2pPr>
      <a:lvl3pPr marL="964565" algn="l" defTabSz="964565" rtl="0" eaLnBrk="1" latinLnBrk="0" hangingPunct="1">
        <a:defRPr sz="1900" kern="1200">
          <a:solidFill>
            <a:schemeClr val="tx1"/>
          </a:solidFill>
          <a:latin typeface="+mn-lt"/>
          <a:ea typeface="+mn-ea"/>
          <a:cs typeface="+mn-cs"/>
        </a:defRPr>
      </a:lvl3pPr>
      <a:lvl4pPr marL="1446530" algn="l" defTabSz="964565" rtl="0" eaLnBrk="1" latinLnBrk="0" hangingPunct="1">
        <a:defRPr sz="1900" kern="1200">
          <a:solidFill>
            <a:schemeClr val="tx1"/>
          </a:solidFill>
          <a:latin typeface="+mn-lt"/>
          <a:ea typeface="+mn-ea"/>
          <a:cs typeface="+mn-cs"/>
        </a:defRPr>
      </a:lvl4pPr>
      <a:lvl5pPr marL="1928495" algn="l" defTabSz="964565" rtl="0" eaLnBrk="1" latinLnBrk="0" hangingPunct="1">
        <a:defRPr sz="1900" kern="1200">
          <a:solidFill>
            <a:schemeClr val="tx1"/>
          </a:solidFill>
          <a:latin typeface="+mn-lt"/>
          <a:ea typeface="+mn-ea"/>
          <a:cs typeface="+mn-cs"/>
        </a:defRPr>
      </a:lvl5pPr>
      <a:lvl6pPr marL="2411095" algn="l" defTabSz="964565" rtl="0" eaLnBrk="1" latinLnBrk="0" hangingPunct="1">
        <a:defRPr sz="1900" kern="1200">
          <a:solidFill>
            <a:schemeClr val="tx1"/>
          </a:solidFill>
          <a:latin typeface="+mn-lt"/>
          <a:ea typeface="+mn-ea"/>
          <a:cs typeface="+mn-cs"/>
        </a:defRPr>
      </a:lvl6pPr>
      <a:lvl7pPr marL="2893060" algn="l" defTabSz="964565" rtl="0" eaLnBrk="1" latinLnBrk="0" hangingPunct="1">
        <a:defRPr sz="1900" kern="1200">
          <a:solidFill>
            <a:schemeClr val="tx1"/>
          </a:solidFill>
          <a:latin typeface="+mn-lt"/>
          <a:ea typeface="+mn-ea"/>
          <a:cs typeface="+mn-cs"/>
        </a:defRPr>
      </a:lvl7pPr>
      <a:lvl8pPr marL="3375025" algn="l" defTabSz="964565" rtl="0" eaLnBrk="1" latinLnBrk="0" hangingPunct="1">
        <a:defRPr sz="1900" kern="1200">
          <a:solidFill>
            <a:schemeClr val="tx1"/>
          </a:solidFill>
          <a:latin typeface="+mn-lt"/>
          <a:ea typeface="+mn-ea"/>
          <a:cs typeface="+mn-cs"/>
        </a:defRPr>
      </a:lvl8pPr>
      <a:lvl9pPr marL="3857625" algn="l" defTabSz="96456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9.xml"/><Relationship Id="rId3" Type="http://schemas.openxmlformats.org/officeDocument/2006/relationships/image" Target="../media/image4.png"/><Relationship Id="rId2" Type="http://schemas.openxmlformats.org/officeDocument/2006/relationships/tags" Target="../tags/tag78.xml"/><Relationship Id="rId1" Type="http://schemas.openxmlformats.org/officeDocument/2006/relationships/tags" Target="../tags/tag77.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microsoft.com/office/2007/relationships/hdphoto" Target="../media/image6.wdp"/><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image" Target="../media/image10.svg"/><Relationship Id="rId2" Type="http://schemas.openxmlformats.org/officeDocument/2006/relationships/image" Target="../media/image9.png"/><Relationship Id="rId14" Type="http://schemas.openxmlformats.org/officeDocument/2006/relationships/notesSlide" Target="../notesSlides/notesSlide5.xml"/><Relationship Id="rId13" Type="http://schemas.openxmlformats.org/officeDocument/2006/relationships/slideLayout" Target="../slideLayouts/slideLayout13.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tags" Target="../tags/tag8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image" Target="../media/image14.png"/><Relationship Id="rId5" Type="http://schemas.openxmlformats.org/officeDocument/2006/relationships/tags" Target="../tags/tag95.xml"/><Relationship Id="rId4" Type="http://schemas.openxmlformats.org/officeDocument/2006/relationships/image" Target="../media/image13.png"/><Relationship Id="rId3" Type="http://schemas.openxmlformats.org/officeDocument/2006/relationships/tags" Target="../tags/tag94.xml"/><Relationship Id="rId2" Type="http://schemas.openxmlformats.org/officeDocument/2006/relationships/image" Target="../media/image12.png"/><Relationship Id="rId16" Type="http://schemas.openxmlformats.org/officeDocument/2006/relationships/slideLayout" Target="../slideLayouts/slideLayout4.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tags" Target="../tags/tag93.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3" Type="http://schemas.openxmlformats.org/officeDocument/2006/relationships/notesSlide" Target="../notesSlides/notesSlide8.xml"/><Relationship Id="rId22" Type="http://schemas.openxmlformats.org/officeDocument/2006/relationships/slideLayout" Target="../slideLayouts/slideLayout13.xml"/><Relationship Id="rId21" Type="http://schemas.openxmlformats.org/officeDocument/2006/relationships/tags" Target="../tags/tag125.xml"/><Relationship Id="rId20" Type="http://schemas.openxmlformats.org/officeDocument/2006/relationships/tags" Target="../tags/tag124.xml"/><Relationship Id="rId2" Type="http://schemas.openxmlformats.org/officeDocument/2006/relationships/tags" Target="../tags/tag106.xml"/><Relationship Id="rId19" Type="http://schemas.openxmlformats.org/officeDocument/2006/relationships/tags" Target="../tags/tag123.xml"/><Relationship Id="rId18" Type="http://schemas.openxmlformats.org/officeDocument/2006/relationships/tags" Target="../tags/tag122.xml"/><Relationship Id="rId17" Type="http://schemas.openxmlformats.org/officeDocument/2006/relationships/tags" Target="../tags/tag121.xml"/><Relationship Id="rId16" Type="http://schemas.openxmlformats.org/officeDocument/2006/relationships/tags" Target="../tags/tag120.xml"/><Relationship Id="rId15" Type="http://schemas.openxmlformats.org/officeDocument/2006/relationships/tags" Target="../tags/tag119.xml"/><Relationship Id="rId14" Type="http://schemas.openxmlformats.org/officeDocument/2006/relationships/tags" Target="../tags/tag118.xml"/><Relationship Id="rId13" Type="http://schemas.openxmlformats.org/officeDocument/2006/relationships/tags" Target="../tags/tag117.xml"/><Relationship Id="rId12" Type="http://schemas.openxmlformats.org/officeDocument/2006/relationships/tags" Target="../tags/tag116.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tags" Target="../tags/tag10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9" Type="http://schemas.openxmlformats.org/officeDocument/2006/relationships/tags" Target="../tags/tag137.xml"/><Relationship Id="rId8" Type="http://schemas.openxmlformats.org/officeDocument/2006/relationships/tags" Target="../tags/tag136.xml"/><Relationship Id="rId7" Type="http://schemas.openxmlformats.org/officeDocument/2006/relationships/tags" Target="../tags/tag135.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 Id="rId3" Type="http://schemas.openxmlformats.org/officeDocument/2006/relationships/tags" Target="../tags/tag131.xml"/><Relationship Id="rId2" Type="http://schemas.openxmlformats.org/officeDocument/2006/relationships/tags" Target="../tags/tag130.xml"/><Relationship Id="rId17" Type="http://schemas.openxmlformats.org/officeDocument/2006/relationships/notesSlide" Target="../notesSlides/notesSlide17.xml"/><Relationship Id="rId16" Type="http://schemas.openxmlformats.org/officeDocument/2006/relationships/slideLayout" Target="../slideLayouts/slideLayout13.xml"/><Relationship Id="rId15" Type="http://schemas.openxmlformats.org/officeDocument/2006/relationships/tags" Target="../tags/tag142.xml"/><Relationship Id="rId14" Type="http://schemas.openxmlformats.org/officeDocument/2006/relationships/image" Target="../media/image8.png"/><Relationship Id="rId13" Type="http://schemas.openxmlformats.org/officeDocument/2006/relationships/tags" Target="../tags/tag141.xml"/><Relationship Id="rId12" Type="http://schemas.openxmlformats.org/officeDocument/2006/relationships/tags" Target="../tags/tag140.xml"/><Relationship Id="rId11" Type="http://schemas.openxmlformats.org/officeDocument/2006/relationships/tags" Target="../tags/tag139.xml"/><Relationship Id="rId10" Type="http://schemas.openxmlformats.org/officeDocument/2006/relationships/tags" Target="../tags/tag138.xml"/><Relationship Id="rId1" Type="http://schemas.openxmlformats.org/officeDocument/2006/relationships/tags" Target="../tags/tag12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26.xml.rels><?xml version="1.0" encoding="UTF-8" standalone="yes"?>
<Relationships xmlns="http://schemas.openxmlformats.org/package/2006/relationships"><Relationship Id="rId9" Type="http://schemas.openxmlformats.org/officeDocument/2006/relationships/tags" Target="../tags/tag154.xml"/><Relationship Id="rId8" Type="http://schemas.openxmlformats.org/officeDocument/2006/relationships/tags" Target="../tags/tag153.xml"/><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3" Type="http://schemas.openxmlformats.org/officeDocument/2006/relationships/notesSlide" Target="../notesSlides/notesSlide24.xml"/><Relationship Id="rId22" Type="http://schemas.openxmlformats.org/officeDocument/2006/relationships/slideLayout" Target="../slideLayouts/slideLayout13.xml"/><Relationship Id="rId21" Type="http://schemas.openxmlformats.org/officeDocument/2006/relationships/tags" Target="../tags/tag166.xml"/><Relationship Id="rId20" Type="http://schemas.openxmlformats.org/officeDocument/2006/relationships/tags" Target="../tags/tag165.xml"/><Relationship Id="rId2" Type="http://schemas.openxmlformats.org/officeDocument/2006/relationships/tags" Target="../tags/tag147.xml"/><Relationship Id="rId19" Type="http://schemas.openxmlformats.org/officeDocument/2006/relationships/tags" Target="../tags/tag164.xml"/><Relationship Id="rId18" Type="http://schemas.openxmlformats.org/officeDocument/2006/relationships/tags" Target="../tags/tag163.xml"/><Relationship Id="rId17" Type="http://schemas.openxmlformats.org/officeDocument/2006/relationships/tags" Target="../tags/tag162.xml"/><Relationship Id="rId16" Type="http://schemas.openxmlformats.org/officeDocument/2006/relationships/tags" Target="../tags/tag161.xml"/><Relationship Id="rId15" Type="http://schemas.openxmlformats.org/officeDocument/2006/relationships/tags" Target="../tags/tag160.xml"/><Relationship Id="rId14" Type="http://schemas.openxmlformats.org/officeDocument/2006/relationships/tags" Target="../tags/tag159.xml"/><Relationship Id="rId13" Type="http://schemas.openxmlformats.org/officeDocument/2006/relationships/tags" Target="../tags/tag158.xml"/><Relationship Id="rId12" Type="http://schemas.openxmlformats.org/officeDocument/2006/relationships/tags" Target="../tags/tag157.xml"/><Relationship Id="rId11" Type="http://schemas.openxmlformats.org/officeDocument/2006/relationships/tags" Target="../tags/tag156.xml"/><Relationship Id="rId10" Type="http://schemas.openxmlformats.org/officeDocument/2006/relationships/tags" Target="../tags/tag155.xml"/><Relationship Id="rId1" Type="http://schemas.openxmlformats.org/officeDocument/2006/relationships/tags" Target="../tags/tag1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8.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9" Type="http://schemas.openxmlformats.org/officeDocument/2006/relationships/tags" Target="../tags/tag174.xml"/><Relationship Id="rId8" Type="http://schemas.openxmlformats.org/officeDocument/2006/relationships/tags" Target="../tags/tag173.xml"/><Relationship Id="rId7" Type="http://schemas.openxmlformats.org/officeDocument/2006/relationships/tags" Target="../tags/tag172.xml"/><Relationship Id="rId6" Type="http://schemas.openxmlformats.org/officeDocument/2006/relationships/tags" Target="../tags/tag171.xml"/><Relationship Id="rId5" Type="http://schemas.openxmlformats.org/officeDocument/2006/relationships/image" Target="../media/image22.svg"/><Relationship Id="rId4" Type="http://schemas.openxmlformats.org/officeDocument/2006/relationships/image" Target="../media/image21.png"/><Relationship Id="rId3" Type="http://schemas.openxmlformats.org/officeDocument/2006/relationships/image" Target="../media/image20.svg"/><Relationship Id="rId2" Type="http://schemas.openxmlformats.org/officeDocument/2006/relationships/image" Target="../media/image19.png"/><Relationship Id="rId13" Type="http://schemas.openxmlformats.org/officeDocument/2006/relationships/notesSlide" Target="../notesSlides/notesSlide31.xml"/><Relationship Id="rId12" Type="http://schemas.openxmlformats.org/officeDocument/2006/relationships/slideLayout" Target="../slideLayouts/slideLayout1.xml"/><Relationship Id="rId11" Type="http://schemas.openxmlformats.org/officeDocument/2006/relationships/tags" Target="../tags/tag176.xml"/><Relationship Id="rId10" Type="http://schemas.openxmlformats.org/officeDocument/2006/relationships/tags" Target="../tags/tag175.xml"/><Relationship Id="rId1" Type="http://schemas.openxmlformats.org/officeDocument/2006/relationships/tags" Target="../tags/tag17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xml"/><Relationship Id="rId2" Type="http://schemas.microsoft.com/office/2007/relationships/hdphoto" Target="../media/image6.wdp"/><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045460" y="1816100"/>
            <a:ext cx="9952355" cy="4777105"/>
          </a:xfrm>
          <a:prstGeom prst="rect">
            <a:avLst/>
          </a:prstGeom>
          <a:noFill/>
        </p:spPr>
        <p:txBody>
          <a:bodyPr wrap="square" lIns="72326" tIns="36163" rIns="72326" bIns="36163" rtlCol="0">
            <a:spAutoFit/>
          </a:bodyPr>
          <a:lstStyle/>
          <a:p>
            <a:pPr marL="0" indent="0">
              <a:lnSpc>
                <a:spcPct val="170000"/>
              </a:lnSpc>
              <a:buNone/>
            </a:pPr>
            <a:r>
              <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1. </a:t>
            </a:r>
            <a:r>
              <a:rPr lang="en-US" altLang="zh-CN" sz="3600" dirty="0">
                <a:solidFill>
                  <a:srgbClr val="FF0000"/>
                </a:solidFill>
                <a:effectLst/>
                <a:latin typeface="Times New Roman" panose="02020603050405020304" charset="0"/>
                <a:ea typeface="Baskerville" panose="02020502070401020303" pitchFamily="18" charset="0"/>
                <a:cs typeface="Times New Roman" panose="02020603050405020304" charset="0"/>
                <a:sym typeface="+mn-ea"/>
              </a:rPr>
              <a:t>Apply approaches</a:t>
            </a:r>
            <a:r>
              <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 based on clues and </a:t>
            </a:r>
            <a:r>
              <a:rPr lang="en-US" altLang="zh-CN" sz="3600" dirty="0">
                <a:solidFill>
                  <a:srgbClr val="FF0000"/>
                </a:solidFill>
                <a:effectLst/>
                <a:latin typeface="Times New Roman" panose="02020603050405020304" charset="0"/>
                <a:ea typeface="Baskerville" panose="02020502070401020303" pitchFamily="18" charset="0"/>
                <a:cs typeface="Times New Roman" panose="02020603050405020304" charset="0"/>
                <a:sym typeface="+mn-ea"/>
              </a:rPr>
              <a:t>text awareness</a:t>
            </a:r>
            <a:r>
              <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a:t>
            </a:r>
            <a:endPar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endParaRPr>
          </a:p>
          <a:p>
            <a:pPr marL="0" indent="0">
              <a:lnSpc>
                <a:spcPct val="170000"/>
              </a:lnSpc>
              <a:buNone/>
            </a:pPr>
            <a:r>
              <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2. </a:t>
            </a:r>
            <a:r>
              <a:rPr lang="en-US" altLang="zh-CN" sz="3600" dirty="0">
                <a:solidFill>
                  <a:srgbClr val="FF0000"/>
                </a:solidFill>
                <a:effectLst/>
                <a:latin typeface="Times New Roman" panose="02020603050405020304" charset="0"/>
                <a:ea typeface="Baskerville" panose="02020502070401020303" pitchFamily="18" charset="0"/>
                <a:cs typeface="Times New Roman" panose="02020603050405020304" charset="0"/>
                <a:sym typeface="+mn-ea"/>
              </a:rPr>
              <a:t>Analyze the structure and flow</a:t>
            </a:r>
            <a:r>
              <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 of both the passage and paragraph.</a:t>
            </a:r>
            <a:endPar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endParaRPr>
          </a:p>
          <a:p>
            <a:pPr marL="0" indent="0">
              <a:lnSpc>
                <a:spcPct val="170000"/>
              </a:lnSpc>
              <a:buNone/>
            </a:pPr>
            <a:r>
              <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3. </a:t>
            </a:r>
            <a:r>
              <a:rPr lang="en-US" altLang="zh-CN" sz="3600" dirty="0">
                <a:solidFill>
                  <a:srgbClr val="FF0000"/>
                </a:solidFill>
                <a:effectLst/>
                <a:latin typeface="Times New Roman" panose="02020603050405020304" charset="0"/>
                <a:ea typeface="Baskerville" panose="02020502070401020303" pitchFamily="18" charset="0"/>
                <a:cs typeface="Times New Roman" panose="02020603050405020304" charset="0"/>
                <a:sym typeface="+mn-ea"/>
              </a:rPr>
              <a:t>Confirm the best options</a:t>
            </a:r>
            <a:r>
              <a:rPr lang="en-US" altLang="zh-CN" sz="36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 with text analysis.</a:t>
            </a:r>
            <a:endParaRPr lang="zh-CN" altLang="en-US" sz="3600" b="1" i="1" kern="100" dirty="0">
              <a:solidFill>
                <a:srgbClr val="FF0000"/>
              </a:solidFill>
              <a:latin typeface="Times New Roman" panose="02020603050405020304" charset="0"/>
              <a:ea typeface="楷体" panose="02010609060101010101" charset="-122"/>
              <a:cs typeface="Times New Roman" panose="02020603050405020304" charset="0"/>
              <a:sym typeface="+mn-ea"/>
            </a:endParaRPr>
          </a:p>
        </p:txBody>
      </p:sp>
      <p:sp>
        <p:nvSpPr>
          <p:cNvPr id="4" name="文本框 3"/>
          <p:cNvSpPr txBox="1"/>
          <p:nvPr>
            <p:custDataLst>
              <p:tags r:id="rId2"/>
            </p:custDataLst>
          </p:nvPr>
        </p:nvSpPr>
        <p:spPr>
          <a:xfrm>
            <a:off x="3117215" y="15875"/>
            <a:ext cx="5899785" cy="809625"/>
          </a:xfrm>
          <a:prstGeom prst="rect">
            <a:avLst/>
          </a:prstGeom>
          <a:noFill/>
        </p:spPr>
        <p:txBody>
          <a:bodyPr wrap="square" lIns="72326" tIns="36163" rIns="72326" bIns="36163" rtlCol="0">
            <a:spAutoFit/>
          </a:bodyPr>
          <a:lstStyle/>
          <a:p>
            <a:pPr algn="ctr"/>
            <a:r>
              <a:rPr lang="en-US" altLang="zh-CN" sz="4800" b="1" i="1" u="sng">
                <a:effectLst>
                  <a:outerShdw blurRad="38100" dist="38100" dir="2700000" algn="tl">
                    <a:srgbClr val="000000">
                      <a:alpha val="43137"/>
                    </a:srgbClr>
                  </a:outerShdw>
                </a:effectLst>
                <a:latin typeface="Times New Roman" panose="02020603050405020304" charset="0"/>
                <a:cs typeface="Times New Roman" panose="02020603050405020304" charset="0"/>
              </a:rPr>
              <a:t>Learning objectives</a:t>
            </a:r>
            <a:endParaRPr lang="en-US" altLang="zh-CN" sz="4800" b="1" i="1" u="sng">
              <a:effectLst>
                <a:outerShdw blurRad="38100" dist="38100" dir="2700000" algn="tl">
                  <a:srgbClr val="000000">
                    <a:alpha val="43137"/>
                  </a:srgbClr>
                </a:outerShdw>
              </a:effectLst>
              <a:latin typeface="Times New Roman" panose="02020603050405020304" charset="0"/>
              <a:cs typeface="Times New Roman" panose="02020603050405020304" charset="0"/>
            </a:endParaRPr>
          </a:p>
        </p:txBody>
      </p:sp>
      <p:pic>
        <p:nvPicPr>
          <p:cNvPr id="2" name="图片 1"/>
          <p:cNvPicPr>
            <a:picLocks noChangeAspect="1"/>
          </p:cNvPicPr>
          <p:nvPr/>
        </p:nvPicPr>
        <p:blipFill>
          <a:blip r:embed="rId3"/>
          <a:stretch>
            <a:fillRect/>
          </a:stretch>
        </p:blipFill>
        <p:spPr>
          <a:xfrm>
            <a:off x="0" y="12700"/>
            <a:ext cx="3076575" cy="7219950"/>
          </a:xfrm>
          <a:prstGeom prst="rect">
            <a:avLst/>
          </a:prstGeom>
        </p:spPr>
      </p:pic>
      <p:sp>
        <p:nvSpPr>
          <p:cNvPr id="6" name="文本框 5"/>
          <p:cNvSpPr txBox="1"/>
          <p:nvPr>
            <p:custDataLst>
              <p:tags r:id="rId4"/>
            </p:custDataLst>
          </p:nvPr>
        </p:nvSpPr>
        <p:spPr>
          <a:xfrm>
            <a:off x="2704465" y="1096010"/>
            <a:ext cx="10220960" cy="897890"/>
          </a:xfrm>
          <a:prstGeom prst="rect">
            <a:avLst/>
          </a:prstGeom>
          <a:noFill/>
        </p:spPr>
        <p:txBody>
          <a:bodyPr wrap="square" lIns="72326" tIns="36163" rIns="72326" bIns="36163" rtlCol="0">
            <a:spAutoFit/>
          </a:bodyPr>
          <a:lstStyle/>
          <a:p>
            <a:pPr marL="342900" indent="-342900" fontAlgn="base">
              <a:lnSpc>
                <a:spcPts val="3225"/>
              </a:lnSpc>
              <a:spcBef>
                <a:spcPct val="0"/>
              </a:spcBef>
              <a:spcAft>
                <a:spcPct val="0"/>
              </a:spcAft>
              <a:buFont typeface="Wingdings" panose="05000000000000000000" pitchFamily="2" charset="2"/>
              <a:buChar char="n"/>
            </a:pPr>
            <a:r>
              <a:rPr lang="en-US" altLang="zh-CN" sz="4000">
                <a:solidFill>
                  <a:srgbClr val="000000"/>
                </a:solidFill>
                <a:latin typeface="Times New Roman" panose="02020603050405020304" charset="0"/>
                <a:ea typeface="宋体" panose="02010600030101010101" pitchFamily="2" charset="-122"/>
                <a:cs typeface="Times New Roman" panose="02020603050405020304" charset="0"/>
              </a:rPr>
              <a:t>By the end of this class, </a:t>
            </a:r>
            <a:r>
              <a:rPr lang="en-US" altLang="zh-CN" sz="4000" dirty="0">
                <a:solidFill>
                  <a:srgbClr val="000000"/>
                </a:solidFill>
                <a:effectLst/>
                <a:latin typeface="Times New Roman" panose="02020603050405020304" charset="0"/>
                <a:ea typeface="Baskerville" panose="02020502070401020303" pitchFamily="18" charset="0"/>
                <a:cs typeface="Times New Roman" panose="02020603050405020304" charset="0"/>
                <a:sym typeface="+mn-ea"/>
              </a:rPr>
              <a:t>when doing gap-filling tasks, you </a:t>
            </a:r>
            <a:r>
              <a:rPr lang="en-US" altLang="zh-CN" sz="4000">
                <a:solidFill>
                  <a:srgbClr val="000000"/>
                </a:solidFill>
                <a:latin typeface="Times New Roman" panose="02020603050405020304" charset="0"/>
                <a:ea typeface="宋体" panose="02010600030101010101" pitchFamily="2" charset="-122"/>
                <a:cs typeface="Times New Roman" panose="02020603050405020304" charset="0"/>
              </a:rPr>
              <a:t>will be able to</a:t>
            </a:r>
            <a:endParaRPr lang="en-US" altLang="zh-CN" sz="4000">
              <a:solidFill>
                <a:srgbClr val="000000"/>
              </a:solidFill>
              <a:latin typeface="Times New Roman" panose="02020603050405020304" charset="0"/>
              <a:ea typeface="宋体" panose="02010600030101010101" pitchFamily="2" charset="-122"/>
              <a:cs typeface="Times New Roman" panose="0202060305040502030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107315" y="4304030"/>
            <a:ext cx="12644120" cy="2858135"/>
          </a:xfrm>
          <a:prstGeom prst="rect">
            <a:avLst/>
          </a:prstGeom>
          <a:blipFill dpi="0" rotWithShape="1">
            <a:blip r:embed="rId1">
              <a:extLst>
                <a:ext uri="{BEBA8EAE-BF5A-486C-A8C5-ECC9F3942E4B}">
                  <a14:imgProps xmlns:a14="http://schemas.microsoft.com/office/drawing/2010/main">
                    <a14:imgLayer r:embed="rId2">
                      <a14:imgEffect>
                        <a14:sharpenSoften amount="25000"/>
                      </a14:imgEffect>
                    </a14:imgLayer>
                  </a14:imgProps>
                </a:ext>
                <a:ext uri="{28A0092B-C50C-407E-A947-70E740481C1C}">
                  <a14:useLocalDpi xmlns:a14="http://schemas.microsoft.com/office/drawing/2010/main" val="0"/>
                </a:ext>
              </a:extLst>
            </a:blip>
            <a:srcRect/>
            <a:stretch>
              <a:fillRect l="-14963" t="3207" r="-5155" b="-63363"/>
            </a:stretch>
          </a:blipFill>
          <a:ln>
            <a:noFill/>
          </a:ln>
        </p:spPr>
        <p:txBody>
          <a:bodyPr vert="horz" wrap="square" lIns="128580" tIns="64290" rIns="128580" bIns="64290" numCol="1" anchor="t" anchorCtr="0" compatLnSpc="1"/>
          <a:lstStyle/>
          <a:p>
            <a:endParaRPr lang="zh-CN" altLang="en-US"/>
          </a:p>
        </p:txBody>
      </p:sp>
      <p:sp>
        <p:nvSpPr>
          <p:cNvPr id="4" name="矩形 3"/>
          <p:cNvSpPr/>
          <p:nvPr/>
        </p:nvSpPr>
        <p:spPr>
          <a:xfrm>
            <a:off x="629920" y="315595"/>
            <a:ext cx="11955145" cy="2952115"/>
          </a:xfrm>
          <a:prstGeom prst="rect">
            <a:avLst/>
          </a:prstGeom>
          <a:noFill/>
          <a:ln>
            <a:noFill/>
          </a:ln>
          <a:extLst>
            <a:ext uri="{909E8E84-426E-40DD-AFC4-6F175D3DCCD1}">
              <a14:hiddenFill xmlns:a14="http://schemas.microsoft.com/office/drawing/2010/main">
                <a:solidFill>
                  <a:srgbClr val="04594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b="1">
                <a:solidFill>
                  <a:srgbClr val="312221"/>
                </a:solidFill>
                <a:uFillTx/>
                <a:latin typeface="Times New Roman" panose="02020603050405020304" charset="0"/>
                <a:cs typeface="Times New Roman" panose="02020603050405020304" charset="0"/>
              </a:rPr>
              <a:t>How to complete a gap-filling task</a:t>
            </a:r>
            <a:r>
              <a:rPr lang="zh-CN" altLang="en-US" sz="6000" b="1">
                <a:solidFill>
                  <a:srgbClr val="045941"/>
                </a:solidFill>
                <a:uFillTx/>
                <a:latin typeface="Times New Roman" panose="02020603050405020304" charset="0"/>
                <a:cs typeface="Times New Roman" panose="02020603050405020304" charset="0"/>
              </a:rPr>
              <a:t> </a:t>
            </a:r>
            <a:endParaRPr lang="zh-CN" altLang="en-US" sz="6000" b="1">
              <a:solidFill>
                <a:srgbClr val="045941"/>
              </a:solidFill>
              <a:uFillTx/>
              <a:latin typeface="Times New Roman" panose="02020603050405020304" charset="0"/>
              <a:cs typeface="Times New Roman" panose="02020603050405020304" charset="0"/>
            </a:endParaRPr>
          </a:p>
          <a:p>
            <a:pPr algn="ctr"/>
            <a:r>
              <a:rPr lang="en-US" altLang="zh-CN" sz="6000" b="1">
                <a:solidFill>
                  <a:schemeClr val="accent1">
                    <a:lumMod val="50000"/>
                  </a:schemeClr>
                </a:solidFill>
                <a:uFillTx/>
                <a:latin typeface="Times New Roman" panose="02020603050405020304" charset="0"/>
                <a:cs typeface="Times New Roman" panose="02020603050405020304" charset="0"/>
              </a:rPr>
              <a:t>---</a:t>
            </a:r>
            <a:r>
              <a:rPr lang="zh-CN" altLang="en-US" sz="6000" b="1">
                <a:solidFill>
                  <a:schemeClr val="accent1">
                    <a:lumMod val="50000"/>
                  </a:schemeClr>
                </a:solidFill>
                <a:uFillTx/>
                <a:latin typeface="Times New Roman" panose="02020603050405020304" charset="0"/>
                <a:cs typeface="Times New Roman" panose="02020603050405020304" charset="0"/>
              </a:rPr>
              <a:t>based on </a:t>
            </a:r>
            <a:r>
              <a:rPr lang="en-US" altLang="zh-CN" sz="6000" b="1">
                <a:solidFill>
                  <a:schemeClr val="accent1">
                    <a:lumMod val="50000"/>
                  </a:schemeClr>
                </a:solidFill>
                <a:uFillTx/>
                <a:latin typeface="Times New Roman" panose="02020603050405020304" charset="0"/>
                <a:cs typeface="Times New Roman" panose="02020603050405020304" charset="0"/>
              </a:rPr>
              <a:t>discourse awareness</a:t>
            </a:r>
            <a:endParaRPr lang="en-US" altLang="zh-CN" sz="6000" b="1">
              <a:solidFill>
                <a:schemeClr val="accent1">
                  <a:lumMod val="50000"/>
                </a:schemeClr>
              </a:solidFill>
              <a:uFillTx/>
              <a:latin typeface="Times New Roman" panose="02020603050405020304" charset="0"/>
              <a:cs typeface="Times New Roman" panose="02020603050405020304" charset="0"/>
            </a:endParaRPr>
          </a:p>
        </p:txBody>
      </p:sp>
      <p:sp>
        <p:nvSpPr>
          <p:cNvPr id="1048583" name="任意多边形 1048582"/>
          <p:cNvSpPr/>
          <p:nvPr/>
        </p:nvSpPr>
        <p:spPr>
          <a:xfrm rot="20820000">
            <a:off x="22860" y="5470525"/>
            <a:ext cx="10961370" cy="464820"/>
          </a:xfrm>
          <a:custGeom>
            <a:avLst/>
            <a:gdLst/>
            <a:ahLst/>
            <a:cxnLst/>
            <a:rect l="0" t="0" r="0" b="0"/>
            <a:pathLst>
              <a:path w="4904398" h="401116">
                <a:moveTo>
                  <a:pt x="391353" y="0"/>
                </a:moveTo>
                <a:cubicBezTo>
                  <a:pt x="-226127" y="38897"/>
                  <a:pt x="-86259" y="411428"/>
                  <a:pt x="623492" y="400898"/>
                </a:cubicBezTo>
                <a:lnTo>
                  <a:pt x="4904398" y="322224"/>
                </a:lnTo>
              </a:path>
            </a:pathLst>
          </a:custGeom>
          <a:noFill/>
          <a:ln w="25400" cap="rnd" cmpd="sng">
            <a:solidFill>
              <a:schemeClr val="dk1">
                <a:alpha val="100000"/>
              </a:schemeClr>
            </a:solidFill>
            <a:prstDash val="dash"/>
            <a:round/>
          </a:ln>
        </p:spPr>
        <p:txBody>
          <a:bodyPr/>
          <a:lstStyle/>
          <a:p/>
        </p:txBody>
      </p:sp>
      <p:sp>
        <p:nvSpPr>
          <p:cNvPr id="1048582" name="任意多边形 1048581"/>
          <p:cNvSpPr/>
          <p:nvPr/>
        </p:nvSpPr>
        <p:spPr bwMode="auto">
          <a:xfrm rot="20785646">
            <a:off x="10938827" y="4121150"/>
            <a:ext cx="793750" cy="458787"/>
          </a:xfrm>
          <a:custGeom>
            <a:avLst/>
            <a:gdLst/>
            <a:ahLst/>
            <a:cxnLst/>
            <a:rect l="0" t="0" r="0" b="0"/>
            <a:pathLst>
              <a:path w="97" h="62">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path>
            </a:pathLst>
          </a:custGeom>
          <a:solidFill>
            <a:schemeClr val="dk1">
              <a:alpha val="100000"/>
            </a:schemeClr>
          </a:solidFill>
          <a:ln>
            <a:noFill/>
          </a:ln>
        </p:spPr>
        <p:txBody>
          <a:bodyPr/>
          <a:lstStyle/>
          <a:p/>
        </p:txBody>
      </p:sp>
      <p:sp>
        <p:nvSpPr>
          <p:cNvPr id="6" name="圆角矩形 5"/>
          <p:cNvSpPr/>
          <p:nvPr/>
        </p:nvSpPr>
        <p:spPr>
          <a:xfrm rot="20340000">
            <a:off x="1063625" y="5507990"/>
            <a:ext cx="2341245" cy="7620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bg1"/>
                </a:solidFill>
                <a:latin typeface="微软雅黑" panose="020B0503020204020204" pitchFamily="34" charset="-122"/>
                <a:ea typeface="微软雅黑" panose="020B0503020204020204" pitchFamily="34" charset="-122"/>
                <a:sym typeface="+mn-ea"/>
              </a:rPr>
              <a:t>Discourse</a:t>
            </a:r>
            <a:endParaRPr lang="en-US" altLang="zh-CN" sz="2800" b="1">
              <a:solidFill>
                <a:schemeClr val="bg1"/>
              </a:solidFill>
              <a:latin typeface="微软雅黑" panose="020B0503020204020204" pitchFamily="34" charset="-122"/>
              <a:ea typeface="微软雅黑" panose="020B0503020204020204" pitchFamily="34" charset="-122"/>
              <a:sym typeface="+mn-ea"/>
            </a:endParaRPr>
          </a:p>
        </p:txBody>
      </p:sp>
      <p:sp>
        <p:nvSpPr>
          <p:cNvPr id="8" name="圆角矩形 7"/>
          <p:cNvSpPr/>
          <p:nvPr/>
        </p:nvSpPr>
        <p:spPr>
          <a:xfrm rot="20340000">
            <a:off x="5016500" y="4575810"/>
            <a:ext cx="1995170" cy="7620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t>Structure </a:t>
            </a:r>
            <a:endParaRPr lang="en-US" altLang="zh-CN" sz="2800" b="1"/>
          </a:p>
        </p:txBody>
      </p:sp>
      <p:sp>
        <p:nvSpPr>
          <p:cNvPr id="9" name="圆角矩形 8"/>
          <p:cNvSpPr/>
          <p:nvPr/>
        </p:nvSpPr>
        <p:spPr>
          <a:xfrm rot="20340000">
            <a:off x="8830945" y="3735705"/>
            <a:ext cx="1995170" cy="7620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t>Logic </a:t>
            </a:r>
            <a:endParaRPr lang="en-US" altLang="zh-CN" sz="2800" b="1"/>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129154" y="3317124"/>
            <a:ext cx="4571330" cy="96837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150000"/>
              </a:lnSpc>
            </a:pPr>
            <a:endParaRPr kumimoji="1" lang="en-US" altLang="zh-CN" sz="3795" b="1" dirty="0">
              <a:solidFill>
                <a:sysClr val="windowText" lastClr="000000"/>
              </a:solidFill>
              <a:highlight>
                <a:srgbClr val="FFFF00"/>
              </a:highlight>
              <a:latin typeface="Times New Roman" panose="02020603050405020304" charset="0"/>
              <a:cs typeface="Times New Roman" panose="02020603050405020304" charset="0"/>
            </a:endParaRPr>
          </a:p>
        </p:txBody>
      </p:sp>
      <p:sp>
        <p:nvSpPr>
          <p:cNvPr id="7" name="文本框 6"/>
          <p:cNvSpPr txBox="1"/>
          <p:nvPr/>
        </p:nvSpPr>
        <p:spPr>
          <a:xfrm>
            <a:off x="5336441" y="0"/>
            <a:ext cx="7094694" cy="3784600"/>
          </a:xfrm>
          <a:prstGeom prst="rect">
            <a:avLst/>
          </a:prstGeom>
          <a:solidFill>
            <a:schemeClr val="bg1"/>
          </a:solidFill>
        </p:spPr>
        <p:txBody>
          <a:bodyPr wrap="square">
            <a:spAutoFit/>
          </a:bodyPr>
          <a:lstStyle/>
          <a:p>
            <a:pPr algn="ctr" fontAlgn="ctr">
              <a:lnSpc>
                <a:spcPct val="150000"/>
              </a:lnSpc>
            </a:pPr>
            <a:r>
              <a:rPr lang="en-US" altLang="zh-CN" sz="3200" b="1" kern="100" dirty="0">
                <a:solidFill>
                  <a:srgbClr val="000000"/>
                </a:solidFill>
                <a:effectLst/>
                <a:highlight>
                  <a:srgbClr val="FFFF00"/>
                </a:highlight>
                <a:latin typeface="Times New Roman" panose="02020603050405020304" charset="0"/>
                <a:cs typeface="Times New Roman" panose="02020603050405020304" charset="0"/>
                <a:sym typeface="+mn-ea"/>
              </a:rPr>
              <a:t>2025</a:t>
            </a:r>
            <a:r>
              <a:rPr lang="zh-CN" altLang="en-US" sz="3200" b="1" kern="100" dirty="0">
                <a:solidFill>
                  <a:srgbClr val="000000"/>
                </a:solidFill>
                <a:effectLst/>
                <a:highlight>
                  <a:srgbClr val="FFFF00"/>
                </a:highlight>
                <a:latin typeface="宋体" panose="02010600030101010101" pitchFamily="2" charset="-122"/>
                <a:cs typeface="宋体" panose="02010600030101010101" pitchFamily="2" charset="-122"/>
                <a:sym typeface="+mn-ea"/>
              </a:rPr>
              <a:t>年</a:t>
            </a:r>
            <a:r>
              <a:rPr lang="zh-CN" sz="3200" b="1" kern="100" dirty="0">
                <a:solidFill>
                  <a:srgbClr val="000000"/>
                </a:solidFill>
                <a:effectLst/>
                <a:highlight>
                  <a:srgbClr val="FFFF00"/>
                </a:highlight>
                <a:latin typeface="宋体" panose="02010600030101010101" pitchFamily="2" charset="-122"/>
                <a:cs typeface="宋体" panose="02010600030101010101" pitchFamily="2" charset="-122"/>
                <a:sym typeface="+mn-ea"/>
              </a:rPr>
              <a:t>新课标Ⅰ卷</a:t>
            </a:r>
            <a:endParaRPr lang="zh-CN" sz="3200" b="1" kern="100" dirty="0">
              <a:solidFill>
                <a:srgbClr val="000000"/>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endParaRPr>
          </a:p>
          <a:p>
            <a:pPr algn="ctr" fontAlgn="ctr">
              <a:lnSpc>
                <a:spcPct val="150000"/>
              </a:lnSpc>
            </a:pPr>
            <a:r>
              <a:rPr lang="en-US" altLang="zh-CN" sz="3200" kern="100" dirty="0">
                <a:solidFill>
                  <a:srgbClr val="000000"/>
                </a:solidFill>
                <a:latin typeface="Times New Roman" panose="02020603050405020304" charset="0"/>
                <a:ea typeface="等线" panose="02010600030101010101" charset="-122"/>
                <a:cs typeface="Times New Roman" panose="02020603050405020304" charset="0"/>
                <a:sym typeface="+mn-ea"/>
              </a:rPr>
              <a:t>36. </a:t>
            </a:r>
            <a:r>
              <a:rPr lang="en-US" altLang="zh-CN" sz="3200" b="1" kern="100" dirty="0">
                <a:solidFill>
                  <a:srgbClr val="FF0000"/>
                </a:solidFill>
                <a:latin typeface="Times New Roman" panose="02020603050405020304" charset="0"/>
                <a:ea typeface="等线" panose="02010600030101010101" charset="-122"/>
                <a:cs typeface="Times New Roman" panose="02020603050405020304" charset="0"/>
                <a:sym typeface="+mn-ea"/>
              </a:rPr>
              <a:t>E   </a:t>
            </a:r>
            <a:r>
              <a:rPr lang="en-US" altLang="zh-CN" sz="3200" kern="100" dirty="0">
                <a:solidFill>
                  <a:srgbClr val="000000"/>
                </a:solidFill>
                <a:latin typeface="Times New Roman" panose="02020603050405020304" charset="0"/>
                <a:ea typeface="等线" panose="02010600030101010101" charset="-122"/>
                <a:cs typeface="Times New Roman" panose="02020603050405020304" charset="0"/>
                <a:sym typeface="+mn-ea"/>
              </a:rPr>
              <a:t>37. </a:t>
            </a:r>
            <a:r>
              <a:rPr lang="en-US" altLang="zh-CN" sz="3200" b="1" kern="100" dirty="0">
                <a:solidFill>
                  <a:srgbClr val="FF0000"/>
                </a:solidFill>
                <a:latin typeface="Times New Roman" panose="02020603050405020304" charset="0"/>
                <a:ea typeface="等线" panose="02010600030101010101" charset="-122"/>
                <a:cs typeface="Times New Roman" panose="02020603050405020304" charset="0"/>
                <a:sym typeface="+mn-ea"/>
              </a:rPr>
              <a:t>D</a:t>
            </a:r>
            <a:r>
              <a:rPr lang="en-US" altLang="zh-CN" sz="3200" kern="100" dirty="0">
                <a:solidFill>
                  <a:srgbClr val="000000"/>
                </a:solidFill>
                <a:latin typeface="Times New Roman" panose="02020603050405020304" charset="0"/>
                <a:ea typeface="等线" panose="02010600030101010101" charset="-122"/>
                <a:cs typeface="Times New Roman" panose="02020603050405020304" charset="0"/>
                <a:sym typeface="+mn-ea"/>
              </a:rPr>
              <a:t>   38. </a:t>
            </a:r>
            <a:r>
              <a:rPr lang="en-US" altLang="zh-CN" sz="3200" b="1" kern="100" dirty="0">
                <a:solidFill>
                  <a:srgbClr val="FF0000"/>
                </a:solidFill>
                <a:latin typeface="Times New Roman" panose="02020603050405020304" charset="0"/>
                <a:ea typeface="等线" panose="02010600030101010101" charset="-122"/>
                <a:cs typeface="Times New Roman" panose="02020603050405020304" charset="0"/>
                <a:sym typeface="+mn-ea"/>
              </a:rPr>
              <a:t>C</a:t>
            </a:r>
            <a:r>
              <a:rPr lang="en-US" altLang="zh-CN" sz="3200" kern="100" dirty="0">
                <a:solidFill>
                  <a:srgbClr val="000000"/>
                </a:solidFill>
                <a:latin typeface="Times New Roman" panose="02020603050405020304" charset="0"/>
                <a:ea typeface="等线" panose="02010600030101010101" charset="-122"/>
                <a:cs typeface="Times New Roman" panose="02020603050405020304" charset="0"/>
                <a:sym typeface="+mn-ea"/>
              </a:rPr>
              <a:t>   39.</a:t>
            </a:r>
            <a:r>
              <a:rPr lang="en-US" altLang="zh-CN" sz="3200" b="1" kern="100" dirty="0">
                <a:solidFill>
                  <a:srgbClr val="FF0000"/>
                </a:solidFill>
                <a:latin typeface="Times New Roman" panose="02020603050405020304" charset="0"/>
                <a:ea typeface="等线" panose="02010600030101010101" charset="-122"/>
                <a:cs typeface="Times New Roman" panose="02020603050405020304" charset="0"/>
                <a:sym typeface="+mn-ea"/>
              </a:rPr>
              <a:t>F </a:t>
            </a:r>
            <a:r>
              <a:rPr lang="en-US" altLang="zh-CN" sz="3200" kern="100" dirty="0">
                <a:solidFill>
                  <a:srgbClr val="000000"/>
                </a:solidFill>
                <a:latin typeface="Times New Roman" panose="02020603050405020304" charset="0"/>
                <a:ea typeface="等线" panose="02010600030101010101" charset="-122"/>
                <a:cs typeface="Times New Roman" panose="02020603050405020304" charset="0"/>
                <a:sym typeface="+mn-ea"/>
              </a:rPr>
              <a:t>  40. </a:t>
            </a:r>
            <a:r>
              <a:rPr lang="en-US" altLang="zh-CN" sz="3200" b="1" kern="100" dirty="0">
                <a:solidFill>
                  <a:srgbClr val="FF0000"/>
                </a:solidFill>
                <a:latin typeface="Times New Roman" panose="02020603050405020304" charset="0"/>
                <a:ea typeface="等线" panose="02010600030101010101" charset="-122"/>
                <a:cs typeface="Times New Roman" panose="02020603050405020304" charset="0"/>
                <a:sym typeface="+mn-ea"/>
              </a:rPr>
              <a:t>G</a:t>
            </a:r>
            <a:endParaRPr lang="en-US" altLang="zh-CN" sz="3200" b="1" kern="100" dirty="0">
              <a:solidFill>
                <a:srgbClr val="000000"/>
              </a:solidFill>
              <a:highlight>
                <a:srgbClr val="FFFF00"/>
              </a:highlight>
              <a:latin typeface="Times New Roman" panose="02020603050405020304" charset="0"/>
              <a:ea typeface="等线" panose="02010600030101010101" charset="-122"/>
              <a:cs typeface="Times New Roman" panose="02020603050405020304" charset="0"/>
              <a:sym typeface="+mn-ea"/>
            </a:endParaRPr>
          </a:p>
          <a:p>
            <a:pPr algn="ctr" fontAlgn="ctr">
              <a:lnSpc>
                <a:spcPct val="150000"/>
              </a:lnSpc>
            </a:pPr>
            <a:r>
              <a:rPr lang="en-US" altLang="zh-CN" sz="3200" b="1" kern="100" dirty="0">
                <a:solidFill>
                  <a:srgbClr val="000000"/>
                </a:solidFill>
                <a:highlight>
                  <a:srgbClr val="FFFF00"/>
                </a:highlight>
                <a:latin typeface="Times New Roman" panose="02020603050405020304" charset="0"/>
                <a:ea typeface="等线" panose="02010600030101010101" charset="-122"/>
                <a:cs typeface="Times New Roman" panose="02020603050405020304" charset="0"/>
                <a:sym typeface="+mn-ea"/>
              </a:rPr>
              <a:t>2026</a:t>
            </a:r>
            <a:r>
              <a:rPr lang="zh-CN" altLang="en-US" sz="3200" b="1" kern="100" dirty="0">
                <a:solidFill>
                  <a:srgbClr val="000000"/>
                </a:solidFill>
                <a:highlight>
                  <a:srgbClr val="FFFF00"/>
                </a:highlight>
                <a:latin typeface="Times New Roman" panose="02020603050405020304" charset="0"/>
                <a:ea typeface="等线" panose="02010600030101010101" charset="-122"/>
                <a:cs typeface="Times New Roman" panose="02020603050405020304" charset="0"/>
                <a:sym typeface="+mn-ea"/>
              </a:rPr>
              <a:t>年</a:t>
            </a:r>
            <a:r>
              <a:rPr lang="en-US" altLang="zh-CN" sz="3200" b="1" kern="100" dirty="0">
                <a:solidFill>
                  <a:srgbClr val="000000"/>
                </a:solidFill>
                <a:highlight>
                  <a:srgbClr val="FFFF00"/>
                </a:highlight>
                <a:latin typeface="Times New Roman" panose="02020603050405020304" charset="0"/>
                <a:ea typeface="等线" panose="02010600030101010101" charset="-122"/>
                <a:cs typeface="Times New Roman" panose="02020603050405020304" charset="0"/>
                <a:sym typeface="+mn-ea"/>
              </a:rPr>
              <a:t>1</a:t>
            </a:r>
            <a:r>
              <a:rPr lang="zh-CN" altLang="en-US" sz="3200" b="1" kern="100" dirty="0">
                <a:solidFill>
                  <a:srgbClr val="000000"/>
                </a:solidFill>
                <a:highlight>
                  <a:srgbClr val="FFFF00"/>
                </a:highlight>
                <a:latin typeface="Times New Roman" panose="02020603050405020304" charset="0"/>
                <a:ea typeface="等线" panose="02010600030101010101" charset="-122"/>
                <a:cs typeface="Times New Roman" panose="02020603050405020304" charset="0"/>
                <a:sym typeface="+mn-ea"/>
              </a:rPr>
              <a:t>月浙江首考</a:t>
            </a:r>
            <a:endParaRPr lang="en-US" altLang="zh-CN" sz="3200" kern="100" dirty="0">
              <a:solidFill>
                <a:srgbClr val="000000"/>
              </a:solidFill>
              <a:effectLst/>
              <a:latin typeface="Times New Roman" panose="02020603050405020304" charset="0"/>
              <a:ea typeface="等线" panose="02010600030101010101" charset="-122"/>
              <a:cs typeface="Times New Roman" panose="02020603050405020304" charset="0"/>
            </a:endParaRPr>
          </a:p>
          <a:p>
            <a:pPr algn="ctr" fontAlgn="ctr">
              <a:lnSpc>
                <a:spcPct val="150000"/>
              </a:lnSpc>
            </a:pPr>
            <a:r>
              <a:rPr lang="en-US" altLang="zh-CN" sz="3200" kern="100" dirty="0">
                <a:solidFill>
                  <a:srgbClr val="000000"/>
                </a:solidFill>
                <a:effectLst/>
                <a:latin typeface="Times New Roman" panose="02020603050405020304" charset="0"/>
                <a:ea typeface="等线" panose="02010600030101010101" charset="-122"/>
                <a:cs typeface="Times New Roman" panose="02020603050405020304" charset="0"/>
              </a:rPr>
              <a:t>36. </a:t>
            </a:r>
            <a:r>
              <a:rPr lang="en-US" altLang="zh-CN" sz="3200" b="1" kern="100" dirty="0">
                <a:solidFill>
                  <a:srgbClr val="FF0000"/>
                </a:solidFill>
                <a:effectLst/>
                <a:latin typeface="Times New Roman" panose="02020603050405020304" charset="0"/>
                <a:ea typeface="等线" panose="02010600030101010101" charset="-122"/>
                <a:cs typeface="Times New Roman" panose="02020603050405020304" charset="0"/>
              </a:rPr>
              <a:t>B   </a:t>
            </a:r>
            <a:r>
              <a:rPr lang="en-US" altLang="zh-CN" sz="3200" kern="100" dirty="0">
                <a:solidFill>
                  <a:srgbClr val="000000"/>
                </a:solidFill>
                <a:effectLst/>
                <a:latin typeface="Times New Roman" panose="02020603050405020304" charset="0"/>
                <a:ea typeface="等线" panose="02010600030101010101" charset="-122"/>
                <a:cs typeface="Times New Roman" panose="02020603050405020304" charset="0"/>
              </a:rPr>
              <a:t>37. </a:t>
            </a:r>
            <a:r>
              <a:rPr lang="en-US" altLang="zh-CN" sz="3200" b="1" kern="100" dirty="0">
                <a:solidFill>
                  <a:srgbClr val="FF0000"/>
                </a:solidFill>
                <a:effectLst/>
                <a:latin typeface="Times New Roman" panose="02020603050405020304" charset="0"/>
                <a:ea typeface="等线" panose="02010600030101010101" charset="-122"/>
                <a:cs typeface="Times New Roman" panose="02020603050405020304" charset="0"/>
              </a:rPr>
              <a:t>E</a:t>
            </a:r>
            <a:r>
              <a:rPr lang="en-US" altLang="zh-CN" sz="3200" kern="100" dirty="0">
                <a:solidFill>
                  <a:srgbClr val="000000"/>
                </a:solidFill>
                <a:effectLst/>
                <a:latin typeface="Times New Roman" panose="02020603050405020304" charset="0"/>
                <a:ea typeface="等线" panose="02010600030101010101" charset="-122"/>
                <a:cs typeface="Times New Roman" panose="02020603050405020304" charset="0"/>
              </a:rPr>
              <a:t>   38. </a:t>
            </a:r>
            <a:r>
              <a:rPr lang="en-US" altLang="zh-CN" sz="3200" b="1" kern="100" dirty="0">
                <a:solidFill>
                  <a:srgbClr val="FF0000"/>
                </a:solidFill>
                <a:effectLst/>
                <a:latin typeface="Times New Roman" panose="02020603050405020304" charset="0"/>
                <a:ea typeface="等线" panose="02010600030101010101" charset="-122"/>
                <a:cs typeface="Times New Roman" panose="02020603050405020304" charset="0"/>
              </a:rPr>
              <a:t>C</a:t>
            </a:r>
            <a:r>
              <a:rPr lang="en-US" altLang="zh-CN" sz="3200" kern="100" dirty="0">
                <a:solidFill>
                  <a:srgbClr val="000000"/>
                </a:solidFill>
                <a:effectLst/>
                <a:latin typeface="Times New Roman" panose="02020603050405020304" charset="0"/>
                <a:ea typeface="等线" panose="02010600030101010101" charset="-122"/>
                <a:cs typeface="Times New Roman" panose="02020603050405020304" charset="0"/>
              </a:rPr>
              <a:t>   39. </a:t>
            </a:r>
            <a:r>
              <a:rPr lang="en-US" altLang="zh-CN" sz="3200" b="1" kern="100" dirty="0">
                <a:solidFill>
                  <a:srgbClr val="FF0000"/>
                </a:solidFill>
                <a:effectLst/>
                <a:latin typeface="Times New Roman" panose="02020603050405020304" charset="0"/>
                <a:ea typeface="等线" panose="02010600030101010101" charset="-122"/>
                <a:cs typeface="Times New Roman" panose="02020603050405020304" charset="0"/>
              </a:rPr>
              <a:t>F</a:t>
            </a:r>
            <a:r>
              <a:rPr lang="en-US" altLang="zh-CN" sz="3200" kern="100" dirty="0">
                <a:solidFill>
                  <a:srgbClr val="000000"/>
                </a:solidFill>
                <a:effectLst/>
                <a:latin typeface="Times New Roman" panose="02020603050405020304" charset="0"/>
                <a:ea typeface="等线" panose="02010600030101010101" charset="-122"/>
                <a:cs typeface="Times New Roman" panose="02020603050405020304" charset="0"/>
              </a:rPr>
              <a:t>   40. </a:t>
            </a:r>
            <a:r>
              <a:rPr lang="en-US" altLang="zh-CN" sz="3200" b="1" kern="100" dirty="0">
                <a:solidFill>
                  <a:srgbClr val="FF0000"/>
                </a:solidFill>
                <a:effectLst/>
                <a:latin typeface="Times New Roman" panose="02020603050405020304" charset="0"/>
                <a:ea typeface="等线" panose="02010600030101010101" charset="-122"/>
                <a:cs typeface="Times New Roman" panose="02020603050405020304" charset="0"/>
              </a:rPr>
              <a:t>G</a:t>
            </a:r>
            <a:endParaRPr lang="zh-CN" altLang="zh-CN" sz="3200" b="1" kern="100" dirty="0">
              <a:effectLst/>
              <a:latin typeface="Times New Roman" panose="02020603050405020304" charset="0"/>
              <a:ea typeface="等线" panose="02010600030101010101" charset="-122"/>
              <a:cs typeface="Times New Roman" panose="02020603050405020304" charset="0"/>
            </a:endParaRPr>
          </a:p>
          <a:p>
            <a:pPr algn="ctr" fontAlgn="ctr">
              <a:lnSpc>
                <a:spcPct val="150000"/>
              </a:lnSpc>
            </a:pPr>
            <a:endParaRPr lang="zh-CN" altLang="zh-CN" sz="3200" kern="100" dirty="0">
              <a:solidFill>
                <a:srgbClr val="000000"/>
              </a:solidFill>
              <a:effectLst/>
              <a:highlight>
                <a:srgbClr val="C0C0C0"/>
              </a:highlight>
              <a:latin typeface="Times New Roman" panose="02020603050405020304" charset="0"/>
              <a:ea typeface="等线" panose="02010600030101010101" charset="-122"/>
              <a:cs typeface="Times New Roman" panose="02020603050405020304" charset="0"/>
            </a:endParaRPr>
          </a:p>
        </p:txBody>
      </p:sp>
      <p:grpSp>
        <p:nvGrpSpPr>
          <p:cNvPr id="9" name="组合 8"/>
          <p:cNvGrpSpPr/>
          <p:nvPr/>
        </p:nvGrpSpPr>
        <p:grpSpPr>
          <a:xfrm>
            <a:off x="5709046" y="2896426"/>
            <a:ext cx="7841398" cy="4166140"/>
            <a:chOff x="-1216" y="7966"/>
            <a:chExt cx="10796" cy="5876"/>
          </a:xfrm>
        </p:grpSpPr>
        <p:sp>
          <p:nvSpPr>
            <p:cNvPr id="2" name="爆炸形 2 1"/>
            <p:cNvSpPr/>
            <p:nvPr/>
          </p:nvSpPr>
          <p:spPr>
            <a:xfrm>
              <a:off x="-1216" y="7966"/>
              <a:ext cx="10796" cy="5876"/>
            </a:xfrm>
            <a:prstGeom prst="irregularSeal2">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nSpc>
                  <a:spcPct val="150000"/>
                </a:lnSpc>
              </a:pPr>
              <a:endParaRPr kumimoji="1" lang="en-US" altLang="zh-CN" sz="3375" b="1" dirty="0">
                <a:solidFill>
                  <a:sysClr val="windowText" lastClr="000000"/>
                </a:solidFill>
                <a:latin typeface="Times New Roman" panose="02020603050405020304" charset="0"/>
                <a:cs typeface="Times New Roman" panose="02020603050405020304" charset="0"/>
                <a:sym typeface="+mn-ea"/>
              </a:endParaRPr>
            </a:p>
          </p:txBody>
        </p:sp>
        <p:sp>
          <p:nvSpPr>
            <p:cNvPr id="3" name="文本框 2"/>
            <p:cNvSpPr txBox="1"/>
            <p:nvPr/>
          </p:nvSpPr>
          <p:spPr>
            <a:xfrm rot="20640000">
              <a:off x="-104" y="10189"/>
              <a:ext cx="7431" cy="1959"/>
            </a:xfrm>
            <a:prstGeom prst="rect">
              <a:avLst/>
            </a:prstGeom>
            <a:noFill/>
          </p:spPr>
          <p:txBody>
            <a:bodyPr wrap="square" rtlCol="0">
              <a:spAutoFit/>
            </a:bodyPr>
            <a:p>
              <a:pPr algn="ctr"/>
              <a:r>
                <a:rPr kumimoji="1" lang="en-US" altLang="zh-CN"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How</a:t>
              </a:r>
              <a:r>
                <a:rPr kumimoji="1" lang="zh-CN" altLang="en-US"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can</a:t>
              </a:r>
              <a:r>
                <a:rPr kumimoji="1" lang="zh-CN" altLang="en-US"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we</a:t>
              </a:r>
              <a:r>
                <a:rPr kumimoji="1" lang="zh-CN" altLang="en-US"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improve accuracy?</a:t>
              </a:r>
              <a:endParaRPr kumimoji="1" lang="en-US" altLang="zh-CN" sz="422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grpSp>
      <p:pic>
        <p:nvPicPr>
          <p:cNvPr id="13" name="图片 12"/>
          <p:cNvPicPr>
            <a:picLocks noChangeAspect="1"/>
          </p:cNvPicPr>
          <p:nvPr/>
        </p:nvPicPr>
        <p:blipFill>
          <a:blip r:embed="rId1"/>
          <a:srcRect l="5428" t="2853"/>
          <a:stretch>
            <a:fillRect/>
          </a:stretch>
        </p:blipFill>
        <p:spPr>
          <a:xfrm>
            <a:off x="3701" y="1327325"/>
            <a:ext cx="5715803" cy="5905325"/>
          </a:xfrm>
          <a:prstGeom prst="roundRect">
            <a:avLst/>
          </a:prstGeom>
        </p:spPr>
      </p:pic>
      <p:sp>
        <p:nvSpPr>
          <p:cNvPr id="6" name="椭圆 5"/>
          <p:cNvSpPr/>
          <p:nvPr/>
        </p:nvSpPr>
        <p:spPr>
          <a:xfrm>
            <a:off x="5925820" y="2376170"/>
            <a:ext cx="1108710" cy="6445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p>
        </p:txBody>
      </p:sp>
      <p:sp>
        <p:nvSpPr>
          <p:cNvPr id="10" name="椭圆 9"/>
          <p:cNvSpPr/>
          <p:nvPr/>
        </p:nvSpPr>
        <p:spPr>
          <a:xfrm>
            <a:off x="5997575" y="928370"/>
            <a:ext cx="1023620" cy="6248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p>
        </p:txBody>
      </p:sp>
      <p:sp>
        <p:nvSpPr>
          <p:cNvPr id="8" name="椭圆 7"/>
          <p:cNvSpPr/>
          <p:nvPr/>
        </p:nvSpPr>
        <p:spPr>
          <a:xfrm>
            <a:off x="7077710" y="2388870"/>
            <a:ext cx="1250315" cy="5822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p>
        </p:txBody>
      </p:sp>
      <p:sp>
        <p:nvSpPr>
          <p:cNvPr id="11" name="椭圆 10"/>
          <p:cNvSpPr/>
          <p:nvPr/>
        </p:nvSpPr>
        <p:spPr>
          <a:xfrm>
            <a:off x="7034530" y="880110"/>
            <a:ext cx="1250315" cy="5822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p>
        </p:txBody>
      </p:sp>
      <p:sp>
        <p:nvSpPr>
          <p:cNvPr id="12" name="文本框 11"/>
          <p:cNvSpPr txBox="1"/>
          <p:nvPr/>
        </p:nvSpPr>
        <p:spPr>
          <a:xfrm>
            <a:off x="3810" y="15875"/>
            <a:ext cx="481393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Review-</a:t>
            </a:r>
            <a:r>
              <a:rPr kumimoji="1" lang="en-US" sz="3600" b="1" dirty="0">
                <a:solidFill>
                  <a:schemeClr val="tx1"/>
                </a:solidFill>
                <a:latin typeface="Times New Roman" panose="02020603050405020304" charset="0"/>
                <a:cs typeface="Times New Roman" panose="02020603050405020304" charset="0"/>
              </a:rPr>
              <a:t>Homework </a:t>
            </a:r>
            <a:endParaRPr kumimoji="1" lang="en-US"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045460" y="4316730"/>
            <a:ext cx="141287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741045" y="3832225"/>
            <a:ext cx="141795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p:nvSpPr>
        <p:spPr>
          <a:xfrm>
            <a:off x="1892935" y="2320290"/>
            <a:ext cx="289433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00"/>
              </a:solidFill>
            </a:endParaRPr>
          </a:p>
        </p:txBody>
      </p:sp>
      <p:sp>
        <p:nvSpPr>
          <p:cNvPr id="2" name="文本框 1"/>
          <p:cNvSpPr txBox="1"/>
          <p:nvPr/>
        </p:nvSpPr>
        <p:spPr>
          <a:xfrm>
            <a:off x="6350" y="0"/>
            <a:ext cx="845566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Part1 Improve accuracy-self reflection</a:t>
            </a:r>
            <a:endParaRPr kumimoji="1" lang="en-US" sz="3600" b="1" dirty="0">
              <a:solidFill>
                <a:schemeClr val="tx1"/>
              </a:solidFill>
              <a:latin typeface="Times New Roman" panose="02020603050405020304" charset="0"/>
              <a:cs typeface="Times New Roman" panose="02020603050405020304" charset="0"/>
            </a:endParaRPr>
          </a:p>
        </p:txBody>
      </p:sp>
      <p:pic>
        <p:nvPicPr>
          <p:cNvPr id="29" name="图片 28" descr="4a1d494a6174119503be9446bd46791e"/>
          <p:cNvPicPr>
            <a:picLocks noChangeAspect="1"/>
          </p:cNvPicPr>
          <p:nvPr/>
        </p:nvPicPr>
        <p:blipFill>
          <a:blip r:embed="rId1"/>
          <a:stretch>
            <a:fillRect/>
          </a:stretch>
        </p:blipFill>
        <p:spPr>
          <a:xfrm>
            <a:off x="11254105" y="-344170"/>
            <a:ext cx="2018030" cy="2018030"/>
          </a:xfrm>
          <a:prstGeom prst="rect">
            <a:avLst/>
          </a:prstGeom>
        </p:spPr>
      </p:pic>
      <p:sp>
        <p:nvSpPr>
          <p:cNvPr id="5" name="文本框 4"/>
          <p:cNvSpPr txBox="1"/>
          <p:nvPr/>
        </p:nvSpPr>
        <p:spPr>
          <a:xfrm>
            <a:off x="92710" y="807720"/>
            <a:ext cx="5932170" cy="593725"/>
          </a:xfrm>
          <a:prstGeom prst="rect">
            <a:avLst/>
          </a:prstGeom>
          <a:noFill/>
        </p:spPr>
        <p:txBody>
          <a:bodyPr wrap="square">
            <a:noAutofit/>
          </a:bodyPr>
          <a:p>
            <a:pPr algn="l">
              <a:lnSpc>
                <a:spcPts val="3580"/>
              </a:lnSpc>
            </a:pPr>
            <a:r>
              <a:rPr lang="en-US" alt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2025</a:t>
            </a:r>
            <a:r>
              <a:rPr lang="zh-CN" altLang="en-US"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a:t>
            </a:r>
            <a:r>
              <a:rPr 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新课标</a:t>
            </a:r>
            <a:r>
              <a:rPr lang="zh-CN" sz="3600" b="1" kern="100" dirty="0">
                <a:solidFill>
                  <a:srgbClr val="000000"/>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Ⅰ</a:t>
            </a:r>
            <a:r>
              <a:rPr lang="zh-CN" sz="3600" b="1" kern="100" dirty="0">
                <a:solidFill>
                  <a:srgbClr val="000000"/>
                </a:solidFill>
                <a:effectLst/>
                <a:highlight>
                  <a:srgbClr val="FFFF00"/>
                </a:highlight>
                <a:latin typeface="宋体" panose="02010600030101010101" pitchFamily="2" charset="-122"/>
                <a:cs typeface="Times New Roman" panose="02020603050405020304" charset="0"/>
                <a:sym typeface="+mn-ea"/>
              </a:rPr>
              <a:t>卷</a:t>
            </a:r>
            <a:r>
              <a:rPr lang="en-US" altLang="zh-CN" sz="3600" b="1" kern="100" dirty="0">
                <a:solidFill>
                  <a:srgbClr val="000000"/>
                </a:solidFill>
                <a:effectLst/>
                <a:highlight>
                  <a:srgbClr val="FFFF00"/>
                </a:highlight>
                <a:latin typeface="Times New Roman" panose="02020603050405020304" charset="0"/>
                <a:cs typeface="Times New Roman" panose="02020603050405020304" charset="0"/>
                <a:sym typeface="+mn-ea"/>
              </a:rPr>
              <a:t> Q36</a:t>
            </a:r>
            <a:r>
              <a:rPr lang="en-US" altLang="zh-CN" sz="3600" b="1" kern="100" dirty="0">
                <a:solidFill>
                  <a:srgbClr val="000000"/>
                </a:solidFill>
                <a:effectLst/>
                <a:highlight>
                  <a:srgbClr val="FFFF00"/>
                </a:highlight>
                <a:latin typeface="宋体" panose="02010600030101010101" pitchFamily="2" charset="-122"/>
                <a:cs typeface="Times New Roman" panose="02020603050405020304" charset="0"/>
                <a:sym typeface="+mn-ea"/>
              </a:rPr>
              <a:t> </a:t>
            </a:r>
            <a:r>
              <a:rPr lang="zh-CN" altLang="en-US" sz="3200" kern="0" dirty="0">
                <a:solidFill>
                  <a:srgbClr val="000000"/>
                </a:solidFill>
                <a:effectLst/>
                <a:highlight>
                  <a:srgbClr val="FFFF00"/>
                </a:highlight>
                <a:latin typeface="Times New Roman" panose="02020603050405020304" charset="0"/>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165100" y="1311910"/>
            <a:ext cx="12242165" cy="1392555"/>
          </a:xfrm>
          <a:prstGeom prst="rect">
            <a:avLst/>
          </a:prstGeom>
          <a:noFill/>
        </p:spPr>
        <p:txBody>
          <a:bodyPr wrap="square" rtlCol="0">
            <a:noAutofit/>
          </a:bodyPr>
          <a:p>
            <a:pPr algn="ctr"/>
            <a:r>
              <a:rPr lang="en-US" altLang="zh-CN" sz="3200" b="1">
                <a:latin typeface="Times New Roman" panose="02020603050405020304" charset="0"/>
                <a:cs typeface="Times New Roman" panose="02020603050405020304" charset="0"/>
              </a:rPr>
              <a:t>An Unsung Hero</a:t>
            </a:r>
            <a:endParaRPr lang="en-US" altLang="en-US" sz="3200">
              <a:latin typeface="Times New Roman" panose="02020603050405020304" charset="0"/>
              <a:cs typeface="Times New Roman" panose="02020603050405020304" charset="0"/>
            </a:endParaRPr>
          </a:p>
          <a:p>
            <a:pPr algn="just"/>
            <a:r>
              <a:rPr lang="en-US" altLang="en-US" sz="3200">
                <a:latin typeface="Times New Roman" panose="02020603050405020304" charset="0"/>
                <a:cs typeface="Times New Roman" panose="02020603050405020304" charset="0"/>
              </a:rPr>
              <a:t>   </a:t>
            </a:r>
            <a:r>
              <a:rPr lang="en-US" altLang="en-US" sz="3200" b="1">
                <a:solidFill>
                  <a:srgbClr val="FF0000"/>
                </a:solidFill>
                <a:latin typeface="Times New Roman" panose="02020603050405020304" charset="0"/>
                <a:cs typeface="Times New Roman" panose="02020603050405020304" charset="0"/>
              </a:rPr>
              <a:t> ①</a:t>
            </a:r>
            <a:r>
              <a:rPr lang="en-US" altLang="zh-CN" sz="3200" b="1">
                <a:solidFill>
                  <a:srgbClr val="FF0000"/>
                </a:solidFill>
                <a:latin typeface="Times New Roman" panose="02020603050405020304" charset="0"/>
                <a:cs typeface="Times New Roman" panose="02020603050405020304" charset="0"/>
              </a:rPr>
              <a:t> </a:t>
            </a:r>
            <a:r>
              <a:rPr lang="en-US" altLang="zh-CN" sz="3200">
                <a:latin typeface="Times New Roman" panose="02020603050405020304" charset="0"/>
                <a:cs typeface="Times New Roman" panose="02020603050405020304" charset="0"/>
              </a:rPr>
              <a:t>Need a break between classes or just a quick pick-me-up in the morning? The College Cafe has just that, and more.</a:t>
            </a:r>
            <a:r>
              <a:rPr lang="en-US" altLang="zh-CN" sz="3200" u="sng">
                <a:latin typeface="Times New Roman" panose="02020603050405020304" charset="0"/>
                <a:cs typeface="Times New Roman" panose="02020603050405020304" charset="0"/>
              </a:rPr>
              <a:t> </a:t>
            </a:r>
            <a:r>
              <a:rPr lang="en-US" altLang="zh-CN" sz="3200" u="sng">
                <a:latin typeface="Times New Roman" panose="02020603050405020304" charset="0"/>
                <a:cs typeface="Times New Roman" panose="02020603050405020304" charset="0"/>
                <a:sym typeface="+mn-ea"/>
              </a:rPr>
              <a:t> </a:t>
            </a:r>
            <a:r>
              <a:rPr lang="en-US" altLang="zh-CN" sz="3200" u="sng">
                <a:latin typeface="Times New Roman" panose="02020603050405020304" charset="0"/>
                <a:cs typeface="Times New Roman" panose="02020603050405020304" charset="0"/>
              </a:rPr>
              <a:t>36</a:t>
            </a:r>
            <a:endParaRPr lang="en-US" altLang="zh-CN" sz="3200" u="sng">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   </a:t>
            </a:r>
            <a:endParaRPr lang="en-US" altLang="zh-CN" sz="3200">
              <a:latin typeface="Times New Roman" panose="02020603050405020304" charset="0"/>
              <a:cs typeface="Times New Roman" panose="02020603050405020304" charset="0"/>
            </a:endParaRPr>
          </a:p>
          <a:p>
            <a:pPr algn="just"/>
            <a:r>
              <a:rPr lang="en-US" altLang="zh-CN" sz="3200">
                <a:highlight>
                  <a:srgbClr val="C0C0C0"/>
                </a:highlight>
                <a:latin typeface="Times New Roman" panose="02020603050405020304" charset="0"/>
                <a:cs typeface="Times New Roman" panose="02020603050405020304" charset="0"/>
              </a:rPr>
              <a:t>How did you make the wrong choice?</a:t>
            </a:r>
            <a:endParaRPr lang="en-US" altLang="zh-CN" sz="3200">
              <a:highlight>
                <a:srgbClr val="C0C0C0"/>
              </a:highlight>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A. The cafe closes at 9 pm every day.</a:t>
            </a:r>
            <a:endParaRPr lang="en-US" altLang="zh-CN" sz="3200">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E. Not only does this cafe serve up drinks, it also serves up smiles.</a:t>
            </a:r>
            <a:endParaRPr lang="en-US" altLang="zh-CN" sz="3200">
              <a:latin typeface="Times New Roman" panose="02020603050405020304" charset="0"/>
              <a:cs typeface="Times New Roman" panose="02020603050405020304" charset="0"/>
            </a:endParaRPr>
          </a:p>
          <a:p>
            <a:pPr algn="just"/>
            <a:endParaRPr lang="en-US" altLang="zh-CN" sz="3200">
              <a:latin typeface="Times New Roman" panose="02020603050405020304" charset="0"/>
              <a:cs typeface="Times New Roman" panose="02020603050405020304" charset="0"/>
            </a:endParaRPr>
          </a:p>
        </p:txBody>
      </p:sp>
      <p:sp>
        <p:nvSpPr>
          <p:cNvPr id="30" name="爆炸形 2 29"/>
          <p:cNvSpPr/>
          <p:nvPr/>
        </p:nvSpPr>
        <p:spPr>
          <a:xfrm rot="960000">
            <a:off x="6913245" y="3623945"/>
            <a:ext cx="5206365" cy="3194685"/>
          </a:xfrm>
          <a:prstGeom prst="irregularSeal2">
            <a:avLst/>
          </a:prstGeom>
          <a:solidFill>
            <a:srgbClr val="FFFF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b="1">
              <a:latin typeface="+mn-ea"/>
              <a:cs typeface="Arial Black" panose="020B0A04020102020204" pitchFamily="34" charset="0"/>
            </a:endParaRPr>
          </a:p>
        </p:txBody>
      </p:sp>
      <p:sp>
        <p:nvSpPr>
          <p:cNvPr id="31" name="文本框 30"/>
          <p:cNvSpPr txBox="1"/>
          <p:nvPr/>
        </p:nvSpPr>
        <p:spPr>
          <a:xfrm>
            <a:off x="7581900" y="4480560"/>
            <a:ext cx="3722370" cy="1198880"/>
          </a:xfrm>
          <a:prstGeom prst="rect">
            <a:avLst/>
          </a:prstGeom>
          <a:noFill/>
        </p:spPr>
        <p:txBody>
          <a:bodyPr wrap="square" rtlCol="0" anchor="t">
            <a:spAutoFit/>
          </a:bodyPr>
          <a:p>
            <a:pPr algn="ctr">
              <a:lnSpc>
                <a:spcPct val="100000"/>
              </a:lnSpc>
            </a:pPr>
            <a:r>
              <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Clue 1: </a:t>
            </a:r>
            <a:endPar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a:p>
            <a:pPr algn="ctr">
              <a:lnSpc>
                <a:spcPct val="100000"/>
              </a:lnSpc>
            </a:pPr>
            <a:r>
              <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Repeated Words</a:t>
            </a:r>
            <a:endPar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sp>
        <p:nvSpPr>
          <p:cNvPr id="11" name="文本框 10"/>
          <p:cNvSpPr txBox="1"/>
          <p:nvPr/>
        </p:nvSpPr>
        <p:spPr>
          <a:xfrm>
            <a:off x="9309735" y="2247900"/>
            <a:ext cx="1167765" cy="583565"/>
          </a:xfrm>
          <a:prstGeom prst="rect">
            <a:avLst/>
          </a:prstGeom>
          <a:noFill/>
        </p:spPr>
        <p:txBody>
          <a:bodyPr wrap="square">
            <a:spAutoFit/>
          </a:bodyPr>
          <a:lstStyle/>
          <a:p>
            <a:r>
              <a:rPr lang="en-US" altLang="zh-CN" sz="3200" b="1" dirty="0">
                <a:highlight>
                  <a:srgbClr val="FF0000"/>
                </a:highlight>
                <a:latin typeface="Times New Roman" panose="02020603050405020304" charset="0"/>
                <a:cs typeface="Times New Roman" panose="02020603050405020304" charset="0"/>
              </a:rPr>
              <a:t>A×</a:t>
            </a:r>
            <a:endParaRPr lang="zh-CN" altLang="en-US" sz="3200" b="1" dirty="0">
              <a:highlight>
                <a:srgbClr val="FF0000"/>
              </a:highlight>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up)">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ppt_x"/>
                                          </p:val>
                                        </p:tav>
                                        <p:tav tm="100000">
                                          <p:val>
                                            <p:strVal val="#ppt_x"/>
                                          </p:val>
                                        </p:tav>
                                      </p:tavLst>
                                    </p:anim>
                                    <p:anim calcmode="lin" valueType="num">
                                      <p:cBhvr additive="base">
                                        <p:cTn id="25" dur="500" fill="hold"/>
                                        <p:tgtEl>
                                          <p:spTgt spid="3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ppt_x"/>
                                          </p:val>
                                        </p:tav>
                                        <p:tav tm="100000">
                                          <p:val>
                                            <p:strVal val="#ppt_x"/>
                                          </p:val>
                                        </p:tav>
                                      </p:tavLst>
                                    </p:anim>
                                    <p:anim calcmode="lin" valueType="num">
                                      <p:cBhvr additive="base">
                                        <p:cTn id="2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p:tgtEl>
                                          <p:spTgt spid="7"/>
                                        </p:tgtEl>
                                        <p:attrNameLst>
                                          <p:attrName>ppt_y</p:attrName>
                                        </p:attrNameLst>
                                      </p:cBhvr>
                                      <p:tavLst>
                                        <p:tav tm="0">
                                          <p:val>
                                            <p:strVal val="#ppt_y+#ppt_h*1.125000"/>
                                          </p:val>
                                        </p:tav>
                                        <p:tav tm="100000">
                                          <p:val>
                                            <p:strVal val="#ppt_y"/>
                                          </p:val>
                                        </p:tav>
                                      </p:tavLst>
                                    </p:anim>
                                    <p:animEffect transition="in" filter="wipe(up)">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p:bldP spid="4" grpId="0" bldLvl="0" animBg="1"/>
      <p:bldP spid="7" grpId="0" bldLvl="0" animBg="1"/>
      <p:bldP spid="30" grpId="0" animBg="1"/>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252980" y="5344160"/>
            <a:ext cx="145161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741045" y="4768215"/>
            <a:ext cx="84899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9526270" y="3328035"/>
            <a:ext cx="898525"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9" name="图片 28" descr="4a1d494a6174119503be9446bd46791e"/>
          <p:cNvPicPr>
            <a:picLocks noChangeAspect="1"/>
          </p:cNvPicPr>
          <p:nvPr/>
        </p:nvPicPr>
        <p:blipFill>
          <a:blip r:embed="rId1"/>
          <a:stretch>
            <a:fillRect/>
          </a:stretch>
        </p:blipFill>
        <p:spPr>
          <a:xfrm>
            <a:off x="11254105" y="-344170"/>
            <a:ext cx="2018030" cy="2018030"/>
          </a:xfrm>
          <a:prstGeom prst="rect">
            <a:avLst/>
          </a:prstGeom>
        </p:spPr>
      </p:pic>
      <p:sp>
        <p:nvSpPr>
          <p:cNvPr id="5" name="文本框 4"/>
          <p:cNvSpPr txBox="1"/>
          <p:nvPr/>
        </p:nvSpPr>
        <p:spPr>
          <a:xfrm>
            <a:off x="92710" y="807720"/>
            <a:ext cx="6004560" cy="593725"/>
          </a:xfrm>
          <a:prstGeom prst="rect">
            <a:avLst/>
          </a:prstGeom>
          <a:noFill/>
        </p:spPr>
        <p:txBody>
          <a:bodyPr wrap="square">
            <a:noAutofit/>
          </a:bodyPr>
          <a:p>
            <a:pPr algn="l">
              <a:lnSpc>
                <a:spcPts val="3580"/>
              </a:lnSpc>
            </a:pPr>
            <a:r>
              <a:rPr lang="en-US" alt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2026</a:t>
            </a:r>
            <a:r>
              <a:rPr lang="zh-CN" altLang="en-US"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a:t>
            </a:r>
            <a:r>
              <a:rPr lang="en-US" alt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1</a:t>
            </a:r>
            <a:r>
              <a:rPr lang="zh-CN" altLang="en-US" sz="3600" b="1" kern="100" dirty="0">
                <a:solidFill>
                  <a:srgbClr val="000000"/>
                </a:solidFill>
                <a:effectLst/>
                <a:highlight>
                  <a:srgbClr val="FFFF00"/>
                </a:highlight>
                <a:latin typeface="Times New Roman" panose="02020603050405020304" charset="0"/>
                <a:ea typeface="宋体" panose="02010600030101010101" pitchFamily="2" charset="-122"/>
                <a:cs typeface="Times New Roman" panose="02020603050405020304" charset="0"/>
                <a:sym typeface="+mn-ea"/>
              </a:rPr>
              <a:t>月</a:t>
            </a:r>
            <a:r>
              <a:rPr lang="zh-CN" sz="3600" b="1" kern="100" dirty="0">
                <a:solidFill>
                  <a:srgbClr val="000000"/>
                </a:solidFill>
                <a:effectLst/>
                <a:highlight>
                  <a:srgbClr val="FFFF00"/>
                </a:highlight>
                <a:latin typeface="Times New Roman" panose="02020603050405020304" charset="0"/>
                <a:ea typeface="宋体" panose="02010600030101010101" pitchFamily="2" charset="-122"/>
                <a:cs typeface="Times New Roman" panose="02020603050405020304" charset="0"/>
                <a:sym typeface="+mn-ea"/>
              </a:rPr>
              <a:t>浙江首考</a:t>
            </a:r>
            <a:r>
              <a:rPr lang="en-US" altLang="zh-CN" sz="3600" b="1" kern="100" dirty="0">
                <a:solidFill>
                  <a:srgbClr val="000000"/>
                </a:solidFill>
                <a:effectLst/>
                <a:highlight>
                  <a:srgbClr val="FFFF00"/>
                </a:highlight>
                <a:latin typeface="Times New Roman" panose="02020603050405020304" charset="0"/>
                <a:ea typeface="宋体" panose="02010600030101010101" pitchFamily="2" charset="-122"/>
                <a:cs typeface="Times New Roman" panose="02020603050405020304" charset="0"/>
                <a:sym typeface="+mn-ea"/>
              </a:rPr>
              <a:t> Q36 </a:t>
            </a:r>
            <a:r>
              <a:rPr lang="en-US" altLang="zh-CN" sz="3600" b="1" kern="100" dirty="0">
                <a:solidFill>
                  <a:srgbClr val="000000"/>
                </a:solidFill>
                <a:effectLst/>
                <a:highlight>
                  <a:srgbClr val="FFFF00"/>
                </a:highlight>
                <a:latin typeface="Times New Roman" panose="02020603050405020304" charset="0"/>
                <a:cs typeface="Times New Roman" panose="02020603050405020304" charset="0"/>
                <a:sym typeface="+mn-ea"/>
              </a:rPr>
              <a:t>Q37</a:t>
            </a:r>
            <a:r>
              <a:rPr lang="en-US" altLang="zh-CN" sz="3600" kern="100" dirty="0">
                <a:solidFill>
                  <a:srgbClr val="000000"/>
                </a:solidFill>
                <a:effectLst/>
                <a:highlight>
                  <a:srgbClr val="FFFF00"/>
                </a:highlight>
                <a:latin typeface="Times New Roman" panose="02020603050405020304" charset="0"/>
                <a:ea typeface="宋体" panose="02010600030101010101" pitchFamily="2" charset="-122"/>
                <a:cs typeface="Times New Roman" panose="02020603050405020304" charset="0"/>
                <a:sym typeface="+mn-ea"/>
              </a:rPr>
              <a:t> </a:t>
            </a:r>
            <a:r>
              <a:rPr lang="zh-CN" altLang="en-US" sz="2530" kern="0" dirty="0">
                <a:solidFill>
                  <a:srgbClr val="000000"/>
                </a:solidFill>
                <a:effectLst/>
                <a:highlight>
                  <a:srgbClr val="FFFF00"/>
                </a:highlight>
                <a:latin typeface="微软雅黑" panose="020B0503020204020204" pitchFamily="34" charset="-122"/>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161925" y="1312545"/>
            <a:ext cx="12586335" cy="3503930"/>
          </a:xfrm>
          <a:prstGeom prst="rect">
            <a:avLst/>
          </a:prstGeom>
          <a:noFill/>
        </p:spPr>
        <p:txBody>
          <a:bodyPr wrap="square" rtlCol="0">
            <a:noAutofit/>
          </a:bodyPr>
          <a:p>
            <a:pPr algn="just"/>
            <a:r>
              <a:rPr lang="en-US" altLang="zh-CN" sz="3200"/>
              <a:t>   </a:t>
            </a:r>
            <a:r>
              <a:rPr lang="en-US" altLang="zh-CN" sz="2800">
                <a:latin typeface="Times New Roman" panose="02020603050405020304" charset="0"/>
                <a:cs typeface="Times New Roman" panose="02020603050405020304" charset="0"/>
              </a:rPr>
              <a:t> </a:t>
            </a:r>
            <a:r>
              <a:rPr lang="en-US" altLang="en-US" sz="3200" b="1">
                <a:solidFill>
                  <a:srgbClr val="FF0000"/>
                </a:solidFill>
                <a:latin typeface="Times New Roman" panose="02020603050405020304" charset="0"/>
                <a:cs typeface="Times New Roman" panose="02020603050405020304" charset="0"/>
              </a:rPr>
              <a:t>①</a:t>
            </a:r>
            <a:r>
              <a:rPr lang="en-US" altLang="zh-CN" sz="3200" b="1">
                <a:latin typeface="Times New Roman" panose="02020603050405020304" charset="0"/>
                <a:cs typeface="Times New Roman" panose="02020603050405020304" charset="0"/>
              </a:rPr>
              <a:t> </a:t>
            </a:r>
            <a:r>
              <a:rPr lang="en-US" altLang="zh-CN" sz="3200">
                <a:latin typeface="Times New Roman" panose="02020603050405020304" charset="0"/>
                <a:cs typeface="Times New Roman" panose="02020603050405020304" charset="0"/>
              </a:rPr>
              <a:t>During your initial reading of material, do you ever go back and reread sentences or paragraphs? Is it because the material is too difficult to comprehend on the first reading or because you are asleep?</a:t>
            </a:r>
            <a:r>
              <a:rPr lang="en-US" altLang="zh-CN" sz="3200" u="sng">
                <a:latin typeface="Times New Roman" panose="02020603050405020304" charset="0"/>
                <a:cs typeface="Times New Roman" panose="02020603050405020304" charset="0"/>
              </a:rPr>
              <a:t>    36            </a:t>
            </a:r>
            <a:r>
              <a:rPr lang="en-US" altLang="zh-CN" sz="3200">
                <a:latin typeface="Times New Roman" panose="02020603050405020304" charset="0"/>
                <a:cs typeface="Times New Roman" panose="02020603050405020304" charset="0"/>
              </a:rPr>
              <a:t>You are napping (</a:t>
            </a:r>
            <a:r>
              <a:rPr lang="zh-CN" altLang="en-US" sz="3200">
                <a:latin typeface="Times New Roman" panose="02020603050405020304" charset="0"/>
                <a:cs typeface="Times New Roman" panose="02020603050405020304" charset="0"/>
              </a:rPr>
              <a:t>打盹</a:t>
            </a:r>
            <a:r>
              <a:rPr lang="en-US" altLang="zh-CN" sz="3200">
                <a:latin typeface="Times New Roman" panose="02020603050405020304" charset="0"/>
                <a:cs typeface="Times New Roman" panose="02020603050405020304" charset="0"/>
              </a:rPr>
              <a:t>) or daydreaming. Halfway down the page you realize that you have no idea what you have read.</a:t>
            </a:r>
            <a:r>
              <a:rPr lang="en-US" altLang="zh-CN" sz="3200" u="sng">
                <a:latin typeface="Times New Roman" panose="02020603050405020304" charset="0"/>
                <a:cs typeface="Times New Roman" panose="02020603050405020304" charset="0"/>
              </a:rPr>
              <a:t>     37            </a:t>
            </a:r>
            <a:r>
              <a:rPr lang="en-US" altLang="zh-CN" sz="3200">
                <a:latin typeface="Times New Roman" panose="02020603050405020304" charset="0"/>
                <a:cs typeface="Times New Roman" panose="02020603050405020304" charset="0"/>
              </a:rPr>
              <a:t>Thus, you go back and reread, not because you did not understand, but because you were not paying attention. This type of rereading is called regression. </a:t>
            </a:r>
            <a:endParaRPr lang="en-US" altLang="zh-CN" sz="3200">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A. Both are to blame.</a:t>
            </a:r>
            <a:endParaRPr lang="en-US" altLang="zh-CN" sz="3200">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B. Probably the latter is true.</a:t>
            </a:r>
            <a:endParaRPr lang="en-US" altLang="zh-CN" sz="3200">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C. Don’t just read the words; think the ideas.</a:t>
            </a:r>
            <a:endParaRPr lang="en-US" altLang="zh-CN" sz="3200">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E. Your eyes were engaged, but your mind was not.</a:t>
            </a:r>
            <a:endParaRPr lang="en-US" altLang="zh-CN" sz="3200">
              <a:latin typeface="Times New Roman" panose="02020603050405020304" charset="0"/>
              <a:cs typeface="Times New Roman" panose="02020603050405020304" charset="0"/>
            </a:endParaRPr>
          </a:p>
        </p:txBody>
      </p:sp>
      <p:sp>
        <p:nvSpPr>
          <p:cNvPr id="4" name="文本框 3"/>
          <p:cNvSpPr txBox="1"/>
          <p:nvPr/>
        </p:nvSpPr>
        <p:spPr>
          <a:xfrm>
            <a:off x="8301990" y="3183890"/>
            <a:ext cx="970280" cy="583565"/>
          </a:xfrm>
          <a:prstGeom prst="rect">
            <a:avLst/>
          </a:prstGeom>
          <a:noFill/>
        </p:spPr>
        <p:txBody>
          <a:bodyPr wrap="square">
            <a:spAutoFit/>
          </a:bodyPr>
          <a:lstStyle/>
          <a:p>
            <a:r>
              <a:rPr lang="en-US" altLang="zh-CN" sz="3200" b="1" dirty="0">
                <a:highlight>
                  <a:srgbClr val="FF0000"/>
                </a:highlight>
                <a:latin typeface="Times New Roman" panose="02020603050405020304" charset="0"/>
                <a:cs typeface="Times New Roman" panose="02020603050405020304" charset="0"/>
              </a:rPr>
              <a:t>C×</a:t>
            </a:r>
            <a:endParaRPr lang="zh-CN" altLang="en-US" sz="3200" b="1" dirty="0">
              <a:highlight>
                <a:srgbClr val="FF0000"/>
              </a:highlight>
              <a:latin typeface="Times New Roman" panose="02020603050405020304" charset="0"/>
              <a:cs typeface="Times New Roman" panose="02020603050405020304" charset="0"/>
            </a:endParaRPr>
          </a:p>
        </p:txBody>
      </p:sp>
      <p:sp>
        <p:nvSpPr>
          <p:cNvPr id="30" name="爆炸形 2 29"/>
          <p:cNvSpPr/>
          <p:nvPr/>
        </p:nvSpPr>
        <p:spPr>
          <a:xfrm rot="960000">
            <a:off x="95885" y="1948815"/>
            <a:ext cx="5816600" cy="3053080"/>
          </a:xfrm>
          <a:prstGeom prst="irregularSeal2">
            <a:avLst/>
          </a:prstGeom>
          <a:solidFill>
            <a:srgbClr val="FFFF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lnSpc>
                <a:spcPct val="100000"/>
              </a:lnSpc>
            </a:pPr>
            <a:endParaRPr lang="zh-CN" altLang="en-US" sz="2800" b="1">
              <a:latin typeface="+mn-ea"/>
              <a:cs typeface="Arial Black" panose="020B0A04020102020204" pitchFamily="34" charset="0"/>
            </a:endParaRPr>
          </a:p>
        </p:txBody>
      </p:sp>
      <p:sp>
        <p:nvSpPr>
          <p:cNvPr id="31" name="文本框 30"/>
          <p:cNvSpPr txBox="1"/>
          <p:nvPr/>
        </p:nvSpPr>
        <p:spPr>
          <a:xfrm>
            <a:off x="380365" y="2608580"/>
            <a:ext cx="4645660" cy="1198880"/>
          </a:xfrm>
          <a:prstGeom prst="rect">
            <a:avLst/>
          </a:prstGeom>
          <a:noFill/>
        </p:spPr>
        <p:txBody>
          <a:bodyPr wrap="square" rtlCol="0" anchor="t">
            <a:spAutoFit/>
          </a:bodyPr>
          <a:p>
            <a:pPr algn="ctr">
              <a:lnSpc>
                <a:spcPct val="100000"/>
              </a:lnSpc>
            </a:pPr>
            <a:r>
              <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Clue 2: </a:t>
            </a:r>
            <a:endPar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a:p>
            <a:pPr algn="ctr">
              <a:lnSpc>
                <a:spcPct val="100000"/>
              </a:lnSpc>
            </a:pPr>
            <a:r>
              <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Pronoun reference</a:t>
            </a:r>
            <a:endParaRPr lang="en-US" altLang="zh-CN" sz="36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grpSp>
        <p:nvGrpSpPr>
          <p:cNvPr id="10" name="组合 9"/>
          <p:cNvGrpSpPr/>
          <p:nvPr/>
        </p:nvGrpSpPr>
        <p:grpSpPr>
          <a:xfrm>
            <a:off x="6121400" y="888365"/>
            <a:ext cx="5206365" cy="3194685"/>
            <a:chOff x="-1819" y="1127"/>
            <a:chExt cx="8199" cy="5031"/>
          </a:xfrm>
        </p:grpSpPr>
        <p:sp>
          <p:nvSpPr>
            <p:cNvPr id="13" name="爆炸形 2 12"/>
            <p:cNvSpPr/>
            <p:nvPr/>
          </p:nvSpPr>
          <p:spPr>
            <a:xfrm rot="960000">
              <a:off x="-1819" y="1127"/>
              <a:ext cx="8199" cy="5031"/>
            </a:xfrm>
            <a:prstGeom prst="irregularSeal2">
              <a:avLst/>
            </a:prstGeom>
            <a:solidFill>
              <a:srgbClr val="FFFF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b="1">
                <a:latin typeface="+mn-ea"/>
                <a:cs typeface="Arial Black" panose="020B0A04020102020204" pitchFamily="34" charset="0"/>
              </a:endParaRPr>
            </a:p>
          </p:txBody>
        </p:sp>
        <p:sp>
          <p:nvSpPr>
            <p:cNvPr id="15" name="文本框 14"/>
            <p:cNvSpPr txBox="1"/>
            <p:nvPr/>
          </p:nvSpPr>
          <p:spPr>
            <a:xfrm>
              <a:off x="-881" y="2784"/>
              <a:ext cx="5573" cy="1695"/>
            </a:xfrm>
            <a:prstGeom prst="rect">
              <a:avLst/>
            </a:prstGeom>
            <a:noFill/>
          </p:spPr>
          <p:txBody>
            <a:bodyPr wrap="square" rtlCol="0" anchor="t">
              <a:spAutoFit/>
            </a:bodyPr>
            <a:p>
              <a:pPr algn="ctr">
                <a:lnSpc>
                  <a:spcPct val="100000"/>
                </a:lnSpc>
                <a:buClrTx/>
                <a:buSzTx/>
                <a:buNone/>
              </a:pPr>
              <a:r>
                <a:rPr lang="en-US" altLang="zh-CN" sz="32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Clue 3: </a:t>
              </a:r>
              <a:endParaRPr lang="en-US" altLang="zh-CN" sz="32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a:p>
              <a:pPr algn="ctr">
                <a:lnSpc>
                  <a:spcPct val="100000"/>
                </a:lnSpc>
                <a:buClrTx/>
                <a:buSzTx/>
                <a:buNone/>
              </a:pPr>
              <a:r>
                <a:rPr lang="en-US" altLang="zh-CN" sz="32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Logical Indicators</a:t>
              </a:r>
              <a:endParaRPr lang="en-US" altLang="zh-CN" sz="3200" b="1">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grpSp>
      <p:sp>
        <p:nvSpPr>
          <p:cNvPr id="16" name="文本框 15"/>
          <p:cNvSpPr txBox="1"/>
          <p:nvPr/>
        </p:nvSpPr>
        <p:spPr>
          <a:xfrm>
            <a:off x="10534015" y="2176145"/>
            <a:ext cx="937260" cy="706755"/>
          </a:xfrm>
          <a:prstGeom prst="rect">
            <a:avLst/>
          </a:prstGeom>
          <a:noFill/>
        </p:spPr>
        <p:txBody>
          <a:bodyPr wrap="square" rtlCol="0" anchor="t">
            <a:spAutoFit/>
          </a:bodyPr>
          <a:p>
            <a:r>
              <a:rPr lang="en-US" altLang="zh-CN" sz="4000" b="1" dirty="0">
                <a:highlight>
                  <a:srgbClr val="00FFFF"/>
                </a:highlight>
                <a:latin typeface="Times New Roman" panose="02020603050405020304" charset="0"/>
                <a:cs typeface="Times New Roman" panose="02020603050405020304" charset="0"/>
                <a:sym typeface="+mn-ea"/>
              </a:rPr>
              <a:t>B√</a:t>
            </a:r>
            <a:endParaRPr lang="en-US" altLang="zh-CN" sz="4000" b="1" dirty="0">
              <a:highlight>
                <a:srgbClr val="00FFFF"/>
              </a:highlight>
              <a:latin typeface="Times New Roman" panose="02020603050405020304" charset="0"/>
              <a:cs typeface="Times New Roman" panose="02020603050405020304" charset="0"/>
              <a:sym typeface="+mn-ea"/>
            </a:endParaRPr>
          </a:p>
        </p:txBody>
      </p:sp>
      <p:sp>
        <p:nvSpPr>
          <p:cNvPr id="12" name="文本框 11"/>
          <p:cNvSpPr txBox="1"/>
          <p:nvPr/>
        </p:nvSpPr>
        <p:spPr>
          <a:xfrm>
            <a:off x="0" y="0"/>
            <a:ext cx="851344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Part1 Improve accuracy-self reflection</a:t>
            </a:r>
            <a:endParaRPr kumimoji="1" lang="en-US" sz="3600" b="1" dirty="0">
              <a:solidFill>
                <a:schemeClr val="tx1"/>
              </a:solidFill>
              <a:latin typeface="Times New Roman" panose="02020603050405020304" charset="0"/>
              <a:cs typeface="Times New Roman" panose="02020603050405020304" charset="0"/>
            </a:endParaRPr>
          </a:p>
        </p:txBody>
      </p:sp>
      <p:sp>
        <p:nvSpPr>
          <p:cNvPr id="2" name="矩形 1"/>
          <p:cNvSpPr/>
          <p:nvPr/>
        </p:nvSpPr>
        <p:spPr>
          <a:xfrm>
            <a:off x="7653655" y="5800090"/>
            <a:ext cx="4610100" cy="4419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sz="2200" b="1" dirty="0">
                <a:solidFill>
                  <a:schemeClr val="tx1"/>
                </a:solidFill>
              </a:rPr>
              <a:t> </a:t>
            </a:r>
            <a:r>
              <a:rPr kumimoji="1" lang="zh-CN" altLang="en-US" sz="3200" b="1" dirty="0">
                <a:solidFill>
                  <a:schemeClr val="tx1"/>
                </a:solidFill>
              </a:rPr>
              <a:t>此句与后句无因果关系</a:t>
            </a:r>
            <a:endParaRPr kumimoji="1" lang="zh-CN" altLang="en-US" sz="3200" b="1" dirty="0">
              <a:solidFill>
                <a:schemeClr val="tx1"/>
              </a:solidFill>
            </a:endParaRPr>
          </a:p>
        </p:txBody>
      </p:sp>
      <p:sp>
        <p:nvSpPr>
          <p:cNvPr id="11" name="文本框 10"/>
          <p:cNvSpPr txBox="1"/>
          <p:nvPr/>
        </p:nvSpPr>
        <p:spPr>
          <a:xfrm>
            <a:off x="11181715" y="2248535"/>
            <a:ext cx="991870" cy="768350"/>
          </a:xfrm>
          <a:prstGeom prst="rect">
            <a:avLst/>
          </a:prstGeom>
          <a:noFill/>
        </p:spPr>
        <p:txBody>
          <a:bodyPr wrap="square">
            <a:noAutofit/>
          </a:bodyPr>
          <a:lstStyle/>
          <a:p>
            <a:r>
              <a:rPr lang="en-US" altLang="zh-CN" sz="3200" b="1" dirty="0">
                <a:highlight>
                  <a:srgbClr val="FF0000"/>
                </a:highlight>
                <a:latin typeface="Times New Roman" panose="02020603050405020304" charset="0"/>
                <a:cs typeface="Times New Roman" panose="02020603050405020304" charset="0"/>
              </a:rPr>
              <a:t>A×</a:t>
            </a:r>
            <a:endParaRPr lang="zh-CN" altLang="en-US" sz="3200" b="1" dirty="0">
              <a:highlight>
                <a:srgbClr val="FF0000"/>
              </a:highlight>
              <a:latin typeface="Times New Roman" panose="02020603050405020304" charset="0"/>
              <a:cs typeface="Times New Roman" panose="02020603050405020304" charset="0"/>
            </a:endParaRPr>
          </a:p>
        </p:txBody>
      </p:sp>
      <p:sp>
        <p:nvSpPr>
          <p:cNvPr id="3" name="矩形 2"/>
          <p:cNvSpPr/>
          <p:nvPr/>
        </p:nvSpPr>
        <p:spPr>
          <a:xfrm>
            <a:off x="4916805" y="5200650"/>
            <a:ext cx="6082030" cy="4419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zh-CN" altLang="en-US" sz="2200" b="1" dirty="0">
                <a:solidFill>
                  <a:schemeClr val="tx1"/>
                </a:solidFill>
              </a:rPr>
              <a:t> </a:t>
            </a:r>
            <a:r>
              <a:rPr kumimoji="1" lang="en-US" altLang="zh-CN" sz="3200" dirty="0">
                <a:solidFill>
                  <a:schemeClr val="tx1"/>
                </a:solidFill>
                <a:latin typeface="Times New Roman" panose="02020603050405020304" charset="0"/>
                <a:cs typeface="Times New Roman" panose="02020603050405020304" charset="0"/>
              </a:rPr>
              <a:t>What does “the latter” refer to?</a:t>
            </a:r>
            <a:endParaRPr kumimoji="1" lang="en-US" altLang="zh-CN" sz="3200"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p:tgtEl>
                                          <p:spTgt spid="8"/>
                                        </p:tgtEl>
                                        <p:attrNameLst>
                                          <p:attrName>ppt_y</p:attrName>
                                        </p:attrNameLst>
                                      </p:cBhvr>
                                      <p:tavLst>
                                        <p:tav tm="0">
                                          <p:val>
                                            <p:strVal val="#ppt_y+#ppt_h*1.125000"/>
                                          </p:val>
                                        </p:tav>
                                        <p:tav tm="100000">
                                          <p:val>
                                            <p:strVal val="#ppt_y"/>
                                          </p:val>
                                        </p:tav>
                                      </p:tavLst>
                                    </p:anim>
                                    <p:animEffect transition="in" filter="wipe(up)">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ppt_y</p:attrName>
                                        </p:attrNameLst>
                                      </p:cBhvr>
                                      <p:tavLst>
                                        <p:tav tm="0">
                                          <p:val>
                                            <p:strVal val="#ppt_y+#ppt_h*1.125000"/>
                                          </p:val>
                                        </p:tav>
                                        <p:tav tm="100000">
                                          <p:val>
                                            <p:strVal val="#ppt_y"/>
                                          </p:val>
                                        </p:tav>
                                      </p:tavLst>
                                    </p:anim>
                                    <p:animEffect transition="in" filter="wipe(up)">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p:tgtEl>
                                          <p:spTgt spid="3"/>
                                        </p:tgtEl>
                                        <p:attrNameLst>
                                          <p:attrName>ppt_y</p:attrName>
                                        </p:attrNameLst>
                                      </p:cBhvr>
                                      <p:tavLst>
                                        <p:tav tm="0">
                                          <p:val>
                                            <p:strVal val="#ppt_y+#ppt_h*1.125000"/>
                                          </p:val>
                                        </p:tav>
                                        <p:tav tm="100000">
                                          <p:val>
                                            <p:strVal val="#ppt_y"/>
                                          </p:val>
                                        </p:tav>
                                      </p:tavLst>
                                    </p:anim>
                                    <p:animEffect transition="in" filter="wipe(up)">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dissolv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p:tgtEl>
                                          <p:spTgt spid="7"/>
                                        </p:tgtEl>
                                        <p:attrNameLst>
                                          <p:attrName>ppt_y</p:attrName>
                                        </p:attrNameLst>
                                      </p:cBhvr>
                                      <p:tavLst>
                                        <p:tav tm="0">
                                          <p:val>
                                            <p:strVal val="#ppt_y+#ppt_h*1.125000"/>
                                          </p:val>
                                        </p:tav>
                                        <p:tav tm="100000">
                                          <p:val>
                                            <p:strVal val="#ppt_y"/>
                                          </p:val>
                                        </p:tav>
                                      </p:tavLst>
                                    </p:anim>
                                    <p:animEffect transition="in" filter="wipe(up)">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arn(inVertical)">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2"/>
                                        </p:tgtEl>
                                        <p:attrNameLst>
                                          <p:attrName>style.visibility</p:attrName>
                                        </p:attrNameLst>
                                      </p:cBhvr>
                                      <p:to>
                                        <p:strVal val="visible"/>
                                      </p:to>
                                    </p:set>
                                    <p:anim calcmode="lin" valueType="num">
                                      <p:cBhvr additive="base">
                                        <p:cTn id="62" dur="500"/>
                                        <p:tgtEl>
                                          <p:spTgt spid="2"/>
                                        </p:tgtEl>
                                        <p:attrNameLst>
                                          <p:attrName>ppt_y</p:attrName>
                                        </p:attrNameLst>
                                      </p:cBhvr>
                                      <p:tavLst>
                                        <p:tav tm="0">
                                          <p:val>
                                            <p:strVal val="#ppt_y+#ppt_h*1.125000"/>
                                          </p:val>
                                        </p:tav>
                                        <p:tav tm="100000">
                                          <p:val>
                                            <p:strVal val="#ppt_y"/>
                                          </p:val>
                                        </p:tav>
                                      </p:tavLst>
                                    </p:anim>
                                    <p:animEffect transition="in" filter="wipe(up)">
                                      <p:cBhvr>
                                        <p:cTn id="6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ldLvl="0" animBg="1"/>
      <p:bldP spid="8" grpId="0" bldLvl="0" animBg="1"/>
      <p:bldP spid="9" grpId="0" bldLvl="0" animBg="1"/>
      <p:bldP spid="16" grpId="0"/>
      <p:bldP spid="30" grpId="0" bldLvl="0" animBg="1"/>
      <p:bldP spid="31" grpId="0"/>
      <p:bldP spid="2" grpId="0" bldLvl="0" animBg="1"/>
      <p:bldP spid="11" grpId="0"/>
      <p:bldP spid="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11508972" y="6035245"/>
            <a:ext cx="863900" cy="863900"/>
          </a:xfrm>
          <a:prstGeom prst="rect">
            <a:avLst/>
          </a:prstGeom>
        </p:spPr>
      </p:pic>
      <p:sp>
        <p:nvSpPr>
          <p:cNvPr id="6" name="矩形 5"/>
          <p:cNvSpPr/>
          <p:nvPr>
            <p:custDataLst>
              <p:tags r:id="rId4"/>
            </p:custDataLst>
          </p:nvPr>
        </p:nvSpPr>
        <p:spPr>
          <a:xfrm>
            <a:off x="811990" y="1239515"/>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Blanks scan</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7" name="矩形 6"/>
          <p:cNvSpPr/>
          <p:nvPr>
            <p:custDataLst>
              <p:tags r:id="rId5"/>
            </p:custDataLst>
          </p:nvPr>
        </p:nvSpPr>
        <p:spPr>
          <a:xfrm>
            <a:off x="811990" y="2463589"/>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Clues search</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8" name="矩形 7"/>
          <p:cNvSpPr/>
          <p:nvPr>
            <p:custDataLst>
              <p:tags r:id="rId6"/>
            </p:custDataLst>
          </p:nvPr>
        </p:nvSpPr>
        <p:spPr>
          <a:xfrm>
            <a:off x="469900" y="3759835"/>
            <a:ext cx="4716145"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Options comparison</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0" name="矩形 9"/>
          <p:cNvSpPr/>
          <p:nvPr>
            <p:custDataLst>
              <p:tags r:id="rId7"/>
            </p:custDataLst>
          </p:nvPr>
        </p:nvSpPr>
        <p:spPr>
          <a:xfrm>
            <a:off x="811990" y="5056484"/>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Choice made</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4" name="下箭头 13"/>
          <p:cNvSpPr/>
          <p:nvPr>
            <p:custDataLst>
              <p:tags r:id="rId8"/>
            </p:custDataLst>
          </p:nvPr>
        </p:nvSpPr>
        <p:spPr>
          <a:xfrm>
            <a:off x="2252564" y="217595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5" name="下箭头 14"/>
          <p:cNvSpPr/>
          <p:nvPr>
            <p:custDataLst>
              <p:tags r:id="rId9"/>
            </p:custDataLst>
          </p:nvPr>
        </p:nvSpPr>
        <p:spPr>
          <a:xfrm>
            <a:off x="2284949" y="332810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21" name="下箭头 20"/>
          <p:cNvSpPr/>
          <p:nvPr>
            <p:custDataLst>
              <p:tags r:id="rId10"/>
            </p:custDataLst>
          </p:nvPr>
        </p:nvSpPr>
        <p:spPr>
          <a:xfrm>
            <a:off x="2396709" y="4683913"/>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28" name="文本框 27"/>
          <p:cNvSpPr txBox="1"/>
          <p:nvPr/>
        </p:nvSpPr>
        <p:spPr>
          <a:xfrm>
            <a:off x="6396355" y="4659630"/>
            <a:ext cx="5779770" cy="706755"/>
          </a:xfrm>
          <a:prstGeom prst="rect">
            <a:avLst/>
          </a:prstGeom>
          <a:noFill/>
        </p:spPr>
        <p:txBody>
          <a:bodyPr wrap="square" rtlCol="0" anchor="t">
            <a:spAutoFit/>
          </a:bodyPr>
          <a:p>
            <a:r>
              <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rPr>
              <a:t>A Clue-based Approach</a:t>
            </a:r>
            <a:endPar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sp>
        <p:nvSpPr>
          <p:cNvPr id="2" name="云形标注 1"/>
          <p:cNvSpPr/>
          <p:nvPr/>
        </p:nvSpPr>
        <p:spPr>
          <a:xfrm>
            <a:off x="6174105" y="1405255"/>
            <a:ext cx="6002020" cy="2585720"/>
          </a:xfrm>
          <a:prstGeom prst="cloudCallout">
            <a:avLst>
              <a:gd name="adj1" fmla="val 21459"/>
              <a:gd name="adj2" fmla="val -92336"/>
            </a:avLst>
          </a:prstGeom>
          <a:solidFill>
            <a:srgbClr val="FFDE0E"/>
          </a:solidFill>
          <a:ln w="19050">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sz="2400" b="1" dirty="0">
                <a:solidFill>
                  <a:schemeClr val="tx1"/>
                </a:solidFill>
                <a:latin typeface="Times New Roman" panose="02020603050405020304" charset="0"/>
                <a:cs typeface="Times New Roman" panose="02020603050405020304" charset="0"/>
              </a:rPr>
              <a:t> </a:t>
            </a:r>
            <a:endParaRPr kumimoji="1" lang="zh-CN" altLang="en-US" sz="2400" b="1" dirty="0">
              <a:solidFill>
                <a:schemeClr val="tx1"/>
              </a:solidFill>
              <a:latin typeface="Times New Roman" panose="02020603050405020304" charset="0"/>
              <a:cs typeface="Times New Roman" panose="02020603050405020304" charset="0"/>
            </a:endParaRPr>
          </a:p>
        </p:txBody>
      </p:sp>
      <p:sp>
        <p:nvSpPr>
          <p:cNvPr id="26" name="右箭头 25"/>
          <p:cNvSpPr/>
          <p:nvPr>
            <p:custDataLst>
              <p:tags r:id="rId11"/>
            </p:custDataLst>
          </p:nvPr>
        </p:nvSpPr>
        <p:spPr>
          <a:xfrm>
            <a:off x="5132750" y="4552106"/>
            <a:ext cx="838452" cy="694468"/>
          </a:xfrm>
          <a:prstGeom prst="right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3" name="文本框 2"/>
          <p:cNvSpPr txBox="1"/>
          <p:nvPr/>
        </p:nvSpPr>
        <p:spPr>
          <a:xfrm>
            <a:off x="6933655" y="2032385"/>
            <a:ext cx="5231958" cy="1198880"/>
          </a:xfrm>
          <a:prstGeom prst="rect">
            <a:avLst/>
          </a:prstGeom>
          <a:noFill/>
        </p:spPr>
        <p:txBody>
          <a:bodyPr wrap="square" rtlCol="0">
            <a:spAutoFit/>
          </a:bodyPr>
          <a:p>
            <a:pPr algn="l"/>
            <a:r>
              <a:rPr kumimoji="1" lang="en-US" sz="3600" b="1" dirty="0">
                <a:latin typeface="Times New Roman" panose="02020603050405020304" charset="0"/>
                <a:cs typeface="Times New Roman" panose="02020603050405020304" charset="0"/>
                <a:sym typeface="+mn-ea"/>
              </a:rPr>
              <a:t>You can’t always get the right answer.</a:t>
            </a:r>
            <a:endParaRPr kumimoji="1" lang="en-US" sz="3600" b="1" dirty="0">
              <a:latin typeface="Times New Roman" panose="02020603050405020304" charset="0"/>
              <a:cs typeface="Times New Roman" panose="02020603050405020304" charset="0"/>
              <a:sym typeface="+mn-ea"/>
            </a:endParaRPr>
          </a:p>
        </p:txBody>
      </p:sp>
      <p:sp>
        <p:nvSpPr>
          <p:cNvPr id="5" name="文本框 4"/>
          <p:cNvSpPr txBox="1"/>
          <p:nvPr/>
        </p:nvSpPr>
        <p:spPr>
          <a:xfrm>
            <a:off x="6350" y="0"/>
            <a:ext cx="831786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Part1 Improve accuracy-self reflection</a:t>
            </a:r>
            <a:endParaRPr kumimoji="1" lang="en-US" sz="3600" b="1" dirty="0">
              <a:solidFill>
                <a:schemeClr val="tx1"/>
              </a:solidFill>
              <a:latin typeface="Times New Roman" panose="02020603050405020304" charset="0"/>
              <a:cs typeface="Times New Roman" panose="02020603050405020304" charset="0"/>
            </a:endParaRPr>
          </a:p>
        </p:txBody>
      </p:sp>
    </p:spTree>
    <p:custDataLst>
      <p:tags r:id="rId12"/>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linds(horizont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ppt_x"/>
                                          </p:val>
                                        </p:tav>
                                        <p:tav tm="100000">
                                          <p:val>
                                            <p:strVal val="#ppt_x"/>
                                          </p:val>
                                        </p:tav>
                                      </p:tavLst>
                                    </p:anim>
                                    <p:anim calcmode="lin" valueType="num">
                                      <p:cBhvr additive="base">
                                        <p:cTn id="4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additive="base">
                                        <p:cTn id="50" dur="500" fill="hold"/>
                                        <p:tgtEl>
                                          <p:spTgt spid="3"/>
                                        </p:tgtEl>
                                        <p:attrNameLst>
                                          <p:attrName>ppt_x</p:attrName>
                                        </p:attrNameLst>
                                      </p:cBhvr>
                                      <p:tavLst>
                                        <p:tav tm="0">
                                          <p:val>
                                            <p:strVal val="#ppt_x"/>
                                          </p:val>
                                        </p:tav>
                                        <p:tav tm="100000">
                                          <p:val>
                                            <p:strVal val="#ppt_x"/>
                                          </p:val>
                                        </p:tav>
                                      </p:tavLst>
                                    </p:anim>
                                    <p:anim calcmode="lin" valueType="num">
                                      <p:cBhvr additive="base">
                                        <p:cTn id="5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10" grpId="0" bldLvl="0" animBg="1"/>
      <p:bldP spid="28" grpId="0"/>
      <p:bldP spid="26" grpId="0" bldLvl="0" animBg="1"/>
      <p:bldP spid="14" grpId="0" animBg="1"/>
      <p:bldP spid="15" grpId="0" animBg="1"/>
      <p:bldP spid="21" grpId="0" animBg="1"/>
      <p:bldP spid="2"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57558" y="2669640"/>
            <a:ext cx="7567020" cy="4150686"/>
          </a:xfrm>
          <a:prstGeom prst="rect">
            <a:avLst/>
          </a:prstGeom>
        </p:spPr>
      </p:pic>
      <p:sp>
        <p:nvSpPr>
          <p:cNvPr id="4" name="文本框 3"/>
          <p:cNvSpPr txBox="1"/>
          <p:nvPr/>
        </p:nvSpPr>
        <p:spPr>
          <a:xfrm>
            <a:off x="164240" y="807655"/>
            <a:ext cx="11395077" cy="1322070"/>
          </a:xfrm>
          <a:prstGeom prst="rect">
            <a:avLst/>
          </a:prstGeom>
          <a:noFill/>
        </p:spPr>
        <p:txBody>
          <a:bodyPr wrap="square">
            <a:spAutoFit/>
          </a:bodyPr>
          <a:lstStyle>
            <a:defPPr>
              <a:defRPr lang="zh-CN"/>
            </a:defPPr>
            <a:lvl1pPr>
              <a:defRPr kumimoji="1" sz="2800" b="1">
                <a:solidFill>
                  <a:sysClr val="windowText" lastClr="000000"/>
                </a:solidFill>
                <a:highlight>
                  <a:srgbClr val="FFFF00"/>
                </a:highlight>
                <a:latin typeface="Bangla MN" pitchFamily="2" charset="0"/>
                <a:cs typeface="Bangla MN" pitchFamily="2" charset="0"/>
              </a:defRPr>
            </a:lvl1pPr>
          </a:lstStyle>
          <a:p>
            <a:r>
              <a:rPr lang="en-US" altLang="zh-CN" sz="4000"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A</a:t>
            </a:r>
            <a:r>
              <a:rPr lang="zh-CN" altLang="en-US" sz="4000" dirty="0">
                <a:ln w="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altLang="zh-CN" sz="4000"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Chinese</a:t>
            </a:r>
            <a:r>
              <a:rPr lang="zh-CN" altLang="en-US" sz="4000" dirty="0">
                <a:ln w="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altLang="zh-CN" sz="4000"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Ancient</a:t>
            </a:r>
            <a:r>
              <a:rPr lang="zh-CN" altLang="en-US" sz="4000" dirty="0">
                <a:ln w="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altLang="zh-CN" sz="4000"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Fable:</a:t>
            </a:r>
            <a:r>
              <a:rPr lang="zh-CN" altLang="en-US" sz="4000" dirty="0">
                <a:ln w="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endParaRPr lang="en-US" altLang="zh-CN" sz="4000" b="0" dirty="0">
              <a:ln w="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a:p>
            <a:r>
              <a:rPr lang="zh-CN" altLang="en-US" sz="4000" dirty="0">
                <a:ln w="0"/>
                <a:solidFill>
                  <a:srgbClr val="FF0000"/>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盲人摸象 </a:t>
            </a:r>
            <a:r>
              <a:rPr lang="en-GB" altLang="zh-CN" sz="4000" dirty="0">
                <a:ln w="0"/>
                <a:solidFill>
                  <a:srgbClr val="FF0000"/>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Blind Men and an Elephant</a:t>
            </a:r>
            <a:endParaRPr lang="en-GB" altLang="zh-CN" sz="4000" dirty="0">
              <a:ln w="0"/>
              <a:solidFill>
                <a:srgbClr val="FF0000"/>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
        <p:nvSpPr>
          <p:cNvPr id="7" name="文本框 6"/>
          <p:cNvSpPr txBox="1"/>
          <p:nvPr/>
        </p:nvSpPr>
        <p:spPr>
          <a:xfrm>
            <a:off x="8733667" y="171648"/>
            <a:ext cx="3256440" cy="1753235"/>
          </a:xfrm>
          <a:prstGeom prst="rect">
            <a:avLst/>
          </a:prstGeom>
          <a:noFill/>
          <a:extLst>
            <a:ext uri="{909E8E84-426E-40DD-AFC4-6F175D3DCCD1}">
              <a14:hiddenFill xmlns:a14="http://schemas.microsoft.com/office/drawing/2010/main">
                <a:solidFill>
                  <a:srgbClr val="00B0F0"/>
                </a:solidFill>
              </a14:hiddenFill>
            </a:ext>
          </a:extLst>
        </p:spPr>
        <p:txBody>
          <a:bodyPr wrap="square">
            <a:spAutoFit/>
          </a:bodyPr>
          <a:lstStyle/>
          <a:p>
            <a:pPr algn="ctr"/>
            <a:r>
              <a:rPr kumimoji="1" lang="en-US" altLang="zh-CN" sz="3600" b="1"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Times New Roman" panose="02020603050405020304" charset="0"/>
                <a:ea typeface="ADLaM Display" panose="02010000000000000000" pitchFamily="2" charset="0"/>
                <a:cs typeface="Times New Roman" panose="02020603050405020304" charset="0"/>
              </a:rPr>
              <a:t>You</a:t>
            </a:r>
            <a:r>
              <a:rPr kumimoji="1" lang="zh-CN" altLang="en-US" sz="3600" b="1"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only</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notice</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some</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parts</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of</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the</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text.</a:t>
            </a:r>
            <a:endPar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endParaRPr>
          </a:p>
        </p:txBody>
      </p:sp>
      <p:sp>
        <p:nvSpPr>
          <p:cNvPr id="10" name="文本框 9"/>
          <p:cNvSpPr txBox="1"/>
          <p:nvPr/>
        </p:nvSpPr>
        <p:spPr>
          <a:xfrm>
            <a:off x="8733667" y="2607755"/>
            <a:ext cx="3256440" cy="1753235"/>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You</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don’t</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know</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the text</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as</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a</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whole.</a:t>
            </a:r>
            <a:endParaRPr kumimoji="1" lang="en-US" altLang="zh-CN" sz="3600" b="1" i="0" u="none" strike="noStrike" kern="1200" cap="none" spc="0" normalizeH="0" baseline="0" noProof="0" dirty="0">
              <a:ln w="0"/>
              <a:solidFill>
                <a:schemeClr val="tx1"/>
              </a:solidFill>
              <a:effectLst>
                <a:outerShdw blurRad="38100" dist="19050" dir="2700000" algn="tl" rotWithShape="0">
                  <a:prstClr val="black">
                    <a:alpha val="40000"/>
                  </a:prstClr>
                </a:outerShdw>
              </a:effectLst>
              <a:uLnTx/>
              <a:uFillTx/>
              <a:latin typeface="Times New Roman" panose="02020603050405020304" charset="0"/>
              <a:ea typeface="ADLaM Display" panose="02010000000000000000" pitchFamily="2" charset="0"/>
              <a:cs typeface="Times New Roman" panose="02020603050405020304" charset="0"/>
            </a:endParaRPr>
          </a:p>
        </p:txBody>
      </p:sp>
      <p:sp>
        <p:nvSpPr>
          <p:cNvPr id="11" name="文本框 10"/>
          <p:cNvSpPr txBox="1"/>
          <p:nvPr/>
        </p:nvSpPr>
        <p:spPr>
          <a:xfrm>
            <a:off x="8949566" y="4982712"/>
            <a:ext cx="3345714" cy="2306955"/>
          </a:xfrm>
          <a:prstGeom prst="rect">
            <a:avLst/>
          </a:prstGeom>
          <a:noFill/>
          <a:extLst>
            <a:ext uri="{909E8E84-426E-40DD-AFC4-6F175D3DCCD1}">
              <a14:hiddenFill xmlns:a14="http://schemas.microsoft.com/office/drawing/2010/main">
                <a:solidFill>
                  <a:srgbClr val="FFC000"/>
                </a:solidFill>
              </a14:hiddenFill>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And</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you</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only</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US" altLang="zh-CN"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get</a:t>
            </a:r>
            <a:r>
              <a:rPr kumimoji="1" lang="zh-CN" altLang="en-US" sz="3600" b="1" dirty="0">
                <a:ln w="0"/>
                <a:solidFill>
                  <a:schemeClr val="tx1"/>
                </a:solidFill>
                <a:effectLst>
                  <a:outerShdw blurRad="38100" dist="19050" dir="2700000" algn="tl" rotWithShape="0">
                    <a:prstClr val="black">
                      <a:alpha val="40000"/>
                    </a:prstClr>
                  </a:outerShdw>
                </a:effectLst>
                <a:latin typeface="Times New Roman" panose="02020603050405020304" charset="0"/>
                <a:ea typeface="ADLaM Display" panose="02010000000000000000" pitchFamily="2" charset="0"/>
                <a:cs typeface="Times New Roman" panose="02020603050405020304" charset="0"/>
              </a:rPr>
              <a:t> </a:t>
            </a:r>
            <a:r>
              <a:rPr kumimoji="1" lang="en-GB" altLang="zh-CN" sz="3600" b="1"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a</a:t>
            </a:r>
            <a:r>
              <a:rPr kumimoji="1" lang="en-US" altLang="zh-CN" sz="3600" b="1"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n</a:t>
            </a:r>
            <a:r>
              <a:rPr kumimoji="1" lang="zh-CN" altLang="en-US" sz="3600" b="1"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 </a:t>
            </a:r>
            <a:r>
              <a:rPr kumimoji="1" lang="en-GB" altLang="zh-CN" sz="3600" b="1"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incomplete understanding</a:t>
            </a:r>
            <a:r>
              <a:rPr kumimoji="1" lang="en-US" altLang="zh-CN" sz="3600" b="1" dirty="0">
                <a:ln w="0"/>
                <a:solidFill>
                  <a:schemeClr val="tx1"/>
                </a:solidFill>
                <a:effectLst>
                  <a:outerShdw blurRad="38100" dist="19050" dir="2700000" algn="tl" rotWithShape="0">
                    <a:schemeClr val="dk1">
                      <a:alpha val="40000"/>
                    </a:schemeClr>
                  </a:outerShdw>
                </a:effectLst>
                <a:latin typeface="Times New Roman" panose="02020603050405020304" charset="0"/>
                <a:ea typeface="ADLaM Display" panose="02010000000000000000" pitchFamily="2" charset="0"/>
                <a:cs typeface="Times New Roman" panose="02020603050405020304" charset="0"/>
              </a:rPr>
              <a:t>.</a:t>
            </a:r>
            <a:endParaRPr kumimoji="1" lang="en-US" altLang="zh-CN" sz="3600" b="1" i="0" u="none" strike="noStrike" kern="1200" cap="none" spc="0" normalizeH="0" baseline="0" noProof="0" dirty="0">
              <a:ln w="0"/>
              <a:solidFill>
                <a:schemeClr val="tx1"/>
              </a:solidFill>
              <a:effectLst>
                <a:outerShdw blurRad="38100" dist="19050" dir="2700000" algn="tl" rotWithShape="0">
                  <a:schemeClr val="dk1">
                    <a:alpha val="40000"/>
                  </a:schemeClr>
                </a:outerShdw>
              </a:effectLst>
              <a:uLnTx/>
              <a:uFillTx/>
              <a:latin typeface="Times New Roman" panose="02020603050405020304" charset="0"/>
              <a:ea typeface="ADLaM Display" panose="02010000000000000000" pitchFamily="2" charset="0"/>
              <a:cs typeface="Times New Roman" panose="02020603050405020304" charset="0"/>
            </a:endParaRPr>
          </a:p>
        </p:txBody>
      </p:sp>
      <p:sp>
        <p:nvSpPr>
          <p:cNvPr id="13" name="下箭头 12"/>
          <p:cNvSpPr/>
          <p:nvPr/>
        </p:nvSpPr>
        <p:spPr>
          <a:xfrm>
            <a:off x="10173651" y="4480745"/>
            <a:ext cx="683813" cy="613679"/>
          </a:xfrm>
          <a:prstGeom prst="down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a:latin typeface="Times New Roman" panose="02020603050405020304" charset="0"/>
              <a:cs typeface="Times New Roman" panose="02020603050405020304" charset="0"/>
            </a:endParaRPr>
          </a:p>
        </p:txBody>
      </p:sp>
      <p:sp>
        <p:nvSpPr>
          <p:cNvPr id="2" name="下箭头 1"/>
          <p:cNvSpPr/>
          <p:nvPr/>
        </p:nvSpPr>
        <p:spPr>
          <a:xfrm>
            <a:off x="10030141" y="1960430"/>
            <a:ext cx="683813" cy="613679"/>
          </a:xfrm>
          <a:prstGeom prst="down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a:latin typeface="Times New Roman" panose="02020603050405020304" charset="0"/>
              <a:cs typeface="Times New Roman" panose="02020603050405020304" charset="0"/>
            </a:endParaRPr>
          </a:p>
        </p:txBody>
      </p:sp>
      <p:sp>
        <p:nvSpPr>
          <p:cNvPr id="5" name="文本框 4"/>
          <p:cNvSpPr txBox="1"/>
          <p:nvPr/>
        </p:nvSpPr>
        <p:spPr>
          <a:xfrm>
            <a:off x="20320" y="0"/>
            <a:ext cx="588581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Part1 Improve accuracy</a:t>
            </a:r>
            <a:endParaRPr kumimoji="1" lang="en-US"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ppt_y</p:attrName>
                                        </p:attrNameLst>
                                      </p:cBhvr>
                                      <p:tavLst>
                                        <p:tav tm="0">
                                          <p:val>
                                            <p:strVal val="#ppt_y+#ppt_h*1.125000"/>
                                          </p:val>
                                        </p:tav>
                                        <p:tav tm="100000">
                                          <p:val>
                                            <p:strVal val="#ppt_y"/>
                                          </p:val>
                                        </p:tav>
                                      </p:tavLst>
                                    </p:anim>
                                    <p:animEffect transition="in" filter="wipe(up)">
                                      <p:cBhvr>
                                        <p:cTn id="18" dur="500"/>
                                        <p:tgtEl>
                                          <p:spTgt spid="13"/>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p:tgtEl>
                                          <p:spTgt spid="2"/>
                                        </p:tgtEl>
                                        <p:attrNameLst>
                                          <p:attrName>ppt_y</p:attrName>
                                        </p:attrNameLst>
                                      </p:cBhvr>
                                      <p:tavLst>
                                        <p:tav tm="0">
                                          <p:val>
                                            <p:strVal val="#ppt_y+#ppt_h*1.125000"/>
                                          </p:val>
                                        </p:tav>
                                        <p:tav tm="100000">
                                          <p:val>
                                            <p:strVal val="#ppt_y"/>
                                          </p:val>
                                        </p:tav>
                                      </p:tavLst>
                                    </p:anim>
                                    <p:animEffect transition="in" filter="wipe(up)">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up)">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0" grpId="0" bldLvl="0" animBg="1"/>
      <p:bldP spid="11" grpId="0" bldLvl="0" animBg="1"/>
      <p:bldP spid="13" grpId="0" bldLvl="0" animBg="1"/>
      <p:bldP spid="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613693" y="1024045"/>
            <a:ext cx="6616535" cy="3415030"/>
          </a:xfrm>
          <a:prstGeom prst="rect">
            <a:avLst/>
          </a:prstGeom>
          <a:noFill/>
        </p:spPr>
        <p:txBody>
          <a:bodyPr wrap="square">
            <a:spAutoFit/>
          </a:bodyPr>
          <a:lstStyle/>
          <a:p>
            <a:pPr indent="0">
              <a:lnSpc>
                <a:spcPct val="150000"/>
              </a:lnSpc>
              <a:buNone/>
            </a:pPr>
            <a:r>
              <a:rPr lang="zh-CN" altLang="en-US"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考查目的：阅读理解</a:t>
            </a:r>
            <a:r>
              <a:rPr lang="en-US" altLang="zh-CN"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a:t>
            </a:r>
            <a:r>
              <a:rPr lang="zh-CN" altLang="en-US"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七选五</a:t>
            </a:r>
            <a:r>
              <a:rPr lang="en-US" altLang="zh-CN"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a:t>
            </a:r>
            <a:r>
              <a:rPr lang="zh-CN" altLang="en-US"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题型主要</a:t>
            </a:r>
            <a:r>
              <a:rPr lang="zh-CN" altLang="en-US" sz="3600" b="1" dirty="0">
                <a:solidFill>
                  <a:srgbClr val="FF0000"/>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考查</a:t>
            </a:r>
            <a:r>
              <a:rPr lang="zh-CN" altLang="en-US"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考生对文章的</a:t>
            </a:r>
            <a:r>
              <a:rPr lang="zh-CN" altLang="en-US" sz="3600" b="1" dirty="0">
                <a:solidFill>
                  <a:srgbClr val="FF0000"/>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整体内容、结构</a:t>
            </a:r>
            <a:r>
              <a:rPr lang="zh-CN" altLang="en-US"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及</a:t>
            </a:r>
            <a:r>
              <a:rPr lang="zh-CN" altLang="en-US" sz="3600" b="1" dirty="0">
                <a:solidFill>
                  <a:srgbClr val="FF0000"/>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上下文逻辑</a:t>
            </a:r>
            <a:r>
              <a:rPr lang="zh-CN" altLang="en-US"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rPr>
              <a:t>意义的理解和掌握。</a:t>
            </a:r>
            <a:endParaRPr lang="zh-CN" altLang="en-US" sz="36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雷盖体" panose="00000800000000000000" pitchFamily="2" charset="-122"/>
            </a:endParaRPr>
          </a:p>
        </p:txBody>
      </p:sp>
      <p:grpSp>
        <p:nvGrpSpPr>
          <p:cNvPr id="13" name="chenying0907 98"/>
          <p:cNvGrpSpPr/>
          <p:nvPr/>
        </p:nvGrpSpPr>
        <p:grpSpPr>
          <a:xfrm>
            <a:off x="2204302" y="2758452"/>
            <a:ext cx="2173813" cy="2039875"/>
            <a:chOff x="3601859" y="1545652"/>
            <a:chExt cx="4988717" cy="4544842"/>
          </a:xfrm>
        </p:grpSpPr>
        <p:sp>
          <p:nvSpPr>
            <p:cNvPr id="14" name="Freeform 40219"/>
            <p:cNvSpPr/>
            <p:nvPr>
              <p:custDataLst>
                <p:tags r:id="rId1"/>
              </p:custDataLst>
            </p:nvPr>
          </p:nvSpPr>
          <p:spPr bwMode="auto">
            <a:xfrm>
              <a:off x="4840548" y="1545652"/>
              <a:ext cx="2465388" cy="2657475"/>
            </a:xfrm>
            <a:custGeom>
              <a:avLst/>
              <a:gdLst>
                <a:gd name="T0" fmla="*/ 1038 w 1038"/>
                <a:gd name="T1" fmla="*/ 519 h 1118"/>
                <a:gd name="T2" fmla="*/ 519 w 1038"/>
                <a:gd name="T3" fmla="*/ 0 h 1118"/>
                <a:gd name="T4" fmla="*/ 0 w 1038"/>
                <a:gd name="T5" fmla="*/ 519 h 1118"/>
                <a:gd name="T6" fmla="*/ 284 w 1038"/>
                <a:gd name="T7" fmla="*/ 982 h 1118"/>
                <a:gd name="T8" fmla="*/ 284 w 1038"/>
                <a:gd name="T9" fmla="*/ 982 h 1118"/>
                <a:gd name="T10" fmla="*/ 519 w 1038"/>
                <a:gd name="T11" fmla="*/ 1118 h 1118"/>
                <a:gd name="T12" fmla="*/ 754 w 1038"/>
                <a:gd name="T13" fmla="*/ 982 h 1118"/>
                <a:gd name="T14" fmla="*/ 754 w 1038"/>
                <a:gd name="T15" fmla="*/ 982 h 1118"/>
                <a:gd name="T16" fmla="*/ 1038 w 1038"/>
                <a:gd name="T17" fmla="*/ 519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18">
                  <a:moveTo>
                    <a:pt x="1038" y="519"/>
                  </a:moveTo>
                  <a:cubicBezTo>
                    <a:pt x="1038" y="233"/>
                    <a:pt x="806" y="0"/>
                    <a:pt x="519" y="0"/>
                  </a:cubicBezTo>
                  <a:cubicBezTo>
                    <a:pt x="232" y="0"/>
                    <a:pt x="0" y="233"/>
                    <a:pt x="0" y="519"/>
                  </a:cubicBezTo>
                  <a:cubicBezTo>
                    <a:pt x="0" y="721"/>
                    <a:pt x="116" y="896"/>
                    <a:pt x="284" y="982"/>
                  </a:cubicBezTo>
                  <a:cubicBezTo>
                    <a:pt x="284" y="982"/>
                    <a:pt x="284" y="982"/>
                    <a:pt x="284" y="982"/>
                  </a:cubicBezTo>
                  <a:cubicBezTo>
                    <a:pt x="519" y="1118"/>
                    <a:pt x="519" y="1118"/>
                    <a:pt x="519" y="1118"/>
                  </a:cubicBezTo>
                  <a:cubicBezTo>
                    <a:pt x="754" y="982"/>
                    <a:pt x="754" y="982"/>
                    <a:pt x="754" y="982"/>
                  </a:cubicBezTo>
                  <a:cubicBezTo>
                    <a:pt x="754" y="982"/>
                    <a:pt x="754" y="982"/>
                    <a:pt x="754" y="982"/>
                  </a:cubicBezTo>
                  <a:cubicBezTo>
                    <a:pt x="922" y="896"/>
                    <a:pt x="1038" y="721"/>
                    <a:pt x="1038" y="519"/>
                  </a:cubicBezTo>
                </a:path>
              </a:pathLst>
            </a:custGeom>
            <a:blipFill dpi="0" rotWithShape="0">
              <a:blip r:embed="rId2"/>
              <a:srcRect/>
              <a:stretch>
                <a:fillRect/>
              </a:stretch>
            </a:blipFill>
            <a:ln>
              <a:noFill/>
            </a:ln>
          </p:spPr>
          <p:txBody>
            <a:bodyPr vert="horz" wrap="square" lIns="72326" tIns="36163" rIns="72326" bIns="36163" numCol="1" anchor="t" anchorCtr="0" compatLnSpc="1"/>
            <a:lstStyle/>
            <a:p>
              <a:endParaRPr lang="zh-CN" altLang="en-US" sz="930"/>
            </a:p>
          </p:txBody>
        </p:sp>
        <p:sp>
          <p:nvSpPr>
            <p:cNvPr id="7" name="Freeform 40219"/>
            <p:cNvSpPr/>
            <p:nvPr>
              <p:custDataLst>
                <p:tags r:id="rId3"/>
              </p:custDataLst>
            </p:nvPr>
          </p:nvSpPr>
          <p:spPr bwMode="auto">
            <a:xfrm rot="7200000">
              <a:off x="6029145" y="3529062"/>
              <a:ext cx="2465388" cy="2657475"/>
            </a:xfrm>
            <a:custGeom>
              <a:avLst/>
              <a:gdLst>
                <a:gd name="T0" fmla="*/ 1038 w 1038"/>
                <a:gd name="T1" fmla="*/ 519 h 1118"/>
                <a:gd name="T2" fmla="*/ 519 w 1038"/>
                <a:gd name="T3" fmla="*/ 0 h 1118"/>
                <a:gd name="T4" fmla="*/ 0 w 1038"/>
                <a:gd name="T5" fmla="*/ 519 h 1118"/>
                <a:gd name="T6" fmla="*/ 284 w 1038"/>
                <a:gd name="T7" fmla="*/ 982 h 1118"/>
                <a:gd name="T8" fmla="*/ 284 w 1038"/>
                <a:gd name="T9" fmla="*/ 982 h 1118"/>
                <a:gd name="T10" fmla="*/ 519 w 1038"/>
                <a:gd name="T11" fmla="*/ 1118 h 1118"/>
                <a:gd name="T12" fmla="*/ 754 w 1038"/>
                <a:gd name="T13" fmla="*/ 982 h 1118"/>
                <a:gd name="T14" fmla="*/ 754 w 1038"/>
                <a:gd name="T15" fmla="*/ 982 h 1118"/>
                <a:gd name="T16" fmla="*/ 1038 w 1038"/>
                <a:gd name="T17" fmla="*/ 519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18">
                  <a:moveTo>
                    <a:pt x="1038" y="519"/>
                  </a:moveTo>
                  <a:cubicBezTo>
                    <a:pt x="1038" y="233"/>
                    <a:pt x="806" y="0"/>
                    <a:pt x="519" y="0"/>
                  </a:cubicBezTo>
                  <a:cubicBezTo>
                    <a:pt x="232" y="0"/>
                    <a:pt x="0" y="233"/>
                    <a:pt x="0" y="519"/>
                  </a:cubicBezTo>
                  <a:cubicBezTo>
                    <a:pt x="0" y="721"/>
                    <a:pt x="116" y="896"/>
                    <a:pt x="284" y="982"/>
                  </a:cubicBezTo>
                  <a:cubicBezTo>
                    <a:pt x="284" y="982"/>
                    <a:pt x="284" y="982"/>
                    <a:pt x="284" y="982"/>
                  </a:cubicBezTo>
                  <a:cubicBezTo>
                    <a:pt x="519" y="1118"/>
                    <a:pt x="519" y="1118"/>
                    <a:pt x="519" y="1118"/>
                  </a:cubicBezTo>
                  <a:cubicBezTo>
                    <a:pt x="754" y="982"/>
                    <a:pt x="754" y="982"/>
                    <a:pt x="754" y="982"/>
                  </a:cubicBezTo>
                  <a:cubicBezTo>
                    <a:pt x="754" y="982"/>
                    <a:pt x="754" y="982"/>
                    <a:pt x="754" y="982"/>
                  </a:cubicBezTo>
                  <a:cubicBezTo>
                    <a:pt x="922" y="896"/>
                    <a:pt x="1038" y="721"/>
                    <a:pt x="1038" y="519"/>
                  </a:cubicBezTo>
                </a:path>
              </a:pathLst>
            </a:custGeom>
            <a:blipFill dpi="0" rotWithShape="1">
              <a:blip r:embed="rId4"/>
              <a:srcRect/>
              <a:stretch>
                <a:fillRect/>
              </a:stretch>
            </a:blipFill>
            <a:ln>
              <a:noFill/>
            </a:ln>
          </p:spPr>
          <p:txBody>
            <a:bodyPr vert="horz" wrap="square" lIns="72326" tIns="36163" rIns="72326" bIns="36163" numCol="1" anchor="t" anchorCtr="0" compatLnSpc="1"/>
            <a:lstStyle/>
            <a:p>
              <a:endParaRPr lang="zh-CN" altLang="en-US" sz="930"/>
            </a:p>
          </p:txBody>
        </p:sp>
        <p:sp>
          <p:nvSpPr>
            <p:cNvPr id="16" name="Freeform 40219"/>
            <p:cNvSpPr/>
            <p:nvPr>
              <p:custDataLst>
                <p:tags r:id="rId5"/>
              </p:custDataLst>
            </p:nvPr>
          </p:nvSpPr>
          <p:spPr bwMode="auto">
            <a:xfrm rot="14400000" flipH="1">
              <a:off x="3697903" y="3529062"/>
              <a:ext cx="2465388" cy="2657475"/>
            </a:xfrm>
            <a:custGeom>
              <a:avLst/>
              <a:gdLst>
                <a:gd name="T0" fmla="*/ 1038 w 1038"/>
                <a:gd name="T1" fmla="*/ 519 h 1118"/>
                <a:gd name="T2" fmla="*/ 519 w 1038"/>
                <a:gd name="T3" fmla="*/ 0 h 1118"/>
                <a:gd name="T4" fmla="*/ 0 w 1038"/>
                <a:gd name="T5" fmla="*/ 519 h 1118"/>
                <a:gd name="T6" fmla="*/ 284 w 1038"/>
                <a:gd name="T7" fmla="*/ 982 h 1118"/>
                <a:gd name="T8" fmla="*/ 284 w 1038"/>
                <a:gd name="T9" fmla="*/ 982 h 1118"/>
                <a:gd name="T10" fmla="*/ 519 w 1038"/>
                <a:gd name="T11" fmla="*/ 1118 h 1118"/>
                <a:gd name="T12" fmla="*/ 754 w 1038"/>
                <a:gd name="T13" fmla="*/ 982 h 1118"/>
                <a:gd name="T14" fmla="*/ 754 w 1038"/>
                <a:gd name="T15" fmla="*/ 982 h 1118"/>
                <a:gd name="T16" fmla="*/ 1038 w 1038"/>
                <a:gd name="T17" fmla="*/ 519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18">
                  <a:moveTo>
                    <a:pt x="1038" y="519"/>
                  </a:moveTo>
                  <a:cubicBezTo>
                    <a:pt x="1038" y="233"/>
                    <a:pt x="806" y="0"/>
                    <a:pt x="519" y="0"/>
                  </a:cubicBezTo>
                  <a:cubicBezTo>
                    <a:pt x="232" y="0"/>
                    <a:pt x="0" y="233"/>
                    <a:pt x="0" y="519"/>
                  </a:cubicBezTo>
                  <a:cubicBezTo>
                    <a:pt x="0" y="721"/>
                    <a:pt x="116" y="896"/>
                    <a:pt x="284" y="982"/>
                  </a:cubicBezTo>
                  <a:cubicBezTo>
                    <a:pt x="284" y="982"/>
                    <a:pt x="284" y="982"/>
                    <a:pt x="284" y="982"/>
                  </a:cubicBezTo>
                  <a:cubicBezTo>
                    <a:pt x="519" y="1118"/>
                    <a:pt x="519" y="1118"/>
                    <a:pt x="519" y="1118"/>
                  </a:cubicBezTo>
                  <a:cubicBezTo>
                    <a:pt x="754" y="982"/>
                    <a:pt x="754" y="982"/>
                    <a:pt x="754" y="982"/>
                  </a:cubicBezTo>
                  <a:cubicBezTo>
                    <a:pt x="754" y="982"/>
                    <a:pt x="754" y="982"/>
                    <a:pt x="754" y="982"/>
                  </a:cubicBezTo>
                  <a:cubicBezTo>
                    <a:pt x="922" y="896"/>
                    <a:pt x="1038" y="721"/>
                    <a:pt x="1038" y="519"/>
                  </a:cubicBezTo>
                </a:path>
              </a:pathLst>
            </a:custGeom>
            <a:blipFill dpi="0" rotWithShape="1">
              <a:blip r:embed="rId6"/>
              <a:srcRect/>
              <a:stretch>
                <a:fillRect/>
              </a:stretch>
            </a:blipFill>
            <a:ln>
              <a:noFill/>
            </a:ln>
          </p:spPr>
          <p:txBody>
            <a:bodyPr vert="horz" wrap="square" lIns="72326" tIns="36163" rIns="72326" bIns="36163" numCol="1" anchor="t" anchorCtr="0" compatLnSpc="1"/>
            <a:lstStyle/>
            <a:p>
              <a:endParaRPr lang="zh-CN" altLang="en-US" sz="930"/>
            </a:p>
          </p:txBody>
        </p:sp>
      </p:grpSp>
      <p:grpSp>
        <p:nvGrpSpPr>
          <p:cNvPr id="9" name="组合 8"/>
          <p:cNvGrpSpPr/>
          <p:nvPr/>
        </p:nvGrpSpPr>
        <p:grpSpPr>
          <a:xfrm>
            <a:off x="2469097" y="1816133"/>
            <a:ext cx="1841815" cy="730604"/>
            <a:chOff x="1948509" y="2547827"/>
            <a:chExt cx="1070933" cy="912437"/>
          </a:xfrm>
        </p:grpSpPr>
        <p:sp>
          <p:nvSpPr>
            <p:cNvPr id="8" name="TextBox 176"/>
            <p:cNvSpPr txBox="1"/>
            <p:nvPr>
              <p:custDataLst>
                <p:tags r:id="rId7"/>
              </p:custDataLst>
            </p:nvPr>
          </p:nvSpPr>
          <p:spPr>
            <a:xfrm>
              <a:off x="1948509" y="2547827"/>
              <a:ext cx="1070933" cy="728803"/>
            </a:xfrm>
            <a:prstGeom prst="rect">
              <a:avLst/>
            </a:prstGeom>
            <a:noFill/>
          </p:spPr>
          <p:txBody>
            <a:bodyPr wrap="square" rtlCol="0">
              <a:spAutoFit/>
            </a:bodyPr>
            <a:lstStyle/>
            <a:p>
              <a:r>
                <a:rPr lang="en-US" altLang="zh-CN" sz="3200" b="1" dirty="0">
                  <a:solidFill>
                    <a:srgbClr val="0070C0"/>
                  </a:solidFill>
                </a:rPr>
                <a:t>structure</a:t>
              </a:r>
              <a:endParaRPr lang="en-US" altLang="zh-CN" sz="3200" b="1" dirty="0">
                <a:solidFill>
                  <a:srgbClr val="0070C0"/>
                </a:solidFill>
              </a:endParaRPr>
            </a:p>
          </p:txBody>
        </p:sp>
        <p:sp>
          <p:nvSpPr>
            <p:cNvPr id="17" name="Freeform 5"/>
            <p:cNvSpPr>
              <a:spLocks noEditPoints="1"/>
            </p:cNvSpPr>
            <p:nvPr>
              <p:custDataLst>
                <p:tags r:id="rId8"/>
              </p:custDataLst>
            </p:nvPr>
          </p:nvSpPr>
          <p:spPr bwMode="auto">
            <a:xfrm rot="16200000">
              <a:off x="2264397" y="3273769"/>
              <a:ext cx="289173" cy="83817"/>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5F7797"/>
            </a:solidFill>
            <a:ln>
              <a:noFill/>
            </a:ln>
          </p:spPr>
          <p:txBody>
            <a:bodyPr vert="horz" wrap="square" lIns="72326" tIns="36163" rIns="72326" bIns="36163" numCol="1" anchor="t" anchorCtr="0" compatLnSpc="1"/>
            <a:lstStyle/>
            <a:p>
              <a:r>
                <a:rPr lang="en-US" altLang="zh-CN" sz="930" dirty="0">
                  <a:solidFill>
                    <a:srgbClr val="5F7797"/>
                  </a:solidFill>
                </a:rPr>
                <a:t> </a:t>
              </a:r>
              <a:endParaRPr lang="en-US" altLang="zh-CN" sz="930" dirty="0">
                <a:solidFill>
                  <a:srgbClr val="5F7797"/>
                </a:solidFill>
              </a:endParaRPr>
            </a:p>
          </p:txBody>
        </p:sp>
      </p:grpSp>
      <p:grpSp>
        <p:nvGrpSpPr>
          <p:cNvPr id="11" name="组合 10"/>
          <p:cNvGrpSpPr/>
          <p:nvPr/>
        </p:nvGrpSpPr>
        <p:grpSpPr>
          <a:xfrm>
            <a:off x="432269" y="4570917"/>
            <a:ext cx="2048749" cy="754359"/>
            <a:chOff x="118312" y="4896397"/>
            <a:chExt cx="2052320" cy="953711"/>
          </a:xfrm>
        </p:grpSpPr>
        <p:sp>
          <p:nvSpPr>
            <p:cNvPr id="18" name="TextBox 176"/>
            <p:cNvSpPr txBox="1"/>
            <p:nvPr>
              <p:custDataLst>
                <p:tags r:id="rId9"/>
              </p:custDataLst>
            </p:nvPr>
          </p:nvSpPr>
          <p:spPr>
            <a:xfrm>
              <a:off x="118312" y="5112326"/>
              <a:ext cx="2052320" cy="737782"/>
            </a:xfrm>
            <a:prstGeom prst="rect">
              <a:avLst/>
            </a:prstGeom>
            <a:noFill/>
          </p:spPr>
          <p:txBody>
            <a:bodyPr wrap="square" rtlCol="0">
              <a:spAutoFit/>
            </a:bodyPr>
            <a:lstStyle>
              <a:defPPr>
                <a:defRPr lang="zh-CN"/>
              </a:defPPr>
              <a:lvl1pPr>
                <a:defRPr sz="2000" b="1">
                  <a:solidFill>
                    <a:schemeClr val="bg1"/>
                  </a:solidFill>
                </a:defRPr>
              </a:lvl1pPr>
            </a:lstStyle>
            <a:p>
              <a:r>
                <a:rPr lang="en-US" altLang="zh-CN" sz="3200" dirty="0">
                  <a:solidFill>
                    <a:srgbClr val="C00000"/>
                  </a:solidFill>
                </a:rPr>
                <a:t>content</a:t>
              </a:r>
              <a:endParaRPr lang="en-US" altLang="zh-CN" sz="3200" dirty="0">
                <a:solidFill>
                  <a:srgbClr val="C00000"/>
                </a:solidFill>
              </a:endParaRPr>
            </a:p>
          </p:txBody>
        </p:sp>
        <p:sp>
          <p:nvSpPr>
            <p:cNvPr id="19" name="Freeform 5"/>
            <p:cNvSpPr>
              <a:spLocks noEditPoints="1"/>
            </p:cNvSpPr>
            <p:nvPr>
              <p:custDataLst>
                <p:tags r:id="rId10"/>
              </p:custDataLst>
            </p:nvPr>
          </p:nvSpPr>
          <p:spPr bwMode="auto">
            <a:xfrm rot="19020000" flipH="1">
              <a:off x="1531443" y="4896397"/>
              <a:ext cx="261889" cy="119334"/>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F26F61"/>
            </a:solidFill>
            <a:ln>
              <a:noFill/>
            </a:ln>
          </p:spPr>
          <p:txBody>
            <a:bodyPr vert="horz" wrap="square" lIns="72326" tIns="36163" rIns="72326" bIns="36163" numCol="1" anchor="t" anchorCtr="0" compatLnSpc="1"/>
            <a:lstStyle/>
            <a:p>
              <a:endParaRPr lang="zh-CN" altLang="en-US" sz="930"/>
            </a:p>
          </p:txBody>
        </p:sp>
      </p:grpSp>
      <p:grpSp>
        <p:nvGrpSpPr>
          <p:cNvPr id="20" name="组合 19"/>
          <p:cNvGrpSpPr/>
          <p:nvPr/>
        </p:nvGrpSpPr>
        <p:grpSpPr>
          <a:xfrm>
            <a:off x="3956196" y="4790339"/>
            <a:ext cx="2038703" cy="604193"/>
            <a:chOff x="3210754" y="3836307"/>
            <a:chExt cx="2577465" cy="763862"/>
          </a:xfrm>
        </p:grpSpPr>
        <p:sp>
          <p:nvSpPr>
            <p:cNvPr id="23" name="TextBox 176"/>
            <p:cNvSpPr txBox="1"/>
            <p:nvPr>
              <p:custDataLst>
                <p:tags r:id="rId11"/>
              </p:custDataLst>
            </p:nvPr>
          </p:nvSpPr>
          <p:spPr>
            <a:xfrm>
              <a:off x="3210754" y="3862386"/>
              <a:ext cx="2577465" cy="737783"/>
            </a:xfrm>
            <a:prstGeom prst="rect">
              <a:avLst/>
            </a:prstGeom>
            <a:noFill/>
          </p:spPr>
          <p:txBody>
            <a:bodyPr wrap="square" rtlCol="0">
              <a:spAutoFit/>
            </a:bodyPr>
            <a:lstStyle>
              <a:defPPr>
                <a:defRPr lang="zh-CN"/>
              </a:defPPr>
              <a:lvl1pPr>
                <a:defRPr sz="2000" b="1">
                  <a:solidFill>
                    <a:schemeClr val="bg1"/>
                  </a:solidFill>
                </a:defRPr>
              </a:lvl1pPr>
            </a:lstStyle>
            <a:p>
              <a:pPr algn="just"/>
              <a:r>
                <a:rPr lang="en-US" altLang="zh-CN" sz="3200" dirty="0">
                  <a:solidFill>
                    <a:srgbClr val="FFC000"/>
                  </a:solidFill>
                </a:rPr>
                <a:t>logic</a:t>
              </a:r>
              <a:endParaRPr lang="en-US" altLang="zh-CN" sz="3200" dirty="0">
                <a:solidFill>
                  <a:srgbClr val="FFC000"/>
                </a:solidFill>
              </a:endParaRPr>
            </a:p>
          </p:txBody>
        </p:sp>
        <p:sp>
          <p:nvSpPr>
            <p:cNvPr id="33" name="Freeform 5"/>
            <p:cNvSpPr>
              <a:spLocks noEditPoints="1"/>
            </p:cNvSpPr>
            <p:nvPr>
              <p:custDataLst>
                <p:tags r:id="rId12"/>
              </p:custDataLst>
            </p:nvPr>
          </p:nvSpPr>
          <p:spPr bwMode="auto">
            <a:xfrm rot="2280000">
              <a:off x="3503700" y="3836307"/>
              <a:ext cx="261889" cy="180032"/>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FDBE00"/>
            </a:solidFill>
            <a:ln>
              <a:noFill/>
            </a:ln>
          </p:spPr>
          <p:txBody>
            <a:bodyPr vert="horz" wrap="square" lIns="72326" tIns="36163" rIns="72326" bIns="36163" numCol="1" anchor="t" anchorCtr="0" compatLnSpc="1"/>
            <a:lstStyle/>
            <a:p>
              <a:endParaRPr lang="zh-CN" altLang="en-US" sz="930"/>
            </a:p>
          </p:txBody>
        </p:sp>
      </p:grpSp>
      <p:sp>
        <p:nvSpPr>
          <p:cNvPr id="34" name="Freeform 5"/>
          <p:cNvSpPr>
            <a:spLocks noEditPoints="1"/>
          </p:cNvSpPr>
          <p:nvPr>
            <p:custDataLst>
              <p:tags r:id="rId13"/>
            </p:custDataLst>
          </p:nvPr>
        </p:nvSpPr>
        <p:spPr bwMode="auto">
          <a:xfrm>
            <a:off x="4512723" y="3225226"/>
            <a:ext cx="1100970" cy="405832"/>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F26F61"/>
          </a:solidFill>
          <a:ln>
            <a:noFill/>
          </a:ln>
        </p:spPr>
        <p:txBody>
          <a:bodyPr vert="horz" wrap="square" lIns="72326" tIns="36163" rIns="72326" bIns="36163" numCol="1" anchor="t" anchorCtr="0" compatLnSpc="1"/>
          <a:lstStyle/>
          <a:p>
            <a:endParaRPr lang="zh-CN" altLang="en-US" sz="930">
              <a:solidFill>
                <a:srgbClr val="5F7797"/>
              </a:solidFill>
            </a:endParaRPr>
          </a:p>
        </p:txBody>
      </p:sp>
      <p:sp>
        <p:nvSpPr>
          <p:cNvPr id="59" name="文本框 58"/>
          <p:cNvSpPr txBox="1"/>
          <p:nvPr>
            <p:custDataLst>
              <p:tags r:id="rId14"/>
            </p:custDataLst>
          </p:nvPr>
        </p:nvSpPr>
        <p:spPr>
          <a:xfrm>
            <a:off x="274955" y="989965"/>
            <a:ext cx="3413125" cy="58356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pPr algn="l">
              <a:buClrTx/>
              <a:buSzTx/>
              <a:buFontTx/>
            </a:pPr>
            <a:r>
              <a:rPr lang="en-US" altLang="zh-CN" sz="3200" b="1" dirty="0">
                <a:solidFill>
                  <a:srgbClr val="FF0000"/>
                </a:solidFill>
                <a:latin typeface="微软雅黑" panose="020B0503020204020204" pitchFamily="34" charset="-122"/>
                <a:ea typeface="微软雅黑" panose="020B0503020204020204" pitchFamily="34" charset="-122"/>
              </a:rPr>
              <a:t>Discourse(</a:t>
            </a:r>
            <a:r>
              <a:rPr lang="zh-CN" altLang="en-US" sz="3200" b="1" dirty="0">
                <a:solidFill>
                  <a:srgbClr val="FF0000"/>
                </a:solidFill>
                <a:latin typeface="微软雅黑" panose="020B0503020204020204" pitchFamily="34" charset="-122"/>
                <a:ea typeface="微软雅黑" panose="020B0503020204020204" pitchFamily="34" charset="-122"/>
              </a:rPr>
              <a:t>语篇</a:t>
            </a:r>
            <a:r>
              <a:rPr lang="en-US" altLang="zh-CN" sz="3200" b="1" dirty="0">
                <a:solidFill>
                  <a:srgbClr val="FF0000"/>
                </a:solidFill>
                <a:latin typeface="微软雅黑" panose="020B0503020204020204" pitchFamily="34" charset="-122"/>
                <a:ea typeface="微软雅黑" panose="020B0503020204020204" pitchFamily="34" charset="-122"/>
              </a:rPr>
              <a:t>)</a:t>
            </a:r>
            <a:endParaRPr lang="en-US" altLang="zh-CN" sz="3200" b="1" dirty="0">
              <a:solidFill>
                <a:srgbClr val="FF0000"/>
              </a:solidFill>
              <a:latin typeface="微软雅黑" panose="020B0503020204020204" pitchFamily="34" charset="-122"/>
              <a:ea typeface="微软雅黑" panose="020B0503020204020204" pitchFamily="34" charset="-122"/>
            </a:endParaRPr>
          </a:p>
        </p:txBody>
      </p:sp>
      <p:sp>
        <p:nvSpPr>
          <p:cNvPr id="10" name="MH_SubTitle_1"/>
          <p:cNvSpPr>
            <a:spLocks noChangeArrowheads="1"/>
          </p:cNvSpPr>
          <p:nvPr>
            <p:custDataLst>
              <p:tags r:id="rId15"/>
            </p:custDataLst>
          </p:nvPr>
        </p:nvSpPr>
        <p:spPr bwMode="gray">
          <a:xfrm>
            <a:off x="6213475" y="340995"/>
            <a:ext cx="4322445" cy="683260"/>
          </a:xfrm>
          <a:prstGeom prst="roundRect">
            <a:avLst>
              <a:gd name="adj" fmla="val 50000"/>
            </a:avLst>
          </a:prstGeom>
          <a:solidFill>
            <a:schemeClr val="accent2"/>
          </a:solidFill>
          <a:ln>
            <a:noFill/>
          </a:ln>
        </p:spPr>
        <p:txBody>
          <a:bodyPr lIns="0" tIns="0" rIns="0" bIns="0" anchor="ctr" anchorCtr="1">
            <a:no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algn="ctr">
              <a:buNone/>
            </a:pPr>
            <a:r>
              <a:rPr lang="zh-CN" alt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考试说明</a:t>
            </a:r>
            <a:endParaRPr lang="zh-CN" alt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6356985" y="5056505"/>
            <a:ext cx="5813425" cy="107632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pPr algn="l">
              <a:buClrTx/>
              <a:buSzTx/>
              <a:buFontTx/>
            </a:pPr>
            <a:r>
              <a:rPr lang="en-US" altLang="zh-CN" sz="3200" b="1" dirty="0">
                <a:solidFill>
                  <a:srgbClr val="FF0000"/>
                </a:solidFill>
                <a:latin typeface="微软雅黑" panose="020B0503020204020204" pitchFamily="34" charset="-122"/>
                <a:ea typeface="微软雅黑" panose="020B0503020204020204" pitchFamily="34" charset="-122"/>
              </a:rPr>
              <a:t>Discourse/Text awareness</a:t>
            </a:r>
            <a:endParaRPr lang="en-US" altLang="zh-CN" sz="3200" b="1" dirty="0">
              <a:solidFill>
                <a:srgbClr val="FF0000"/>
              </a:solidFill>
              <a:latin typeface="微软雅黑" panose="020B0503020204020204" pitchFamily="34" charset="-122"/>
              <a:ea typeface="微软雅黑" panose="020B0503020204020204" pitchFamily="34" charset="-122"/>
            </a:endParaRPr>
          </a:p>
          <a:p>
            <a:pPr algn="l">
              <a:buClrTx/>
              <a:buSzTx/>
              <a:buFontTx/>
            </a:pPr>
            <a:r>
              <a:rPr lang="en-US" altLang="zh-CN" sz="3200" b="1" dirty="0">
                <a:solidFill>
                  <a:srgbClr val="FF0000"/>
                </a:solidFill>
                <a:latin typeface="微软雅黑" panose="020B0503020204020204" pitchFamily="34" charset="-122"/>
                <a:ea typeface="微软雅黑" panose="020B0503020204020204" pitchFamily="34" charset="-122"/>
              </a:rPr>
              <a:t>(</a:t>
            </a:r>
            <a:r>
              <a:rPr lang="zh-CN" altLang="en-US" sz="3200" b="1" dirty="0">
                <a:solidFill>
                  <a:srgbClr val="FF0000"/>
                </a:solidFill>
                <a:latin typeface="微软雅黑" panose="020B0503020204020204" pitchFamily="34" charset="-122"/>
                <a:ea typeface="微软雅黑" panose="020B0503020204020204" pitchFamily="34" charset="-122"/>
              </a:rPr>
              <a:t>语篇意识</a:t>
            </a:r>
            <a:r>
              <a:rPr lang="en-US" altLang="zh-CN" sz="3200" b="1" dirty="0">
                <a:solidFill>
                  <a:srgbClr val="FF0000"/>
                </a:solidFill>
                <a:latin typeface="微软雅黑" panose="020B0503020204020204" pitchFamily="34" charset="-122"/>
                <a:ea typeface="微软雅黑" panose="020B0503020204020204" pitchFamily="34" charset="-122"/>
              </a:rPr>
              <a:t>)</a:t>
            </a:r>
            <a:endParaRPr lang="en-US" altLang="zh-CN" sz="3200" b="1" dirty="0">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6350" y="0"/>
            <a:ext cx="539686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Part1 Improve accuracy</a:t>
            </a:r>
            <a:endParaRPr kumimoji="1" lang="en-US" sz="3600" b="1" dirty="0">
              <a:solidFill>
                <a:schemeClr val="tx1"/>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26" presetClass="emph" presetSubtype="0" fill="hold" nodeType="withEffect">
                                  <p:stCondLst>
                                    <p:cond delay="0"/>
                                  </p:stCondLst>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p:stCondLst>
                              <p:cond delay="500"/>
                            </p:stCondLst>
                            <p:childTnLst>
                              <p:par>
                                <p:cTn id="17" presetID="1" presetClass="entr" presetSubtype="0" fill="hold" nodeType="afterEffect">
                                  <p:stCondLst>
                                    <p:cond delay="50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nodeType="afterEffect">
                                  <p:stCondLst>
                                    <p:cond delay="500"/>
                                  </p:stCondLst>
                                  <p:childTnLst>
                                    <p:set>
                                      <p:cBhvr>
                                        <p:cTn id="21" dur="1" fill="hold">
                                          <p:stCondLst>
                                            <p:cond delay="0"/>
                                          </p:stCondLst>
                                        </p:cTn>
                                        <p:tgtEl>
                                          <p:spTgt spid="20"/>
                                        </p:tgtEl>
                                        <p:attrNameLst>
                                          <p:attrName>style.visibility</p:attrName>
                                        </p:attrNameLst>
                                      </p:cBhvr>
                                      <p:to>
                                        <p:strVal val="visible"/>
                                      </p:to>
                                    </p:set>
                                  </p:childTnLst>
                                </p:cTn>
                              </p:par>
                            </p:childTnLst>
                          </p:cTn>
                        </p:par>
                        <p:par>
                          <p:cTn id="22" fill="hold">
                            <p:stCondLst>
                              <p:cond delay="1500"/>
                            </p:stCondLst>
                            <p:childTnLst>
                              <p:par>
                                <p:cTn id="23" presetID="3" presetClass="entr" presetSubtype="10"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blinds(horizontal)">
                                      <p:cBhvr>
                                        <p:cTn id="25" dur="500"/>
                                        <p:tgtEl>
                                          <p:spTgt spid="59"/>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down)">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4" grpId="0" bldLvl="0" animBg="1"/>
      <p:bldP spid="59" grpId="0" bldLvl="0" animBg="1"/>
      <p:bldP spid="10" grpId="1"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nvGraphicFramePr>
        <p:xfrm>
          <a:off x="3076575" y="791845"/>
          <a:ext cx="9585960" cy="628840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文本框 5"/>
          <p:cNvSpPr txBox="1"/>
          <p:nvPr/>
        </p:nvSpPr>
        <p:spPr>
          <a:xfrm>
            <a:off x="20955" y="791845"/>
            <a:ext cx="3090545" cy="5751195"/>
          </a:xfrm>
          <a:prstGeom prst="rect">
            <a:avLst/>
          </a:prstGeom>
          <a:noFill/>
        </p:spPr>
        <p:txBody>
          <a:bodyPr wrap="square">
            <a:noAutofit/>
          </a:bodyPr>
          <a:lstStyle/>
          <a:p>
            <a:pPr algn="l" fontAlgn="ct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Flow</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is</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how</a:t>
            </a:r>
            <a:r>
              <a:rPr lang="zh-CN" altLang="en-US"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sentences</a:t>
            </a:r>
            <a:r>
              <a:rPr lang="zh-CN" altLang="en-US"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are</a:t>
            </a:r>
            <a:r>
              <a:rPr lang="zh-CN" altLang="en-US"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connected</a:t>
            </a:r>
            <a:r>
              <a:rPr lang="zh-CN" altLang="en-US"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coherently(</a:t>
            </a:r>
            <a:r>
              <a:rPr lang="zh-CN" altLang="en-US"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连贯地</a:t>
            </a:r>
            <a:r>
              <a:rPr lang="en-US" altLang="zh-CN" sz="3375" b="1" kern="100" dirty="0">
                <a:ln w="0"/>
                <a:effectLst/>
                <a:highlight>
                  <a:srgbClr val="FFFF00"/>
                </a:highlight>
                <a:latin typeface="Times New Roman" panose="02020603050405020304" charset="0"/>
                <a:ea typeface="宋体" panose="02010600030101010101" pitchFamily="2" charset="-122"/>
                <a:cs typeface="Times New Roman" panose="02020603050405020304" charset="0"/>
              </a:rPr>
              <a:t>)</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a:t>
            </a:r>
            <a:endParaRPr lang="en-US" altLang="zh-CN" sz="3375" b="1" kern="100" dirty="0">
              <a:ln w="0"/>
              <a:effectLst/>
              <a:latin typeface="Times New Roman" panose="02020603050405020304" charset="0"/>
              <a:ea typeface="宋体" panose="02010600030101010101" pitchFamily="2" charset="-122"/>
              <a:cs typeface="Times New Roman" panose="02020603050405020304" charset="0"/>
            </a:endParaRPr>
          </a:p>
          <a:p>
            <a:pPr algn="l" fontAlgn="ctr"/>
            <a:endParaRPr lang="en-US" altLang="zh-CN" sz="3375" b="1" kern="100" dirty="0">
              <a:ln w="0"/>
              <a:effectLst/>
              <a:latin typeface="Times New Roman" panose="02020603050405020304" charset="0"/>
              <a:ea typeface="宋体" panose="02010600030101010101" pitchFamily="2" charset="-122"/>
              <a:cs typeface="Times New Roman" panose="02020603050405020304" charset="0"/>
            </a:endParaRPr>
          </a:p>
          <a:p>
            <a:pPr fontAlgn="ct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There</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are</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many</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different</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ways</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to</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connect</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sentences</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r>
              <a:rPr lang="en-US" altLang="zh-CN" sz="3375" b="1" kern="100" dirty="0">
                <a:ln w="0"/>
                <a:effectLst/>
                <a:latin typeface="Times New Roman" panose="02020603050405020304" charset="0"/>
                <a:ea typeface="宋体" panose="02010600030101010101" pitchFamily="2" charset="-122"/>
                <a:cs typeface="Times New Roman" panose="02020603050405020304" charset="0"/>
              </a:rPr>
              <a:t>together.</a:t>
            </a:r>
            <a:r>
              <a:rPr lang="zh-CN" altLang="en-US" sz="3375" b="1" kern="100" dirty="0">
                <a:ln w="0"/>
                <a:effectLst/>
                <a:latin typeface="Times New Roman" panose="02020603050405020304" charset="0"/>
                <a:ea typeface="宋体" panose="02010600030101010101" pitchFamily="2" charset="-122"/>
                <a:cs typeface="Times New Roman" panose="02020603050405020304" charset="0"/>
              </a:rPr>
              <a:t> </a:t>
            </a:r>
            <a:endParaRPr lang="en-US" altLang="zh-CN" sz="3375" b="1" kern="100" dirty="0">
              <a:ln w="0"/>
              <a:effectLst/>
              <a:latin typeface="Times New Roman" panose="02020603050405020304" charset="0"/>
              <a:ea typeface="宋体" panose="02010600030101010101" pitchFamily="2" charset="-122"/>
              <a:cs typeface="Times New Roman" panose="02020603050405020304" charset="0"/>
            </a:endParaRPr>
          </a:p>
          <a:p>
            <a:pPr algn="l" fontAlgn="ctr"/>
            <a:endParaRPr lang="zh-CN" altLang="zh-CN" sz="3375" b="1" kern="100" dirty="0">
              <a:ln w="0"/>
              <a:effectLst/>
              <a:latin typeface="等线" panose="02010600030101010101" charset="-122"/>
              <a:ea typeface="等线" panose="02010600030101010101" charset="-122"/>
              <a:cs typeface="Times New Roman" panose="02020603050405020304" charset="0"/>
            </a:endParaRPr>
          </a:p>
        </p:txBody>
      </p:sp>
      <p:sp>
        <p:nvSpPr>
          <p:cNvPr id="9" name="文本框 8"/>
          <p:cNvSpPr txBox="1"/>
          <p:nvPr/>
        </p:nvSpPr>
        <p:spPr>
          <a:xfrm>
            <a:off x="6213350" y="87630"/>
            <a:ext cx="4987850" cy="667011"/>
          </a:xfrm>
          <a:prstGeom prst="rect">
            <a:avLst/>
          </a:prstGeom>
          <a:solidFill>
            <a:schemeClr val="accent2"/>
          </a:solidFill>
          <a:effectLst/>
        </p:spPr>
        <p:style>
          <a:lnRef idx="0">
            <a:schemeClr val="accent6"/>
          </a:lnRef>
          <a:fillRef idx="3">
            <a:schemeClr val="accent6"/>
          </a:fillRef>
          <a:effectRef idx="3">
            <a:schemeClr val="accent6"/>
          </a:effectRef>
          <a:fontRef idx="minor">
            <a:schemeClr val="lt1"/>
          </a:fontRef>
        </p:style>
        <p:txBody>
          <a:bodyPr wrap="square" tIns="113900" bIns="113900" rtlCol="0" anchor="ctr" anchorCtr="0">
            <a:noAutofit/>
          </a:bodyPr>
          <a:p>
            <a:pPr algn="ctr"/>
            <a:r>
              <a:rPr kumimoji="1" lang="en-US" sz="3600" b="1" dirty="0">
                <a:solidFill>
                  <a:schemeClr val="bg1"/>
                </a:solidFill>
                <a:latin typeface="Times New Roman" panose="02020603050405020304" charset="0"/>
                <a:cs typeface="Times New Roman" panose="02020603050405020304" charset="0"/>
              </a:rPr>
              <a:t>Review on Text Flow</a:t>
            </a:r>
            <a:r>
              <a:rPr kumimoji="1" lang="zh-CN" altLang="en-US" sz="3600" b="1" dirty="0">
                <a:solidFill>
                  <a:schemeClr val="bg1"/>
                </a:solidFill>
                <a:latin typeface="Times New Roman" panose="02020603050405020304" charset="0"/>
                <a:cs typeface="Times New Roman" panose="02020603050405020304" charset="0"/>
              </a:rPr>
              <a:t> </a:t>
            </a:r>
            <a:endParaRPr kumimoji="1" lang="zh-CN" altLang="en-US" sz="3600" b="1" dirty="0">
              <a:solidFill>
                <a:schemeClr val="bg1"/>
              </a:solidFill>
              <a:latin typeface="Times New Roman" panose="02020603050405020304" charset="0"/>
              <a:cs typeface="Times New Roman" panose="02020603050405020304" charset="0"/>
            </a:endParaRPr>
          </a:p>
        </p:txBody>
      </p:sp>
      <p:sp>
        <p:nvSpPr>
          <p:cNvPr id="2" name="文本框 1"/>
          <p:cNvSpPr txBox="1"/>
          <p:nvPr/>
        </p:nvSpPr>
        <p:spPr>
          <a:xfrm>
            <a:off x="6350" y="0"/>
            <a:ext cx="545655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Part1 Improve accuracy</a:t>
            </a:r>
            <a:endParaRPr kumimoji="1" lang="en-US"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additive="base">
                                        <p:cTn id="18"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图片 17"/>
          <p:cNvPicPr>
            <a:picLocks noChangeAspect="1"/>
          </p:cNvPicPr>
          <p:nvPr>
            <p:custDataLst>
              <p:tags r:id="rId1"/>
            </p:custDataLst>
          </p:nvPr>
        </p:nvPicPr>
        <p:blipFill>
          <a:blip/>
          <a:stretch>
            <a:fillRect/>
          </a:stretch>
        </p:blipFill>
        <p:spPr>
          <a:xfrm>
            <a:off x="11508972" y="6035245"/>
            <a:ext cx="863900" cy="863900"/>
          </a:xfrm>
          <a:prstGeom prst="rect">
            <a:avLst/>
          </a:prstGeom>
        </p:spPr>
      </p:pic>
      <p:sp>
        <p:nvSpPr>
          <p:cNvPr id="6" name="矩形 5"/>
          <p:cNvSpPr/>
          <p:nvPr>
            <p:custDataLst>
              <p:tags r:id="rId2"/>
            </p:custDataLst>
          </p:nvPr>
        </p:nvSpPr>
        <p:spPr>
          <a:xfrm>
            <a:off x="20780" y="1024250"/>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Blanks scan</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7" name="矩形 6"/>
          <p:cNvSpPr/>
          <p:nvPr>
            <p:custDataLst>
              <p:tags r:id="rId3"/>
            </p:custDataLst>
          </p:nvPr>
        </p:nvSpPr>
        <p:spPr>
          <a:xfrm>
            <a:off x="-175" y="2320079"/>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Clues search</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8" name="矩形 7"/>
          <p:cNvSpPr/>
          <p:nvPr>
            <p:custDataLst>
              <p:tags r:id="rId4"/>
            </p:custDataLst>
          </p:nvPr>
        </p:nvSpPr>
        <p:spPr>
          <a:xfrm>
            <a:off x="-46990" y="3616325"/>
            <a:ext cx="4716145"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Options comparison</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0" name="矩形 9"/>
          <p:cNvSpPr/>
          <p:nvPr>
            <p:custDataLst>
              <p:tags r:id="rId5"/>
            </p:custDataLst>
          </p:nvPr>
        </p:nvSpPr>
        <p:spPr>
          <a:xfrm>
            <a:off x="-175" y="4851379"/>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Choice made</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4" name="下箭头 13"/>
          <p:cNvSpPr/>
          <p:nvPr>
            <p:custDataLst>
              <p:tags r:id="rId6"/>
            </p:custDataLst>
          </p:nvPr>
        </p:nvSpPr>
        <p:spPr>
          <a:xfrm>
            <a:off x="1460719" y="196005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5" name="下箭头 14"/>
          <p:cNvSpPr/>
          <p:nvPr>
            <p:custDataLst>
              <p:tags r:id="rId7"/>
            </p:custDataLst>
          </p:nvPr>
        </p:nvSpPr>
        <p:spPr>
          <a:xfrm>
            <a:off x="1461354" y="318396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21" name="下箭头 20"/>
          <p:cNvSpPr/>
          <p:nvPr>
            <p:custDataLst>
              <p:tags r:id="rId8"/>
            </p:custDataLst>
          </p:nvPr>
        </p:nvSpPr>
        <p:spPr>
          <a:xfrm>
            <a:off x="1460719" y="4538498"/>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28" name="文本框 27"/>
          <p:cNvSpPr txBox="1"/>
          <p:nvPr/>
        </p:nvSpPr>
        <p:spPr>
          <a:xfrm>
            <a:off x="4772660" y="4984115"/>
            <a:ext cx="3391535" cy="1322070"/>
          </a:xfrm>
          <a:prstGeom prst="rect">
            <a:avLst/>
          </a:prstGeom>
          <a:noFill/>
        </p:spPr>
        <p:txBody>
          <a:bodyPr wrap="square" rtlCol="0" anchor="t">
            <a:spAutoFit/>
          </a:bodyPr>
          <a:p>
            <a:r>
              <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rPr>
              <a:t>A Clue-based Approach</a:t>
            </a:r>
            <a:endPar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sp>
        <p:nvSpPr>
          <p:cNvPr id="26" name="右箭头 25"/>
          <p:cNvSpPr/>
          <p:nvPr>
            <p:custDataLst>
              <p:tags r:id="rId9"/>
            </p:custDataLst>
          </p:nvPr>
        </p:nvSpPr>
        <p:spPr>
          <a:xfrm>
            <a:off x="3909105" y="4912151"/>
            <a:ext cx="838452" cy="694468"/>
          </a:xfrm>
          <a:prstGeom prst="right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4" name="矩形 3"/>
          <p:cNvSpPr/>
          <p:nvPr>
            <p:custDataLst>
              <p:tags r:id="rId10"/>
            </p:custDataLst>
          </p:nvPr>
        </p:nvSpPr>
        <p:spPr>
          <a:xfrm>
            <a:off x="9109710" y="732155"/>
            <a:ext cx="3583940" cy="55689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Passage Structure</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5" name="矩形 4"/>
          <p:cNvSpPr/>
          <p:nvPr>
            <p:custDataLst>
              <p:tags r:id="rId11"/>
            </p:custDataLst>
          </p:nvPr>
        </p:nvSpPr>
        <p:spPr>
          <a:xfrm>
            <a:off x="8793480" y="1671955"/>
            <a:ext cx="4065270"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Paragraph Structure</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9" name="下箭头 8"/>
          <p:cNvSpPr/>
          <p:nvPr>
            <p:custDataLst>
              <p:tags r:id="rId12"/>
            </p:custDataLst>
          </p:nvPr>
        </p:nvSpPr>
        <p:spPr>
          <a:xfrm>
            <a:off x="10677744" y="134537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1" name="矩形 10"/>
          <p:cNvSpPr/>
          <p:nvPr>
            <p:custDataLst>
              <p:tags r:id="rId13"/>
            </p:custDataLst>
          </p:nvPr>
        </p:nvSpPr>
        <p:spPr>
          <a:xfrm>
            <a:off x="9317990" y="2896235"/>
            <a:ext cx="3425190"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Flow Analysis</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2" name="矩形 11"/>
          <p:cNvSpPr/>
          <p:nvPr>
            <p:custDataLst>
              <p:tags r:id="rId14"/>
            </p:custDataLst>
          </p:nvPr>
        </p:nvSpPr>
        <p:spPr>
          <a:xfrm>
            <a:off x="9143190" y="4091284"/>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Blank Prediction</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3" name="矩形 12"/>
          <p:cNvSpPr/>
          <p:nvPr>
            <p:custDataLst>
              <p:tags r:id="rId15"/>
            </p:custDataLst>
          </p:nvPr>
        </p:nvSpPr>
        <p:spPr>
          <a:xfrm>
            <a:off x="8921411" y="5200345"/>
            <a:ext cx="3937776"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Option Comparison</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6" name="矩形 15"/>
          <p:cNvSpPr/>
          <p:nvPr>
            <p:custDataLst>
              <p:tags r:id="rId16"/>
            </p:custDataLst>
          </p:nvPr>
        </p:nvSpPr>
        <p:spPr>
          <a:xfrm>
            <a:off x="9318625" y="6424295"/>
            <a:ext cx="3424555"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Choice Made</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7" name="下箭头 16"/>
          <p:cNvSpPr/>
          <p:nvPr>
            <p:custDataLst>
              <p:tags r:id="rId17"/>
            </p:custDataLst>
          </p:nvPr>
        </p:nvSpPr>
        <p:spPr>
          <a:xfrm>
            <a:off x="10678379" y="255314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9" name="下箭头 18"/>
          <p:cNvSpPr/>
          <p:nvPr>
            <p:custDataLst>
              <p:tags r:id="rId18"/>
            </p:custDataLst>
          </p:nvPr>
        </p:nvSpPr>
        <p:spPr>
          <a:xfrm>
            <a:off x="10679014" y="376218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0" name="下箭头 19"/>
          <p:cNvSpPr/>
          <p:nvPr>
            <p:custDataLst>
              <p:tags r:id="rId19"/>
            </p:custDataLst>
          </p:nvPr>
        </p:nvSpPr>
        <p:spPr>
          <a:xfrm>
            <a:off x="10751404" y="491344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2" name="下箭头 21"/>
          <p:cNvSpPr/>
          <p:nvPr>
            <p:custDataLst>
              <p:tags r:id="rId20"/>
            </p:custDataLst>
          </p:nvPr>
        </p:nvSpPr>
        <p:spPr>
          <a:xfrm>
            <a:off x="10750769" y="606406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3" name="文本框 22"/>
          <p:cNvSpPr txBox="1"/>
          <p:nvPr/>
        </p:nvSpPr>
        <p:spPr>
          <a:xfrm>
            <a:off x="4340860" y="1057910"/>
            <a:ext cx="3391535" cy="1938020"/>
          </a:xfrm>
          <a:prstGeom prst="rect">
            <a:avLst/>
          </a:prstGeom>
          <a:noFill/>
        </p:spPr>
        <p:txBody>
          <a:bodyPr wrap="square" rtlCol="0" anchor="t">
            <a:spAutoFit/>
          </a:bodyPr>
          <a:p>
            <a:r>
              <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rPr>
              <a:t>An Approach based on Text Awareness</a:t>
            </a:r>
            <a:endPar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sp>
        <p:nvSpPr>
          <p:cNvPr id="24" name="左箭头 23"/>
          <p:cNvSpPr/>
          <p:nvPr/>
        </p:nvSpPr>
        <p:spPr>
          <a:xfrm>
            <a:off x="7725410" y="1671955"/>
            <a:ext cx="988695" cy="741045"/>
          </a:xfrm>
          <a:prstGeom prst="left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highlight>
                <a:srgbClr val="000080"/>
              </a:highlight>
            </a:endParaRPr>
          </a:p>
        </p:txBody>
      </p:sp>
      <p:sp>
        <p:nvSpPr>
          <p:cNvPr id="2" name="文本框 1"/>
          <p:cNvSpPr txBox="1"/>
          <p:nvPr/>
        </p:nvSpPr>
        <p:spPr>
          <a:xfrm>
            <a:off x="0" y="635"/>
            <a:ext cx="540385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Part1 </a:t>
            </a:r>
            <a:r>
              <a:rPr kumimoji="1" lang="en-US" sz="3200" b="1" dirty="0">
                <a:solidFill>
                  <a:schemeClr val="tx1"/>
                </a:solidFill>
                <a:latin typeface="Times New Roman" panose="02020603050405020304" charset="0"/>
                <a:cs typeface="Times New Roman" panose="02020603050405020304" charset="0"/>
              </a:rPr>
              <a:t>Improve accuracy</a:t>
            </a:r>
            <a:endParaRPr kumimoji="1" lang="en-US" sz="3200" b="1" dirty="0">
              <a:solidFill>
                <a:schemeClr val="tx1"/>
              </a:solidFill>
              <a:latin typeface="Times New Roman" panose="02020603050405020304" charset="0"/>
              <a:cs typeface="Times New Roman" panose="02020603050405020304" charset="0"/>
            </a:endParaRPr>
          </a:p>
        </p:txBody>
      </p:sp>
    </p:spTree>
    <p:custDataLst>
      <p:tags r:id="rId2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ppt_x"/>
                                          </p:val>
                                        </p:tav>
                                        <p:tav tm="100000">
                                          <p:val>
                                            <p:strVal val="#ppt_x"/>
                                          </p:val>
                                        </p:tav>
                                      </p:tavLst>
                                    </p:anim>
                                    <p:anim calcmode="lin" valueType="num">
                                      <p:cBhvr additive="base">
                                        <p:cTn id="1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par>
                                <p:cTn id="26" presetID="2" presetClass="entr" presetSubtype="4"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linds(horizontal)">
                                      <p:cBhvr>
                                        <p:cTn id="34" dur="500"/>
                                        <p:tgtEl>
                                          <p:spTgt spid="12"/>
                                        </p:tgtEl>
                                      </p:cBhvr>
                                    </p:animEffect>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childTnLst>
                          </p:cTn>
                        </p:par>
                        <p:par>
                          <p:cTn id="44" fill="hold">
                            <p:stCondLst>
                              <p:cond delay="500"/>
                            </p:stCondLst>
                            <p:childTnLst>
                              <p:par>
                                <p:cTn id="45" presetID="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linds(horizontal)">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ppt_x"/>
                                          </p:val>
                                        </p:tav>
                                        <p:tav tm="100000">
                                          <p:val>
                                            <p:strVal val="#ppt_x"/>
                                          </p:val>
                                        </p:tav>
                                      </p:tavLst>
                                    </p:anim>
                                    <p:anim calcmode="lin" valueType="num">
                                      <p:cBhvr additive="base">
                                        <p:cTn id="6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11" grpId="0" bldLvl="0" animBg="1"/>
      <p:bldP spid="12" grpId="0" bldLvl="0" animBg="1"/>
      <p:bldP spid="13" grpId="0" bldLvl="0" animBg="1"/>
      <p:bldP spid="16" grpId="0" bldLvl="0" animBg="1"/>
      <p:bldP spid="23" grpId="0"/>
      <p:bldP spid="24" grpId="0" animBg="1"/>
      <p:bldP spid="9" grpId="0" animBg="1"/>
      <p:bldP spid="17" grpId="0" animBg="1"/>
      <p:bldP spid="19" grpId="0" animBg="1"/>
      <p:bldP spid="20"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0"/>
            <a:ext cx="943546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lstStyle/>
          <a:p>
            <a:pPr algn="ctr"/>
            <a:r>
              <a:rPr kumimoji="1" lang="en-US" sz="3600" b="1" dirty="0">
                <a:solidFill>
                  <a:schemeClr val="tx1"/>
                </a:solidFill>
                <a:latin typeface="Times New Roman" panose="02020603050405020304" charset="0"/>
                <a:cs typeface="Times New Roman" panose="02020603050405020304" charset="0"/>
              </a:rPr>
              <a:t>Part2 </a:t>
            </a:r>
            <a:r>
              <a:rPr kumimoji="1" lang="en-US" altLang="zh-CN" sz="3600" b="1" dirty="0">
                <a:solidFill>
                  <a:schemeClr val="tx1"/>
                </a:solidFill>
                <a:latin typeface="Times New Roman" panose="02020603050405020304" charset="0"/>
                <a:cs typeface="Times New Roman" panose="02020603050405020304" charset="0"/>
              </a:rPr>
              <a:t>An</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Approach</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based</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on</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Text</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Awareness</a:t>
            </a:r>
            <a:endParaRPr kumimoji="1" lang="en-US" altLang="zh-CN" sz="3600" b="1" dirty="0">
              <a:solidFill>
                <a:schemeClr val="tx1"/>
              </a:solidFill>
              <a:latin typeface="Times New Roman" panose="02020603050405020304" charset="0"/>
              <a:cs typeface="Times New Roman" panose="02020603050405020304" charset="0"/>
            </a:endParaRPr>
          </a:p>
        </p:txBody>
      </p:sp>
      <p:pic>
        <p:nvPicPr>
          <p:cNvPr id="29" name="图片 28" descr="4a1d494a6174119503be9446bd46791e"/>
          <p:cNvPicPr>
            <a:picLocks noChangeAspect="1"/>
          </p:cNvPicPr>
          <p:nvPr/>
        </p:nvPicPr>
        <p:blipFill>
          <a:blip r:embed="rId1"/>
          <a:stretch>
            <a:fillRect/>
          </a:stretch>
        </p:blipFill>
        <p:spPr>
          <a:xfrm>
            <a:off x="11254105" y="-344170"/>
            <a:ext cx="2018030" cy="2018030"/>
          </a:xfrm>
          <a:prstGeom prst="rect">
            <a:avLst/>
          </a:prstGeom>
        </p:spPr>
      </p:pic>
      <p:sp>
        <p:nvSpPr>
          <p:cNvPr id="5" name="文本框 4"/>
          <p:cNvSpPr txBox="1"/>
          <p:nvPr/>
        </p:nvSpPr>
        <p:spPr>
          <a:xfrm>
            <a:off x="171450" y="880110"/>
            <a:ext cx="7080250" cy="593725"/>
          </a:xfrm>
          <a:prstGeom prst="rect">
            <a:avLst/>
          </a:prstGeom>
          <a:noFill/>
        </p:spPr>
        <p:txBody>
          <a:bodyPr wrap="square">
            <a:noAutofit/>
          </a:bodyPr>
          <a:p>
            <a:pPr algn="l">
              <a:lnSpc>
                <a:spcPts val="3580"/>
              </a:lnSpc>
            </a:pPr>
            <a:r>
              <a:rPr lang="en-US" alt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2025</a:t>
            </a:r>
            <a:r>
              <a:rPr lang="zh-CN" altLang="en-US"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a:t>
            </a:r>
            <a:r>
              <a:rPr 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新课标</a:t>
            </a:r>
            <a:r>
              <a:rPr lang="zh-CN" sz="3600" b="1" kern="100" dirty="0">
                <a:solidFill>
                  <a:srgbClr val="000000"/>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Ⅰ</a:t>
            </a:r>
            <a:r>
              <a:rPr lang="zh-CN" sz="3600" b="1" kern="100" dirty="0">
                <a:solidFill>
                  <a:srgbClr val="000000"/>
                </a:solidFill>
                <a:effectLst/>
                <a:highlight>
                  <a:srgbClr val="FFFF00"/>
                </a:highlight>
                <a:latin typeface="宋体" panose="02010600030101010101" pitchFamily="2" charset="-122"/>
                <a:cs typeface="Times New Roman" panose="02020603050405020304" charset="0"/>
                <a:sym typeface="+mn-ea"/>
              </a:rPr>
              <a:t>卷</a:t>
            </a:r>
            <a:r>
              <a:rPr lang="en-US" altLang="zh-CN" sz="3600" b="1" kern="100" dirty="0">
                <a:solidFill>
                  <a:srgbClr val="000000"/>
                </a:solidFill>
                <a:effectLst/>
                <a:highlight>
                  <a:srgbClr val="FFFF00"/>
                </a:highlight>
                <a:latin typeface="宋体" panose="02010600030101010101" pitchFamily="2" charset="-122"/>
                <a:cs typeface="Times New Roman" panose="02020603050405020304" charset="0"/>
                <a:sym typeface="+mn-ea"/>
              </a:rPr>
              <a:t> </a:t>
            </a:r>
            <a:r>
              <a:rPr lang="en-US" altLang="zh-CN" sz="3600" b="1" kern="100" dirty="0">
                <a:solidFill>
                  <a:srgbClr val="000000"/>
                </a:solidFill>
                <a:effectLst/>
                <a:highlight>
                  <a:srgbClr val="FFFF00"/>
                </a:highlight>
                <a:latin typeface="Times New Roman" panose="02020603050405020304" charset="0"/>
                <a:cs typeface="Times New Roman" panose="02020603050405020304" charset="0"/>
                <a:sym typeface="+mn-ea"/>
              </a:rPr>
              <a:t>Q36 Q37</a:t>
            </a:r>
            <a:r>
              <a:rPr lang="zh-CN" altLang="en-US" sz="2530" kern="0" dirty="0">
                <a:solidFill>
                  <a:srgbClr val="000000"/>
                </a:solidFill>
                <a:effectLst/>
                <a:highlight>
                  <a:srgbClr val="FFFF00"/>
                </a:highlight>
                <a:latin typeface="Times New Roman" panose="02020603050405020304" charset="0"/>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161925" y="1492885"/>
            <a:ext cx="12242165" cy="3503930"/>
          </a:xfrm>
          <a:prstGeom prst="rect">
            <a:avLst/>
          </a:prstGeom>
          <a:noFill/>
        </p:spPr>
        <p:txBody>
          <a:bodyPr wrap="square" rtlCol="0">
            <a:noAutofit/>
          </a:bodyPr>
          <a:p>
            <a:pPr algn="ctr"/>
            <a:r>
              <a:rPr lang="en-US" altLang="zh-CN" sz="3200" b="1">
                <a:latin typeface="Times New Roman" panose="02020603050405020304" charset="0"/>
                <a:cs typeface="Times New Roman" panose="02020603050405020304" charset="0"/>
              </a:rPr>
              <a:t>An Unsung Hero</a:t>
            </a:r>
            <a:endParaRPr lang="en-US" altLang="en-US" sz="3200">
              <a:latin typeface="Times New Roman" panose="02020603050405020304" charset="0"/>
              <a:cs typeface="Times New Roman" panose="02020603050405020304" charset="0"/>
            </a:endParaRPr>
          </a:p>
          <a:p>
            <a:pPr algn="just"/>
            <a:r>
              <a:rPr lang="en-US" altLang="en-US" sz="3200">
                <a:latin typeface="Times New Roman" panose="02020603050405020304" charset="0"/>
                <a:cs typeface="Times New Roman" panose="02020603050405020304" charset="0"/>
              </a:rPr>
              <a:t>  </a:t>
            </a:r>
            <a:r>
              <a:rPr lang="en-US" altLang="en-US" sz="3200" b="1">
                <a:solidFill>
                  <a:srgbClr val="FF0000"/>
                </a:solidFill>
                <a:latin typeface="Times New Roman" panose="02020603050405020304" charset="0"/>
                <a:cs typeface="Times New Roman" panose="02020603050405020304" charset="0"/>
              </a:rPr>
              <a:t>  ①</a:t>
            </a:r>
            <a:r>
              <a:rPr lang="en-US" altLang="zh-CN" sz="3200" b="1">
                <a:solidFill>
                  <a:srgbClr val="FF0000"/>
                </a:solidFill>
                <a:latin typeface="Times New Roman" panose="02020603050405020304" charset="0"/>
                <a:cs typeface="Times New Roman" panose="02020603050405020304" charset="0"/>
              </a:rPr>
              <a:t> </a:t>
            </a:r>
            <a:r>
              <a:rPr lang="en-US" altLang="zh-CN" sz="3200">
                <a:latin typeface="Times New Roman" panose="02020603050405020304" charset="0"/>
                <a:cs typeface="Times New Roman" panose="02020603050405020304" charset="0"/>
              </a:rPr>
              <a:t>Need a break between classes or just a quick pick-me-up in the morning? The College Cafe has just that, and more.</a:t>
            </a:r>
            <a:r>
              <a:rPr lang="en-US" altLang="zh-CN" sz="3200" u="sng">
                <a:latin typeface="Times New Roman" panose="02020603050405020304" charset="0"/>
                <a:cs typeface="Times New Roman" panose="02020603050405020304" charset="0"/>
              </a:rPr>
              <a:t> </a:t>
            </a:r>
            <a:r>
              <a:rPr lang="en-US" altLang="zh-CN" sz="3200" u="sng">
                <a:latin typeface="Times New Roman" panose="02020603050405020304" charset="0"/>
                <a:cs typeface="Times New Roman" panose="02020603050405020304" charset="0"/>
                <a:sym typeface="+mn-ea"/>
              </a:rPr>
              <a:t> </a:t>
            </a:r>
            <a:r>
              <a:rPr lang="en-US" altLang="zh-CN" sz="3200" u="sng">
                <a:latin typeface="Times New Roman" panose="02020603050405020304" charset="0"/>
                <a:cs typeface="Times New Roman" panose="02020603050405020304" charset="0"/>
              </a:rPr>
              <a:t>36</a:t>
            </a:r>
            <a:r>
              <a:rPr lang="en-US" altLang="zh-CN" sz="3200">
                <a:latin typeface="Times New Roman" panose="02020603050405020304" charset="0"/>
                <a:cs typeface="Times New Roman" panose="02020603050405020304" charset="0"/>
              </a:rPr>
              <a:t>  </a:t>
            </a:r>
            <a:endParaRPr lang="en-US" altLang="zh-CN" sz="3200">
              <a:latin typeface="Times New Roman" panose="02020603050405020304" charset="0"/>
              <a:cs typeface="Times New Roman" panose="02020603050405020304" charset="0"/>
            </a:endParaRPr>
          </a:p>
          <a:p>
            <a:pPr algn="just"/>
            <a:r>
              <a:rPr lang="en-US" altLang="zh-CN" sz="3200">
                <a:latin typeface="Times New Roman" panose="02020603050405020304" charset="0"/>
                <a:cs typeface="Times New Roman" panose="02020603050405020304" charset="0"/>
              </a:rPr>
              <a:t>    </a:t>
            </a:r>
            <a:r>
              <a:rPr lang="en-US" altLang="en-US" sz="3200" b="1">
                <a:solidFill>
                  <a:srgbClr val="FF0000"/>
                </a:solidFill>
                <a:latin typeface="Times New Roman" panose="02020603050405020304" charset="0"/>
                <a:cs typeface="Times New Roman" panose="02020603050405020304" charset="0"/>
              </a:rPr>
              <a:t>②</a:t>
            </a:r>
            <a:r>
              <a:rPr lang="en-US" altLang="zh-CN" sz="3200">
                <a:latin typeface="Times New Roman" panose="02020603050405020304" charset="0"/>
                <a:cs typeface="Times New Roman" panose="02020603050405020304" charset="0"/>
              </a:rPr>
              <a:t> Catherine Murphy, a cafe worker in a green shirt and black hat, makes sure that each customer gets exactly what they order. She goes back and forth between machines to make the drinks. </a:t>
            </a:r>
            <a:r>
              <a:rPr lang="en-US" altLang="zh-CN" sz="3200" u="sng">
                <a:latin typeface="Times New Roman" panose="02020603050405020304" charset="0"/>
                <a:cs typeface="Times New Roman" panose="02020603050405020304" charset="0"/>
              </a:rPr>
              <a:t>     37     </a:t>
            </a:r>
            <a:r>
              <a:rPr lang="en-US" altLang="zh-CN" sz="3200">
                <a:latin typeface="Times New Roman" panose="02020603050405020304" charset="0"/>
                <a:cs typeface="Times New Roman" panose="02020603050405020304" charset="0"/>
              </a:rPr>
              <a:t>As the customer grabs the drink from her hand, she smiles and says, “Hello, how is your day?” Even when the line is getting longer, she doesn’t let it get in the way of her genuine conversations. </a:t>
            </a:r>
            <a:r>
              <a:rPr lang="en-US" altLang="en-US" sz="3200">
                <a:latin typeface="Times New Roman" panose="02020603050405020304" charset="0"/>
                <a:cs typeface="Times New Roman" panose="02020603050405020304" charset="0"/>
              </a:rPr>
              <a:t>   </a:t>
            </a:r>
            <a:endParaRPr lang="en-US" altLang="zh-CN" sz="3200">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060" y="664210"/>
            <a:ext cx="3668395" cy="3538220"/>
          </a:xfrm>
          <a:prstGeom prst="rect">
            <a:avLst/>
          </a:prstGeom>
          <a:noFill/>
        </p:spPr>
        <p:txBody>
          <a:bodyPr wrap="square">
            <a:spAutoFit/>
          </a:bodyPr>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rPr>
              <a:t>Genre(</a:t>
            </a:r>
            <a:r>
              <a:rPr lang="zh-CN" altLang="en-US" sz="3200" b="1" kern="100" dirty="0">
                <a:solidFill>
                  <a:srgbClr val="FF0000"/>
                </a:solidFill>
                <a:highlight>
                  <a:srgbClr val="FFFF00"/>
                </a:highlight>
                <a:latin typeface="Times New Roman" panose="02020603050405020304" charset="0"/>
                <a:cs typeface="Times New Roman" panose="02020603050405020304" charset="0"/>
              </a:rPr>
              <a:t>体裁</a:t>
            </a:r>
            <a:r>
              <a:rPr lang="en-US" altLang="zh-CN" sz="3200" b="1" kern="100" dirty="0">
                <a:solidFill>
                  <a:srgbClr val="FF0000"/>
                </a:solidFill>
                <a:highlight>
                  <a:srgbClr val="FFFF00"/>
                </a:highlight>
                <a:latin typeface="Times New Roman" panose="02020603050405020304" charset="0"/>
                <a:cs typeface="Times New Roman" panose="02020603050405020304" charset="0"/>
              </a:rPr>
              <a:t>):</a:t>
            </a: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 </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Main Idea/Topic: </a:t>
            </a:r>
            <a:endParaRPr lang="en-US" altLang="zh-CN" sz="3200" b="1"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Passage</a:t>
            </a:r>
            <a:r>
              <a:rPr lang="zh-CN" altLang="en-US"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 </a:t>
            </a: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Structure:</a:t>
            </a:r>
            <a:endPar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p:txBody>
      </p:sp>
      <p:sp>
        <p:nvSpPr>
          <p:cNvPr id="7" name="文本框 6"/>
          <p:cNvSpPr txBox="1"/>
          <p:nvPr/>
        </p:nvSpPr>
        <p:spPr>
          <a:xfrm>
            <a:off x="205948" y="1130806"/>
            <a:ext cx="1960182" cy="583565"/>
          </a:xfrm>
          <a:prstGeom prst="rect">
            <a:avLst/>
          </a:prstGeom>
          <a:noFill/>
        </p:spPr>
        <p:txBody>
          <a:bodyPr wrap="square">
            <a:spAutoFit/>
          </a:bodyPr>
          <a:p>
            <a:pPr algn="l" fontAlgn="ctr"/>
            <a:r>
              <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rPr>
              <a:t>Narrative</a:t>
            </a:r>
            <a:endParaRPr lang="en-US" altLang="zh-CN" sz="3200" b="1" kern="100" dirty="0">
              <a:solidFill>
                <a:srgbClr val="000000"/>
              </a:solidFill>
              <a:highlight>
                <a:srgbClr val="FFFF00"/>
              </a:highlight>
              <a:latin typeface="Times New Roman" panose="02020603050405020304" charset="0"/>
              <a:cs typeface="Times New Roman" panose="02020603050405020304" charset="0"/>
              <a:sym typeface="Wingdings" panose="05000000000000000000" pitchFamily="2" charset="2"/>
            </a:endParaRPr>
          </a:p>
        </p:txBody>
      </p:sp>
      <p:sp>
        <p:nvSpPr>
          <p:cNvPr id="17" name="文本框 16"/>
          <p:cNvSpPr txBox="1"/>
          <p:nvPr/>
        </p:nvSpPr>
        <p:spPr>
          <a:xfrm>
            <a:off x="205740" y="2104390"/>
            <a:ext cx="3279140" cy="561975"/>
          </a:xfrm>
          <a:prstGeom prst="rect">
            <a:avLst/>
          </a:prstGeom>
          <a:noFill/>
        </p:spPr>
        <p:txBody>
          <a:bodyPr wrap="square" rtlCol="0" anchor="t">
            <a:noAutofit/>
          </a:bodyPr>
          <a:p>
            <a:pPr fontAlgn="ctr"/>
            <a:r>
              <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rPr>
              <a:t>An unsung hero</a:t>
            </a:r>
            <a:endPar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endParaRPr>
          </a:p>
        </p:txBody>
      </p:sp>
      <p:sp>
        <p:nvSpPr>
          <p:cNvPr id="19" name="文本框 18"/>
          <p:cNvSpPr txBox="1"/>
          <p:nvPr/>
        </p:nvSpPr>
        <p:spPr>
          <a:xfrm>
            <a:off x="64134" y="3128660"/>
            <a:ext cx="3586859" cy="1076325"/>
          </a:xfrm>
          <a:prstGeom prst="rect">
            <a:avLst/>
          </a:prstGeom>
          <a:noFill/>
        </p:spPr>
        <p:txBody>
          <a:bodyPr wrap="square" rtlCol="0" anchor="t">
            <a:spAutoFit/>
          </a:bodyPr>
          <a:p>
            <a:pPr algn="l" fontAlgn="ctr"/>
            <a:r>
              <a:rPr lang="en-US" altLang="zh-CN" sz="3200" kern="100" dirty="0">
                <a:latin typeface="Times New Roman" panose="02020603050405020304" charset="0"/>
                <a:cs typeface="Times New Roman" panose="02020603050405020304" charset="0"/>
                <a:sym typeface="Wingdings" panose="05000000000000000000" pitchFamily="2" charset="2"/>
              </a:rPr>
              <a:t>Introduction-Body-Conclusion   </a:t>
            </a:r>
            <a:r>
              <a:rPr lang="en-US" altLang="zh-CN" sz="2955" kern="100" dirty="0">
                <a:latin typeface="Times New Roman" panose="02020603050405020304" charset="0"/>
                <a:cs typeface="Times New Roman" panose="02020603050405020304" charset="0"/>
                <a:sym typeface="Wingdings" panose="05000000000000000000" pitchFamily="2" charset="2"/>
              </a:rPr>
              <a:t>           </a:t>
            </a:r>
            <a:endParaRPr lang="en-US" altLang="zh-CN" sz="2955" kern="100" dirty="0">
              <a:latin typeface="Times New Roman" panose="02020603050405020304" charset="0"/>
              <a:cs typeface="Times New Roman" panose="02020603050405020304" charset="0"/>
              <a:sym typeface="Wingdings" panose="05000000000000000000" pitchFamily="2" charset="2"/>
            </a:endParaRPr>
          </a:p>
        </p:txBody>
      </p:sp>
      <p:sp>
        <p:nvSpPr>
          <p:cNvPr id="6" name="文本框 5"/>
          <p:cNvSpPr txBox="1"/>
          <p:nvPr/>
        </p:nvSpPr>
        <p:spPr>
          <a:xfrm>
            <a:off x="3405505" y="53975"/>
            <a:ext cx="9504680" cy="7225665"/>
          </a:xfrm>
          <a:prstGeom prst="rect">
            <a:avLst/>
          </a:prstGeom>
          <a:noFill/>
        </p:spPr>
        <p:txBody>
          <a:bodyPr wrap="square" rtlCol="0">
            <a:noAutofit/>
          </a:bodyPr>
          <a:p>
            <a:pPr algn="ctr"/>
            <a:r>
              <a:rPr lang="en-US" altLang="zh-CN" sz="2000">
                <a:latin typeface="Times New Roman" panose="02020603050405020304" charset="0"/>
                <a:cs typeface="Times New Roman" panose="02020603050405020304" charset="0"/>
              </a:rPr>
              <a:t> </a:t>
            </a:r>
            <a:r>
              <a:rPr lang="en-US" altLang="zh-CN" sz="2000" b="1">
                <a:latin typeface="Times New Roman" panose="02020603050405020304" charset="0"/>
                <a:cs typeface="Times New Roman" panose="02020603050405020304" charset="0"/>
              </a:rPr>
              <a:t> An Unsung Hero</a:t>
            </a:r>
            <a:endParaRPr lang="en-US" altLang="zh-CN" sz="2000" b="1">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  ①</a:t>
            </a:r>
            <a:r>
              <a:rPr lang="en-US" altLang="zh-CN" sz="2000">
                <a:latin typeface="Times New Roman" panose="02020603050405020304" charset="0"/>
                <a:cs typeface="Times New Roman" panose="02020603050405020304" charset="0"/>
              </a:rPr>
              <a:t> Need a break between classes or just a quick pick-me-up in the morning? The College Cafe has just that, and more. </a:t>
            </a:r>
            <a:r>
              <a:rPr lang="en-US" altLang="zh-CN" sz="2000" u="sng">
                <a:latin typeface="Times New Roman" panose="02020603050405020304" charset="0"/>
                <a:cs typeface="Times New Roman" panose="02020603050405020304" charset="0"/>
              </a:rPr>
              <a:t>  36  </a:t>
            </a:r>
            <a:endParaRPr lang="en-US" altLang="zh-CN" sz="2000" u="sng">
              <a:latin typeface="Times New Roman" panose="02020603050405020304" charset="0"/>
              <a:cs typeface="Times New Roman" panose="02020603050405020304" charset="0"/>
            </a:endParaRPr>
          </a:p>
          <a:p>
            <a:pPr algn="just"/>
            <a:endParaRPr lang="en-US" altLang="zh-CN" sz="2000" u="sng">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  ②</a:t>
            </a:r>
            <a:r>
              <a:rPr lang="en-US" altLang="zh-CN" sz="2000">
                <a:latin typeface="Times New Roman" panose="02020603050405020304" charset="0"/>
                <a:cs typeface="Times New Roman" panose="02020603050405020304" charset="0"/>
              </a:rPr>
              <a:t> Catherine Murphy, a cafe worker in a green shirt and black hat, makes sure that each customer gets exactly what they order. She goes back and forth between machines to make the drinks. </a:t>
            </a:r>
            <a:r>
              <a:rPr lang="en-US" altLang="zh-CN" sz="2000" u="sng">
                <a:latin typeface="Times New Roman" panose="02020603050405020304" charset="0"/>
                <a:cs typeface="Times New Roman" panose="02020603050405020304" charset="0"/>
              </a:rPr>
              <a:t>    37   </a:t>
            </a:r>
            <a:r>
              <a:rPr lang="en-US" altLang="zh-CN" sz="2000">
                <a:latin typeface="Times New Roman" panose="02020603050405020304" charset="0"/>
                <a:cs typeface="Times New Roman" panose="02020603050405020304" charset="0"/>
              </a:rPr>
              <a:t>As the customer grabs the drink from her hand, she smiles and says, “Hello, how is your day?” Even when the line is getting longer, she doesn’t let it get in the way of her genuine conversations.</a:t>
            </a:r>
            <a:endParaRPr lang="en-US" altLang="zh-CN" sz="2000">
              <a:latin typeface="Times New Roman" panose="02020603050405020304" charset="0"/>
              <a:cs typeface="Times New Roman" panose="02020603050405020304" charset="0"/>
            </a:endParaRPr>
          </a:p>
          <a:p>
            <a:pPr algn="just"/>
            <a:r>
              <a:rPr lang="en-US" altLang="zh-CN" sz="2000">
                <a:latin typeface="Times New Roman" panose="02020603050405020304" charset="0"/>
                <a:cs typeface="Times New Roman" panose="02020603050405020304" charset="0"/>
              </a:rPr>
              <a:t> </a:t>
            </a:r>
            <a:endParaRPr lang="en-US" altLang="zh-CN"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  ③</a:t>
            </a:r>
            <a:r>
              <a:rPr lang="en-US" altLang="zh-CN" sz="2000">
                <a:latin typeface="Times New Roman" panose="02020603050405020304" charset="0"/>
                <a:cs typeface="Times New Roman" panose="02020603050405020304" charset="0"/>
              </a:rPr>
              <a:t> Murphy gets up at a quarter to five and drives thirty minutes every day to get to work on time.</a:t>
            </a:r>
            <a:r>
              <a:rPr lang="en-US" altLang="zh-CN" sz="2000" u="sng">
                <a:latin typeface="Times New Roman" panose="02020603050405020304" charset="0"/>
                <a:cs typeface="Times New Roman" panose="02020603050405020304" charset="0"/>
              </a:rPr>
              <a:t>    38   </a:t>
            </a:r>
            <a:r>
              <a:rPr lang="en-US" altLang="zh-CN" sz="2000">
                <a:latin typeface="Times New Roman" panose="02020603050405020304" charset="0"/>
                <a:cs typeface="Times New Roman" panose="02020603050405020304" charset="0"/>
              </a:rPr>
              <a:t>“I do so because I like to make coffee for the students. I know they need it in the morning,” Murphy said. Being a mother and wife has helped her become the woman she is. She believes she is here to serve. </a:t>
            </a:r>
            <a:endParaRPr lang="en-US" altLang="zh-CN" sz="2000">
              <a:latin typeface="Times New Roman" panose="02020603050405020304" charset="0"/>
              <a:cs typeface="Times New Roman" panose="02020603050405020304" charset="0"/>
            </a:endParaRPr>
          </a:p>
          <a:p>
            <a:pPr algn="just"/>
            <a:endParaRPr lang="en-US" altLang="zh-CN"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  ④</a:t>
            </a:r>
            <a:r>
              <a:rPr lang="en-US" altLang="zh-CN" sz="2000">
                <a:latin typeface="Times New Roman" panose="02020603050405020304" charset="0"/>
                <a:cs typeface="Times New Roman" panose="02020603050405020304" charset="0"/>
              </a:rPr>
              <a:t> One thing Murphy may not know is that her smile is contagious (</a:t>
            </a:r>
            <a:r>
              <a:rPr lang="zh-CN" altLang="en-US" sz="2000">
                <a:latin typeface="Times New Roman" panose="02020603050405020304" charset="0"/>
                <a:cs typeface="Times New Roman" panose="02020603050405020304" charset="0"/>
              </a:rPr>
              <a:t>有感染力</a:t>
            </a:r>
            <a:r>
              <a:rPr lang="en-US" altLang="zh-CN" sz="2000">
                <a:latin typeface="Times New Roman" panose="02020603050405020304" charset="0"/>
                <a:cs typeface="Times New Roman" panose="02020603050405020304" charset="0"/>
              </a:rPr>
              <a:t>) and can be the difference in a student having a much better day than they were having before seeing her. Joanna Wright, a senior political science major, loves coffee and goes to the cafe at least six days a week.  </a:t>
            </a:r>
            <a:r>
              <a:rPr lang="en-US" altLang="zh-CN" sz="2000" u="sng">
                <a:latin typeface="Times New Roman" panose="02020603050405020304" charset="0"/>
                <a:cs typeface="Times New Roman" panose="02020603050405020304" charset="0"/>
              </a:rPr>
              <a:t>      39    </a:t>
            </a:r>
            <a:r>
              <a:rPr lang="en-US" altLang="zh-CN" sz="2000">
                <a:latin typeface="Times New Roman" panose="02020603050405020304" charset="0"/>
                <a:cs typeface="Times New Roman" panose="02020603050405020304" charset="0"/>
              </a:rPr>
              <a:t> “Catherine always has a huge smile on her face, which always puts me in a cheerful mood,” Wright said. </a:t>
            </a:r>
            <a:endParaRPr lang="en-US" altLang="zh-CN" sz="2000">
              <a:latin typeface="Times New Roman" panose="02020603050405020304" charset="0"/>
              <a:cs typeface="Times New Roman" panose="02020603050405020304" charset="0"/>
            </a:endParaRPr>
          </a:p>
          <a:p>
            <a:pPr algn="just"/>
            <a:endParaRPr lang="en-US" altLang="zh-CN" sz="2000">
              <a:latin typeface="Times New Roman" panose="02020603050405020304" charset="0"/>
              <a:cs typeface="Times New Roman" panose="02020603050405020304" charset="0"/>
            </a:endParaRPr>
          </a:p>
          <a:p>
            <a:pPr algn="just"/>
            <a:r>
              <a:rPr lang="en-US" altLang="en-US" sz="2000">
                <a:latin typeface="Times New Roman" panose="02020603050405020304" charset="0"/>
                <a:cs typeface="Times New Roman" panose="02020603050405020304" charset="0"/>
              </a:rPr>
              <a:t>  ⑤</a:t>
            </a:r>
            <a:r>
              <a:rPr lang="en-US" altLang="zh-CN" sz="2000">
                <a:latin typeface="Times New Roman" panose="02020603050405020304" charset="0"/>
                <a:cs typeface="Times New Roman" panose="02020603050405020304" charset="0"/>
              </a:rPr>
              <a:t> “I enjoy working in the cafe,” Murphy said. ___40___ She has every intention of staying and continuing doing what she loves.</a:t>
            </a:r>
            <a:endParaRPr lang="en-US" altLang="zh-CN" sz="2000">
              <a:latin typeface="Times New Roman" panose="02020603050405020304" charset="0"/>
              <a:cs typeface="Times New Roman" panose="02020603050405020304" charset="0"/>
            </a:endParaRPr>
          </a:p>
        </p:txBody>
      </p:sp>
      <p:sp>
        <p:nvSpPr>
          <p:cNvPr id="18" name="文本框 17"/>
          <p:cNvSpPr txBox="1"/>
          <p:nvPr/>
        </p:nvSpPr>
        <p:spPr>
          <a:xfrm>
            <a:off x="-51435" y="53975"/>
            <a:ext cx="3702685" cy="694055"/>
          </a:xfrm>
          <a:prstGeom prst="rect">
            <a:avLst/>
          </a:prstGeom>
          <a:noFill/>
        </p:spPr>
        <p:txBody>
          <a:bodyPr wrap="square" rtlCol="0" anchor="t">
            <a:noAutofit/>
          </a:bodyPr>
          <a:p>
            <a:pPr algn="l">
              <a:lnSpc>
                <a:spcPts val="3580"/>
              </a:lnSpc>
            </a:pPr>
            <a:r>
              <a:rPr lang="en-US" altLang="zh-CN" sz="3200" b="1" kern="100" dirty="0">
                <a:solidFill>
                  <a:srgbClr val="FF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2025</a:t>
            </a:r>
            <a:r>
              <a:rPr lang="zh-CN" altLang="en-US" sz="3200" b="1" kern="100" dirty="0">
                <a:solidFill>
                  <a:srgbClr val="FF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a:t>
            </a:r>
            <a:r>
              <a:rPr lang="zh-CN" sz="3200" b="1" kern="100" dirty="0">
                <a:solidFill>
                  <a:srgbClr val="FF0000"/>
                </a:solidFill>
                <a:effectLst/>
                <a:highlight>
                  <a:srgbClr val="FFFF00"/>
                </a:highlight>
                <a:latin typeface="宋体" panose="02010600030101010101" pitchFamily="2" charset="-122"/>
                <a:cs typeface="宋体" panose="02010600030101010101" pitchFamily="2" charset="-122"/>
                <a:sym typeface="+mn-ea"/>
              </a:rPr>
              <a:t>新课标Ⅰ卷</a:t>
            </a:r>
            <a:r>
              <a:rPr lang="zh-CN" altLang="en-US" sz="3200" kern="0" dirty="0">
                <a:solidFill>
                  <a:srgbClr val="000000"/>
                </a:solidFill>
                <a:effectLst/>
                <a:highlight>
                  <a:srgbClr val="00FF00"/>
                </a:highlight>
                <a:latin typeface="微软雅黑" panose="020B0503020204020204" pitchFamily="34" charset="-122"/>
                <a:ea typeface="微软雅黑" panose="020B0503020204020204" pitchFamily="34" charset="-122"/>
                <a:cs typeface="Times New Roman" panose="02020603050405020304" charset="0"/>
                <a:sym typeface="+mn-ea"/>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pic>
        <p:nvPicPr>
          <p:cNvPr id="14" name="图片 13" descr="IMG_1676"/>
          <p:cNvPicPr>
            <a:picLocks noChangeAspect="1"/>
          </p:cNvPicPr>
          <p:nvPr/>
        </p:nvPicPr>
        <p:blipFill>
          <a:blip r:embed="rId1"/>
          <a:stretch>
            <a:fillRect/>
          </a:stretch>
        </p:blipFill>
        <p:spPr>
          <a:xfrm>
            <a:off x="20955" y="4185285"/>
            <a:ext cx="3319780" cy="3012440"/>
          </a:xfrm>
          <a:prstGeom prst="rect">
            <a:avLst/>
          </a:prstGeom>
        </p:spPr>
      </p:pic>
      <p:sp>
        <p:nvSpPr>
          <p:cNvPr id="15" name="文本框 14"/>
          <p:cNvSpPr txBox="1"/>
          <p:nvPr/>
        </p:nvSpPr>
        <p:spPr>
          <a:xfrm>
            <a:off x="4700905" y="447675"/>
            <a:ext cx="648144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Para.1 Introduction</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20" name="文本框 19"/>
          <p:cNvSpPr txBox="1"/>
          <p:nvPr/>
        </p:nvSpPr>
        <p:spPr>
          <a:xfrm>
            <a:off x="4700905" y="1816100"/>
            <a:ext cx="648144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Para.2 Catherine’s work content</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21" name="文本框 20"/>
          <p:cNvSpPr txBox="1"/>
          <p:nvPr/>
        </p:nvSpPr>
        <p:spPr>
          <a:xfrm>
            <a:off x="4827905" y="3307080"/>
            <a:ext cx="648144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Para.3 </a:t>
            </a:r>
            <a:r>
              <a:rPr kumimoji="1" lang="en-US" sz="3200" b="1" dirty="0">
                <a:solidFill>
                  <a:schemeClr val="tx1"/>
                </a:solidFill>
                <a:latin typeface="Times New Roman" panose="02020603050405020304" charset="0"/>
                <a:cs typeface="Times New Roman" panose="02020603050405020304" charset="0"/>
                <a:sym typeface="+mn-ea"/>
              </a:rPr>
              <a:t>Catherine’s work attitude</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22" name="文本框 21"/>
          <p:cNvSpPr txBox="1"/>
          <p:nvPr/>
        </p:nvSpPr>
        <p:spPr>
          <a:xfrm>
            <a:off x="4413250" y="4880610"/>
            <a:ext cx="7430770"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Para.4 </a:t>
            </a:r>
            <a:r>
              <a:rPr kumimoji="1" lang="en-US" sz="3200" b="1" dirty="0">
                <a:solidFill>
                  <a:schemeClr val="tx1"/>
                </a:solidFill>
                <a:latin typeface="Times New Roman" panose="02020603050405020304" charset="0"/>
                <a:cs typeface="Times New Roman" panose="02020603050405020304" charset="0"/>
                <a:sym typeface="+mn-ea"/>
              </a:rPr>
              <a:t>Catherine’s influence on students</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23" name="文本框 22"/>
          <p:cNvSpPr txBox="1"/>
          <p:nvPr/>
        </p:nvSpPr>
        <p:spPr>
          <a:xfrm>
            <a:off x="5925185" y="6280785"/>
            <a:ext cx="444055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Para.5  </a:t>
            </a:r>
            <a:r>
              <a:rPr kumimoji="1" lang="en-US" sz="3200" b="1" dirty="0">
                <a:solidFill>
                  <a:schemeClr val="tx1"/>
                </a:solidFill>
                <a:latin typeface="Times New Roman" panose="02020603050405020304" charset="0"/>
                <a:cs typeface="Times New Roman" panose="02020603050405020304" charset="0"/>
                <a:sym typeface="+mn-ea"/>
              </a:rPr>
              <a:t>Conclusion</a:t>
            </a:r>
            <a:endParaRPr kumimoji="1" lang="en-US" altLang="zh-CN" sz="32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linds(horizont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linds(horizontal)">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linds(horizontal)">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9" grpId="0"/>
      <p:bldP spid="15" grpId="0" animBg="1"/>
      <p:bldP spid="20" grpId="0" animBg="1"/>
      <p:bldP spid="21" grpId="0" animBg="1"/>
      <p:bldP spid="22" grpId="0" bldLvl="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64715" y="736140"/>
            <a:ext cx="6984195" cy="645160"/>
          </a:xfrm>
          <a:prstGeom prst="rect">
            <a:avLst/>
          </a:prstGeom>
          <a:noFill/>
        </p:spPr>
        <p:txBody>
          <a:bodyPr wrap="square">
            <a:spAutoFit/>
          </a:bodyPr>
          <a:lstStyle/>
          <a:p>
            <a:pPr algn="l" fontAlgn="ctr"/>
            <a:r>
              <a:rPr 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Anlyze</a:t>
            </a:r>
            <a:r>
              <a:rPr lang="zh-CN" alt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the Paragraph</a:t>
            </a:r>
            <a:r>
              <a:rPr lang="zh-CN" alt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Structure</a:t>
            </a:r>
            <a:r>
              <a:rPr lang="zh-CN" altLang="en-US" sz="28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28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7509510" y="1240155"/>
            <a:ext cx="493458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algn="ctr">
              <a:lnSpc>
                <a:spcPct val="150000"/>
              </a:lnSpc>
            </a:pPr>
            <a:r>
              <a:rPr kumimoji="1" lang="en-US" altLang="zh-CN" sz="3200" b="1" dirty="0">
                <a:solidFill>
                  <a:srgbClr val="FF0000"/>
                </a:solidFill>
                <a:latin typeface="Times New Roman" panose="02020603050405020304" charset="0"/>
                <a:cs typeface="Times New Roman" panose="02020603050405020304" charset="0"/>
                <a:sym typeface="+mn-ea"/>
              </a:rPr>
              <a:t>Para.1 Introduction</a:t>
            </a:r>
            <a:endParaRPr kumimoji="1" lang="zh-CN" altLang="en-US" sz="3200" b="1" dirty="0">
              <a:solidFill>
                <a:srgbClr val="FF0000"/>
              </a:solidFill>
              <a:latin typeface="Times New Roman" panose="02020603050405020304" charset="0"/>
              <a:cs typeface="Times New Roman" panose="02020603050405020304" charset="0"/>
              <a:sym typeface="+mn-ea"/>
            </a:endParaRPr>
          </a:p>
          <a:p>
            <a:pPr algn="ctr">
              <a:lnSpc>
                <a:spcPct val="150000"/>
              </a:lnSpc>
            </a:pPr>
            <a:r>
              <a:rPr kumimoji="1" lang="zh-CN" altLang="en-US" sz="3200" b="1" dirty="0">
                <a:solidFill>
                  <a:schemeClr val="tx1"/>
                </a:solidFill>
                <a:latin typeface="Times New Roman" panose="02020603050405020304" charset="0"/>
                <a:cs typeface="Times New Roman" panose="02020603050405020304" charset="0"/>
                <a:sym typeface="+mn-ea"/>
              </a:rPr>
              <a:t>①</a:t>
            </a:r>
            <a:r>
              <a:rPr kumimoji="1" lang="en-US" altLang="zh-CN" sz="3200" b="1" dirty="0">
                <a:solidFill>
                  <a:schemeClr val="tx1"/>
                </a:solidFill>
                <a:latin typeface="Times New Roman" panose="02020603050405020304" charset="0"/>
                <a:cs typeface="Times New Roman" panose="02020603050405020304" charset="0"/>
                <a:sym typeface="+mn-ea"/>
              </a:rPr>
              <a:t> Question</a:t>
            </a:r>
            <a:endParaRPr kumimoji="1" lang="en-US" altLang="zh-CN" sz="3200" b="1" dirty="0">
              <a:solidFill>
                <a:schemeClr val="tx1"/>
              </a:solidFill>
              <a:latin typeface="Times New Roman" panose="02020603050405020304" charset="0"/>
              <a:cs typeface="Times New Roman" panose="02020603050405020304" charset="0"/>
              <a:sym typeface="+mn-ea"/>
            </a:endParaRPr>
          </a:p>
          <a:p>
            <a:pPr algn="ctr">
              <a:lnSpc>
                <a:spcPct val="150000"/>
              </a:lnSpc>
            </a:pPr>
            <a:r>
              <a:rPr kumimoji="1" lang="en-US" altLang="zh-CN" sz="3200" b="1" dirty="0">
                <a:solidFill>
                  <a:schemeClr val="tx1"/>
                </a:solidFill>
                <a:latin typeface="Times New Roman" panose="02020603050405020304" charset="0"/>
                <a:cs typeface="Times New Roman" panose="02020603050405020304" charset="0"/>
                <a:sym typeface="+mn-ea"/>
              </a:rPr>
              <a:t>↓</a:t>
            </a:r>
            <a:r>
              <a:rPr kumimoji="1" lang="zh-CN" altLang="en-US" sz="3200" b="1" dirty="0">
                <a:solidFill>
                  <a:schemeClr val="tx1"/>
                </a:solidFill>
                <a:latin typeface="Times New Roman" panose="02020603050405020304" charset="0"/>
                <a:cs typeface="Times New Roman" panose="02020603050405020304" charset="0"/>
                <a:sym typeface="+mn-ea"/>
              </a:rPr>
              <a:t> </a:t>
            </a:r>
            <a:endParaRPr kumimoji="1" lang="zh-CN" altLang="en-US" sz="32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②</a:t>
            </a:r>
            <a:r>
              <a:rPr kumimoji="1" lang="en-US" altLang="zh-CN" sz="3200" b="1" dirty="0">
                <a:solidFill>
                  <a:schemeClr val="tx1"/>
                </a:solidFill>
                <a:latin typeface="Times New Roman" panose="02020603050405020304" charset="0"/>
                <a:cs typeface="Times New Roman" panose="02020603050405020304" charset="0"/>
                <a:sym typeface="+mn-ea"/>
              </a:rPr>
              <a:t> Answer: </a:t>
            </a:r>
            <a:r>
              <a:rPr kumimoji="1" lang="en-US" sz="3200" b="1" dirty="0">
                <a:solidFill>
                  <a:schemeClr val="tx1"/>
                </a:solidFill>
                <a:latin typeface="Times New Roman" panose="02020603050405020304" charset="0"/>
                <a:cs typeface="Times New Roman" panose="02020603050405020304" charset="0"/>
              </a:rPr>
              <a:t>The cafe has </a:t>
            </a:r>
            <a:r>
              <a:rPr kumimoji="1" lang="en-US" sz="3200" b="1" dirty="0">
                <a:solidFill>
                  <a:schemeClr val="tx1"/>
                </a:solidFill>
                <a:highlight>
                  <a:srgbClr val="FFFF00"/>
                </a:highlight>
                <a:latin typeface="Times New Roman" panose="02020603050405020304" charset="0"/>
                <a:cs typeface="Times New Roman" panose="02020603050405020304" charset="0"/>
              </a:rPr>
              <a:t>that</a:t>
            </a:r>
            <a:r>
              <a:rPr kumimoji="1" lang="en-US" sz="3200" b="1" dirty="0">
                <a:solidFill>
                  <a:schemeClr val="tx1"/>
                </a:solidFill>
                <a:latin typeface="Times New Roman" panose="02020603050405020304" charset="0"/>
                <a:cs typeface="Times New Roman" panose="02020603050405020304" charset="0"/>
              </a:rPr>
              <a:t> and </a:t>
            </a:r>
            <a:r>
              <a:rPr kumimoji="1" lang="en-US" sz="3200" b="1" dirty="0">
                <a:solidFill>
                  <a:schemeClr val="tx1"/>
                </a:solidFill>
                <a:highlight>
                  <a:srgbClr val="FFFF00"/>
                </a:highlight>
                <a:latin typeface="Times New Roman" panose="02020603050405020304" charset="0"/>
                <a:cs typeface="Times New Roman" panose="02020603050405020304" charset="0"/>
              </a:rPr>
              <a:t>more</a:t>
            </a:r>
            <a:r>
              <a:rPr kumimoji="1" lang="en-US" sz="3200" b="1" dirty="0">
                <a:solidFill>
                  <a:schemeClr val="tx1"/>
                </a:solidFill>
                <a:latin typeface="Times New Roman" panose="02020603050405020304" charset="0"/>
                <a:cs typeface="Times New Roman" panose="02020603050405020304" charset="0"/>
              </a:rPr>
              <a:t>.</a:t>
            </a:r>
            <a:endParaRPr kumimoji="1" lang="en-US"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a:t>
            </a:r>
            <a:r>
              <a:rPr kumimoji="1" lang="zh-CN" altLang="en-US" sz="3200" b="1" dirty="0">
                <a:solidFill>
                  <a:schemeClr val="tx1"/>
                </a:solidFill>
                <a:latin typeface="Times New Roman" panose="02020603050405020304" charset="0"/>
                <a:cs typeface="Times New Roman" panose="02020603050405020304" charset="0"/>
              </a:rPr>
              <a:t> </a:t>
            </a: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ea typeface="宋体" panose="02010600030101010101" pitchFamily="2" charset="-122"/>
                <a:cs typeface="Times New Roman" panose="02020603050405020304" charset="0"/>
              </a:rPr>
              <a:t>③ ___________________</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endParaRPr kumimoji="1" lang="en-US" altLang="zh-CN" sz="3200" b="1" dirty="0">
              <a:solidFill>
                <a:schemeClr val="tx1"/>
              </a:solidFill>
              <a:latin typeface="Times New Roman" panose="02020603050405020304" charset="0"/>
              <a:cs typeface="Times New Roman" panose="02020603050405020304" charset="0"/>
              <a:sym typeface="+mn-ea"/>
            </a:endParaRPr>
          </a:p>
        </p:txBody>
      </p:sp>
      <p:sp>
        <p:nvSpPr>
          <p:cNvPr id="8" name="文本框 7"/>
          <p:cNvSpPr txBox="1"/>
          <p:nvPr/>
        </p:nvSpPr>
        <p:spPr>
          <a:xfrm>
            <a:off x="20320" y="-635"/>
            <a:ext cx="11226165"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600" b="1" dirty="0">
                <a:solidFill>
                  <a:schemeClr val="tx1"/>
                </a:solidFill>
                <a:latin typeface="Times New Roman" panose="02020603050405020304" charset="0"/>
                <a:cs typeface="Times New Roman" panose="02020603050405020304" charset="0"/>
              </a:rPr>
              <a:t>Part2 Text </a:t>
            </a:r>
            <a:r>
              <a:rPr kumimoji="1" lang="en-US" altLang="zh-CN" sz="3600" b="1" dirty="0">
                <a:solidFill>
                  <a:schemeClr val="tx1"/>
                </a:solidFill>
                <a:latin typeface="Times New Roman" panose="02020603050405020304" charset="0"/>
                <a:cs typeface="Times New Roman" panose="02020603050405020304" charset="0"/>
              </a:rPr>
              <a:t>Awareness Approach-paragraph structure</a:t>
            </a:r>
            <a:endParaRPr kumimoji="1" lang="en-US" altLang="zh-CN" sz="3600" b="1" dirty="0">
              <a:solidFill>
                <a:schemeClr val="tx1"/>
              </a:solidFill>
              <a:latin typeface="Times New Roman" panose="02020603050405020304" charset="0"/>
              <a:cs typeface="Times New Roman" panose="02020603050405020304" charset="0"/>
            </a:endParaRPr>
          </a:p>
        </p:txBody>
      </p:sp>
      <p:sp>
        <p:nvSpPr>
          <p:cNvPr id="9" name="文本框 8"/>
          <p:cNvSpPr txBox="1"/>
          <p:nvPr/>
        </p:nvSpPr>
        <p:spPr>
          <a:xfrm>
            <a:off x="0" y="1600200"/>
            <a:ext cx="7335520" cy="4028440"/>
          </a:xfrm>
          <a:prstGeom prst="rect">
            <a:avLst/>
          </a:prstGeom>
          <a:solidFill>
            <a:schemeClr val="accent1">
              <a:lumMod val="20000"/>
              <a:lumOff val="80000"/>
              <a:alpha val="27000"/>
            </a:schemeClr>
          </a:solidFill>
        </p:spPr>
        <p:txBody>
          <a:bodyPr wrap="square">
            <a:spAutoFit/>
          </a:bodyPr>
          <a:p>
            <a:pPr indent="266700" algn="l" fontAlgn="ctr">
              <a:lnSpc>
                <a:spcPct val="160000"/>
              </a:lnSpc>
            </a:pPr>
            <a:r>
              <a:rPr lang="en-US" altLang="zh-CN" sz="32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Para.1</a:t>
            </a:r>
            <a:r>
              <a:rPr lang="en-US" altLang="zh-CN" sz="32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3200" b="1" kern="100" dirty="0">
                <a:solidFill>
                  <a:srgbClr val="FF0000"/>
                </a:solidFill>
                <a:effectLst/>
                <a:latin typeface="宋体" panose="02010600030101010101" pitchFamily="2" charset="-122"/>
                <a:cs typeface="Times New Roman" panose="02020603050405020304" charset="0"/>
                <a:sym typeface="+mn-ea"/>
              </a:rPr>
              <a:t>①</a:t>
            </a:r>
            <a:r>
              <a:rPr lang="en-US" altLang="zh-CN" sz="3200">
                <a:latin typeface="Times New Roman" panose="02020603050405020304" charset="0"/>
                <a:cs typeface="Times New Roman" panose="02020603050405020304" charset="0"/>
                <a:sym typeface="+mn-ea"/>
              </a:rPr>
              <a:t>Need a break between classes or just a quick pick-me-up in the morning? </a:t>
            </a:r>
            <a:r>
              <a:rPr lang="en-US" altLang="zh-CN" sz="3200" b="1" kern="100" dirty="0">
                <a:solidFill>
                  <a:srgbClr val="FF0000"/>
                </a:solidFill>
                <a:effectLst/>
                <a:latin typeface="宋体" panose="02010600030101010101" pitchFamily="2" charset="-122"/>
                <a:cs typeface="微软雅黑" panose="020B0503020204020204" pitchFamily="34" charset="-122"/>
                <a:sym typeface="+mn-ea"/>
              </a:rPr>
              <a:t>②</a:t>
            </a:r>
            <a:r>
              <a:rPr lang="en-US" altLang="zh-CN" sz="3200">
                <a:latin typeface="Times New Roman" panose="02020603050405020304" charset="0"/>
                <a:cs typeface="Times New Roman" panose="02020603050405020304" charset="0"/>
                <a:sym typeface="+mn-ea"/>
              </a:rPr>
              <a:t> The College Cafe has just </a:t>
            </a:r>
            <a:r>
              <a:rPr lang="en-US" altLang="zh-CN" sz="3200">
                <a:solidFill>
                  <a:schemeClr val="tx1"/>
                </a:solidFill>
                <a:highlight>
                  <a:srgbClr val="FFFF00"/>
                </a:highlight>
                <a:latin typeface="Times New Roman" panose="02020603050405020304" charset="0"/>
                <a:cs typeface="Times New Roman" panose="02020603050405020304" charset="0"/>
                <a:sym typeface="+mn-ea"/>
              </a:rPr>
              <a:t>that</a:t>
            </a:r>
            <a:r>
              <a:rPr lang="en-US" altLang="zh-CN" sz="3200">
                <a:latin typeface="Times New Roman" panose="02020603050405020304" charset="0"/>
                <a:cs typeface="Times New Roman" panose="02020603050405020304" charset="0"/>
                <a:sym typeface="+mn-ea"/>
              </a:rPr>
              <a:t>, and </a:t>
            </a:r>
            <a:r>
              <a:rPr lang="en-US" altLang="zh-CN" sz="3200">
                <a:solidFill>
                  <a:schemeClr val="tx1"/>
                </a:solidFill>
                <a:highlight>
                  <a:srgbClr val="FFFF00"/>
                </a:highlight>
                <a:latin typeface="Times New Roman" panose="02020603050405020304" charset="0"/>
                <a:cs typeface="Times New Roman" panose="02020603050405020304" charset="0"/>
                <a:sym typeface="+mn-ea"/>
              </a:rPr>
              <a:t>more</a:t>
            </a:r>
            <a:r>
              <a:rPr lang="en-US" altLang="zh-CN" sz="3200">
                <a:latin typeface="Times New Roman" panose="02020603050405020304" charset="0"/>
                <a:cs typeface="Times New Roman" panose="02020603050405020304" charset="0"/>
                <a:sym typeface="+mn-ea"/>
              </a:rPr>
              <a:t>. </a:t>
            </a:r>
            <a:r>
              <a:rPr lang="en-US" altLang="zh-CN" sz="3200" b="1" kern="100" dirty="0">
                <a:solidFill>
                  <a:srgbClr val="FF0000"/>
                </a:solidFill>
                <a:effectLst/>
                <a:latin typeface="宋体" panose="02010600030101010101" pitchFamily="2" charset="-122"/>
                <a:cs typeface="Times New Roman" panose="02020603050405020304" charset="0"/>
                <a:sym typeface="+mn-ea"/>
              </a:rPr>
              <a:t>③</a:t>
            </a:r>
            <a:r>
              <a:rPr lang="en-US" altLang="zh-CN" sz="3200" u="sng">
                <a:latin typeface="Times New Roman" panose="02020603050405020304" charset="0"/>
                <a:cs typeface="Times New Roman" panose="02020603050405020304" charset="0"/>
                <a:sym typeface="+mn-ea"/>
              </a:rPr>
              <a:t> __36___</a:t>
            </a:r>
            <a:endParaRPr lang="en-US" altLang="zh-CN" sz="3200">
              <a:latin typeface="Times New Roman" panose="02020603050405020304" charset="0"/>
              <a:cs typeface="Times New Roman" panose="02020603050405020304" charset="0"/>
            </a:endParaRPr>
          </a:p>
          <a:p>
            <a:pPr indent="266700" algn="just" fontAlgn="ctr">
              <a:lnSpc>
                <a:spcPct val="160000"/>
              </a:lnSpc>
            </a:pPr>
            <a:endParaRPr lang="en-US" altLang="zh-CN" sz="32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xEl>
                                              <p:pRg st="4294967295" end="4294967295"/>
                                            </p:txEl>
                                          </p:spTgt>
                                        </p:tgtEl>
                                        <p:attrNameLst>
                                          <p:attrName>style.visibility</p:attrName>
                                        </p:attrNameLst>
                                      </p:cBhvr>
                                      <p:to>
                                        <p:strVal val="visible"/>
                                      </p:to>
                                    </p:set>
                                    <p:anim calcmode="lin" valueType="num">
                                      <p:cBhvr additive="base">
                                        <p:cTn id="13" dur="500"/>
                                        <p:tgtEl>
                                          <p:spTgt spid="5">
                                            <p:txEl>
                                              <p:pRg st="4294967295" end="4294967295"/>
                                            </p:txEl>
                                          </p:spTgt>
                                        </p:tgtEl>
                                        <p:attrNameLst>
                                          <p:attrName>ppt_y</p:attrName>
                                        </p:attrNameLst>
                                      </p:cBhvr>
                                      <p:tavLst>
                                        <p:tav tm="0">
                                          <p:val>
                                            <p:strVal val="#ppt_y+#ppt_h*1.125000"/>
                                          </p:val>
                                        </p:tav>
                                        <p:tav tm="100000">
                                          <p:val>
                                            <p:strVal val="#ppt_y"/>
                                          </p:val>
                                        </p:tav>
                                      </p:tavLst>
                                    </p:anim>
                                    <p:animEffect transition="in" filter="wipe(up)">
                                      <p:cBhvr>
                                        <p:cTn id="14" dur="500"/>
                                        <p:tgtEl>
                                          <p:spTgt spid="5">
                                            <p:txEl>
                                              <p:pRg st="4294967295" end="4294967295"/>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26" dur="5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p:tgtEl>
                                          <p:spTgt spid="5">
                                            <p:txEl>
                                              <p:pRg st="3" end="3"/>
                                            </p:txEl>
                                          </p:spTgt>
                                        </p:tgtEl>
                                        <p:attrNameLst>
                                          <p:attrName>ppt_y</p:attrName>
                                        </p:attrNameLst>
                                      </p:cBhvr>
                                      <p:tavLst>
                                        <p:tav tm="0">
                                          <p:val>
                                            <p:strVal val="#ppt_y+#ppt_h*1.125000"/>
                                          </p:val>
                                        </p:tav>
                                        <p:tav tm="100000">
                                          <p:val>
                                            <p:strVal val="#ppt_y"/>
                                          </p:val>
                                        </p:tav>
                                      </p:tavLst>
                                    </p:anim>
                                    <p:animEffect transition="in" filter="wipe(up)">
                                      <p:cBhvr>
                                        <p:cTn id="32" dur="500"/>
                                        <p:tgtEl>
                                          <p:spTgt spid="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Effect transition="in" filter="blinds(horizontal)">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additive="base">
                                        <p:cTn id="42" dur="500"/>
                                        <p:tgtEl>
                                          <p:spTgt spid="5">
                                            <p:txEl>
                                              <p:pRg st="5" end="5"/>
                                            </p:txEl>
                                          </p:spTgt>
                                        </p:tgtEl>
                                        <p:attrNameLst>
                                          <p:attrName>ppt_y</p:attrName>
                                        </p:attrNameLst>
                                      </p:cBhvr>
                                      <p:tavLst>
                                        <p:tav tm="0">
                                          <p:val>
                                            <p:strVal val="#ppt_y+#ppt_h*1.125000"/>
                                          </p:val>
                                        </p:tav>
                                        <p:tav tm="100000">
                                          <p:val>
                                            <p:strVal val="#ppt_y"/>
                                          </p:val>
                                        </p:tav>
                                      </p:tavLst>
                                    </p:anim>
                                    <p:animEffect transition="in" filter="wipe(up)">
                                      <p:cBhvr>
                                        <p:cTn id="4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uiExpand="1" build="p"/>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64465" y="735965"/>
            <a:ext cx="10944225" cy="645160"/>
          </a:xfrm>
          <a:prstGeom prst="rect">
            <a:avLst/>
          </a:prstGeom>
          <a:noFill/>
        </p:spPr>
        <p:txBody>
          <a:bodyPr wrap="square">
            <a:spAutoFit/>
          </a:bodyPr>
          <a:lstStyle/>
          <a:p>
            <a:pPr algn="l" fontAlgn="ctr"/>
            <a:r>
              <a:rPr 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Anlayze</a:t>
            </a:r>
            <a:r>
              <a:rPr lang="zh-CN" alt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the </a:t>
            </a:r>
            <a:r>
              <a:rPr 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flow connection and make predictions</a:t>
            </a:r>
            <a:r>
              <a:rPr lang="zh-CN" altLang="en-US" sz="36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6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7653655" y="1456055"/>
            <a:ext cx="493458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algn="ctr">
              <a:lnSpc>
                <a:spcPct val="150000"/>
              </a:lnSpc>
            </a:pPr>
            <a:r>
              <a:rPr kumimoji="1" lang="en-US" altLang="zh-CN" sz="3200" b="1" dirty="0">
                <a:solidFill>
                  <a:srgbClr val="FF0000"/>
                </a:solidFill>
                <a:latin typeface="Times New Roman" panose="02020603050405020304" charset="0"/>
                <a:cs typeface="Times New Roman" panose="02020603050405020304" charset="0"/>
                <a:sym typeface="+mn-ea"/>
              </a:rPr>
              <a:t>Para.1 Introduction</a:t>
            </a:r>
            <a:endParaRPr kumimoji="1" lang="zh-CN" altLang="en-US" sz="3200" b="1" dirty="0">
              <a:solidFill>
                <a:srgbClr val="FF0000"/>
              </a:solidFill>
              <a:latin typeface="Times New Roman" panose="02020603050405020304" charset="0"/>
              <a:cs typeface="Times New Roman" panose="02020603050405020304" charset="0"/>
              <a:sym typeface="+mn-ea"/>
            </a:endParaRPr>
          </a:p>
          <a:p>
            <a:pPr algn="ctr">
              <a:lnSpc>
                <a:spcPct val="150000"/>
              </a:lnSpc>
            </a:pPr>
            <a:r>
              <a:rPr kumimoji="1" lang="zh-CN" altLang="en-US" sz="3200" b="1" dirty="0">
                <a:solidFill>
                  <a:schemeClr val="tx1"/>
                </a:solidFill>
                <a:latin typeface="Times New Roman" panose="02020603050405020304" charset="0"/>
                <a:cs typeface="Times New Roman" panose="02020603050405020304" charset="0"/>
                <a:sym typeface="+mn-ea"/>
              </a:rPr>
              <a:t>①</a:t>
            </a:r>
            <a:r>
              <a:rPr kumimoji="1" lang="en-US" altLang="zh-CN" sz="3200" b="1" dirty="0">
                <a:solidFill>
                  <a:schemeClr val="tx1"/>
                </a:solidFill>
                <a:latin typeface="Times New Roman" panose="02020603050405020304" charset="0"/>
                <a:cs typeface="Times New Roman" panose="02020603050405020304" charset="0"/>
                <a:sym typeface="+mn-ea"/>
              </a:rPr>
              <a:t> Question</a:t>
            </a:r>
            <a:endParaRPr kumimoji="1" lang="en-US" altLang="zh-CN" sz="3200" b="1" dirty="0">
              <a:solidFill>
                <a:schemeClr val="tx1"/>
              </a:solidFill>
              <a:latin typeface="Times New Roman" panose="02020603050405020304" charset="0"/>
              <a:cs typeface="Times New Roman" panose="02020603050405020304" charset="0"/>
              <a:sym typeface="+mn-ea"/>
            </a:endParaRPr>
          </a:p>
          <a:p>
            <a:pPr algn="ctr">
              <a:lnSpc>
                <a:spcPct val="150000"/>
              </a:lnSpc>
            </a:pPr>
            <a:r>
              <a:rPr kumimoji="1" lang="en-US" altLang="zh-CN" sz="3200" b="1" dirty="0">
                <a:solidFill>
                  <a:schemeClr val="tx1"/>
                </a:solidFill>
                <a:latin typeface="Times New Roman" panose="02020603050405020304" charset="0"/>
                <a:cs typeface="Times New Roman" panose="02020603050405020304" charset="0"/>
                <a:sym typeface="+mn-ea"/>
              </a:rPr>
              <a:t>↓</a:t>
            </a:r>
            <a:r>
              <a:rPr kumimoji="1" lang="zh-CN" altLang="en-US" sz="3200" b="1" dirty="0">
                <a:solidFill>
                  <a:schemeClr val="tx1"/>
                </a:solidFill>
                <a:latin typeface="Times New Roman" panose="02020603050405020304" charset="0"/>
                <a:cs typeface="Times New Roman" panose="02020603050405020304" charset="0"/>
                <a:sym typeface="+mn-ea"/>
              </a:rPr>
              <a:t> </a:t>
            </a:r>
            <a:endParaRPr kumimoji="1" lang="zh-CN" altLang="en-US" sz="32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②</a:t>
            </a:r>
            <a:r>
              <a:rPr kumimoji="1" lang="en-US" altLang="zh-CN" sz="3200" b="1" dirty="0">
                <a:solidFill>
                  <a:schemeClr val="tx1"/>
                </a:solidFill>
                <a:latin typeface="Times New Roman" panose="02020603050405020304" charset="0"/>
                <a:cs typeface="Times New Roman" panose="02020603050405020304" charset="0"/>
                <a:sym typeface="+mn-ea"/>
              </a:rPr>
              <a:t> Answer: </a:t>
            </a:r>
            <a:r>
              <a:rPr kumimoji="1" lang="en-US" sz="3200" b="1" dirty="0">
                <a:solidFill>
                  <a:schemeClr val="tx1"/>
                </a:solidFill>
                <a:latin typeface="Times New Roman" panose="02020603050405020304" charset="0"/>
                <a:cs typeface="Times New Roman" panose="02020603050405020304" charset="0"/>
              </a:rPr>
              <a:t>The cafe has </a:t>
            </a:r>
            <a:r>
              <a:rPr kumimoji="1" lang="en-US" sz="3200" b="1" dirty="0">
                <a:solidFill>
                  <a:schemeClr val="tx1"/>
                </a:solidFill>
                <a:highlight>
                  <a:srgbClr val="FFFF00"/>
                </a:highlight>
                <a:latin typeface="Times New Roman" panose="02020603050405020304" charset="0"/>
                <a:cs typeface="Times New Roman" panose="02020603050405020304" charset="0"/>
              </a:rPr>
              <a:t>more</a:t>
            </a:r>
            <a:r>
              <a:rPr kumimoji="1" lang="en-US" sz="3200" b="1" dirty="0">
                <a:solidFill>
                  <a:schemeClr val="tx1"/>
                </a:solidFill>
                <a:latin typeface="Times New Roman" panose="02020603050405020304" charset="0"/>
                <a:cs typeface="Times New Roman" panose="02020603050405020304" charset="0"/>
              </a:rPr>
              <a:t>.</a:t>
            </a:r>
            <a:endParaRPr kumimoji="1" lang="en-US"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a:t>
            </a:r>
            <a:r>
              <a:rPr kumimoji="1" lang="zh-CN" altLang="en-US" sz="3200" b="1" dirty="0">
                <a:solidFill>
                  <a:schemeClr val="tx1"/>
                </a:solidFill>
                <a:latin typeface="Times New Roman" panose="02020603050405020304" charset="0"/>
                <a:cs typeface="Times New Roman" panose="02020603050405020304" charset="0"/>
              </a:rPr>
              <a:t> </a:t>
            </a: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ea typeface="宋体" panose="02010600030101010101" pitchFamily="2" charset="-122"/>
                <a:cs typeface="Times New Roman" panose="02020603050405020304" charset="0"/>
              </a:rPr>
              <a:t>③ ___________________</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endParaRPr kumimoji="1" lang="en-US" altLang="zh-CN" sz="3200" b="1" dirty="0">
              <a:solidFill>
                <a:schemeClr val="tx1"/>
              </a:solidFill>
              <a:latin typeface="Times New Roman" panose="02020603050405020304" charset="0"/>
              <a:cs typeface="Times New Roman" panose="02020603050405020304" charset="0"/>
              <a:sym typeface="+mn-ea"/>
            </a:endParaRPr>
          </a:p>
        </p:txBody>
      </p:sp>
      <p:sp>
        <p:nvSpPr>
          <p:cNvPr id="8" name="文本框 7"/>
          <p:cNvSpPr txBox="1"/>
          <p:nvPr/>
        </p:nvSpPr>
        <p:spPr>
          <a:xfrm>
            <a:off x="20320" y="29845"/>
            <a:ext cx="12380595" cy="719455"/>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Part2 Text </a:t>
            </a:r>
            <a:r>
              <a:rPr kumimoji="1" lang="en-US" altLang="zh-CN" sz="3200" b="1" dirty="0">
                <a:solidFill>
                  <a:schemeClr val="tx1"/>
                </a:solidFill>
                <a:latin typeface="Times New Roman" panose="02020603050405020304" charset="0"/>
                <a:cs typeface="Times New Roman" panose="02020603050405020304" charset="0"/>
              </a:rPr>
              <a:t>Awareness Approach-flow analysis and content prediction</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9" name="文本框 8"/>
          <p:cNvSpPr txBox="1"/>
          <p:nvPr/>
        </p:nvSpPr>
        <p:spPr>
          <a:xfrm>
            <a:off x="0" y="1600200"/>
            <a:ext cx="8046720" cy="4028440"/>
          </a:xfrm>
          <a:prstGeom prst="rect">
            <a:avLst/>
          </a:prstGeom>
          <a:solidFill>
            <a:schemeClr val="accent1">
              <a:lumMod val="20000"/>
              <a:lumOff val="80000"/>
              <a:alpha val="27000"/>
            </a:schemeClr>
          </a:solidFill>
        </p:spPr>
        <p:txBody>
          <a:bodyPr wrap="square">
            <a:spAutoFit/>
          </a:bodyPr>
          <a:p>
            <a:pPr indent="266700" algn="l" fontAlgn="ctr">
              <a:lnSpc>
                <a:spcPct val="160000"/>
              </a:lnSpc>
            </a:pPr>
            <a:r>
              <a:rPr lang="en-US" altLang="zh-CN" sz="32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Para.1</a:t>
            </a:r>
            <a:r>
              <a:rPr lang="en-US" altLang="zh-CN" sz="32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3200" b="1" kern="100" dirty="0">
                <a:solidFill>
                  <a:srgbClr val="FF0000"/>
                </a:solidFill>
                <a:effectLst/>
                <a:latin typeface="宋体" panose="02010600030101010101" pitchFamily="2" charset="-122"/>
                <a:cs typeface="Times New Roman" panose="02020603050405020304" charset="0"/>
                <a:sym typeface="+mn-ea"/>
              </a:rPr>
              <a:t>①</a:t>
            </a:r>
            <a:r>
              <a:rPr lang="en-US" altLang="zh-CN" sz="3200">
                <a:latin typeface="Times New Roman" panose="02020603050405020304" charset="0"/>
                <a:cs typeface="Times New Roman" panose="02020603050405020304" charset="0"/>
                <a:sym typeface="+mn-ea"/>
              </a:rPr>
              <a:t>Need a break between classes or just a quick pick-me-up in the morning? </a:t>
            </a:r>
            <a:r>
              <a:rPr lang="en-US" altLang="zh-CN" sz="3200" b="1" kern="100" dirty="0">
                <a:solidFill>
                  <a:srgbClr val="FF0000"/>
                </a:solidFill>
                <a:effectLst/>
                <a:latin typeface="宋体" panose="02010600030101010101" pitchFamily="2" charset="-122"/>
                <a:cs typeface="微软雅黑" panose="020B0503020204020204" pitchFamily="34" charset="-122"/>
                <a:sym typeface="+mn-ea"/>
              </a:rPr>
              <a:t>②</a:t>
            </a:r>
            <a:r>
              <a:rPr lang="en-US" altLang="zh-CN" sz="3200">
                <a:latin typeface="Times New Roman" panose="02020603050405020304" charset="0"/>
                <a:cs typeface="Times New Roman" panose="02020603050405020304" charset="0"/>
                <a:sym typeface="+mn-ea"/>
              </a:rPr>
              <a:t> The College Cafe has just </a:t>
            </a:r>
            <a:r>
              <a:rPr lang="en-US" altLang="zh-CN" sz="3200">
                <a:solidFill>
                  <a:schemeClr val="tx1"/>
                </a:solidFill>
                <a:highlight>
                  <a:srgbClr val="FFFF00"/>
                </a:highlight>
                <a:latin typeface="Times New Roman" panose="02020603050405020304" charset="0"/>
                <a:cs typeface="Times New Roman" panose="02020603050405020304" charset="0"/>
                <a:sym typeface="+mn-ea"/>
              </a:rPr>
              <a:t>that</a:t>
            </a:r>
            <a:r>
              <a:rPr lang="en-US" altLang="zh-CN" sz="3200">
                <a:latin typeface="Times New Roman" panose="02020603050405020304" charset="0"/>
                <a:cs typeface="Times New Roman" panose="02020603050405020304" charset="0"/>
                <a:sym typeface="+mn-ea"/>
              </a:rPr>
              <a:t>, and</a:t>
            </a:r>
            <a:r>
              <a:rPr lang="en-US" altLang="zh-CN" sz="3200">
                <a:solidFill>
                  <a:srgbClr val="0070C0"/>
                </a:solidFill>
                <a:latin typeface="Times New Roman" panose="02020603050405020304" charset="0"/>
                <a:cs typeface="Times New Roman" panose="02020603050405020304" charset="0"/>
                <a:sym typeface="+mn-ea"/>
              </a:rPr>
              <a:t> </a:t>
            </a:r>
            <a:r>
              <a:rPr lang="en-US" altLang="zh-CN" sz="3200">
                <a:solidFill>
                  <a:schemeClr val="tx1"/>
                </a:solidFill>
                <a:highlight>
                  <a:srgbClr val="FFFF00"/>
                </a:highlight>
                <a:latin typeface="Times New Roman" panose="02020603050405020304" charset="0"/>
                <a:cs typeface="Times New Roman" panose="02020603050405020304" charset="0"/>
                <a:sym typeface="+mn-ea"/>
              </a:rPr>
              <a:t>more</a:t>
            </a:r>
            <a:r>
              <a:rPr lang="en-US" altLang="zh-CN" sz="3200">
                <a:latin typeface="Times New Roman" panose="02020603050405020304" charset="0"/>
                <a:cs typeface="Times New Roman" panose="02020603050405020304" charset="0"/>
                <a:sym typeface="+mn-ea"/>
              </a:rPr>
              <a:t>. </a:t>
            </a:r>
            <a:r>
              <a:rPr lang="en-US" altLang="zh-CN" sz="3200" b="1" kern="100" dirty="0">
                <a:solidFill>
                  <a:srgbClr val="FF0000"/>
                </a:solidFill>
                <a:effectLst/>
                <a:latin typeface="宋体" panose="02010600030101010101" pitchFamily="2" charset="-122"/>
                <a:cs typeface="Times New Roman" panose="02020603050405020304" charset="0"/>
                <a:sym typeface="+mn-ea"/>
              </a:rPr>
              <a:t>③</a:t>
            </a:r>
            <a:r>
              <a:rPr lang="en-US" altLang="zh-CN" sz="3200" u="sng">
                <a:latin typeface="Times New Roman" panose="02020603050405020304" charset="0"/>
                <a:cs typeface="Times New Roman" panose="02020603050405020304" charset="0"/>
                <a:sym typeface="+mn-ea"/>
              </a:rPr>
              <a:t> __36___</a:t>
            </a:r>
            <a:endParaRPr lang="en-US" altLang="zh-CN" sz="3200">
              <a:latin typeface="Times New Roman" panose="02020603050405020304" charset="0"/>
              <a:cs typeface="Times New Roman" panose="02020603050405020304" charset="0"/>
            </a:endParaRPr>
          </a:p>
          <a:p>
            <a:pPr indent="266700" algn="just" fontAlgn="ctr">
              <a:lnSpc>
                <a:spcPct val="160000"/>
              </a:lnSpc>
            </a:pPr>
            <a:endParaRPr lang="en-US" altLang="zh-CN" sz="32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
        <p:nvSpPr>
          <p:cNvPr id="6" name="矩形 5"/>
          <p:cNvSpPr/>
          <p:nvPr/>
        </p:nvSpPr>
        <p:spPr>
          <a:xfrm>
            <a:off x="8157845" y="4624070"/>
            <a:ext cx="4176395" cy="49657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sz="3200" b="1" dirty="0">
                <a:solidFill>
                  <a:schemeClr val="tx1"/>
                </a:solidFill>
                <a:latin typeface="Times New Roman" panose="02020603050405020304" charset="0"/>
                <a:cs typeface="Times New Roman" panose="02020603050405020304" charset="0"/>
              </a:rPr>
              <a:t>explanation </a:t>
            </a:r>
            <a:r>
              <a:rPr kumimoji="1" lang="zh-CN" altLang="en-US" sz="3200" b="1" dirty="0">
                <a:solidFill>
                  <a:schemeClr val="tx1"/>
                </a:solidFill>
                <a:latin typeface="Times New Roman" panose="02020603050405020304" charset="0"/>
                <a:cs typeface="Times New Roman" panose="02020603050405020304" charset="0"/>
              </a:rPr>
              <a:t>解释关系</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28" name="文本框 27"/>
          <p:cNvSpPr txBox="1"/>
          <p:nvPr/>
        </p:nvSpPr>
        <p:spPr>
          <a:xfrm>
            <a:off x="20955" y="4120515"/>
            <a:ext cx="6585585" cy="1076325"/>
          </a:xfrm>
          <a:prstGeom prst="rect">
            <a:avLst/>
          </a:prstGeom>
          <a:noFill/>
        </p:spPr>
        <p:txBody>
          <a:bodyPr wrap="square">
            <a:spAutoFit/>
          </a:bodyPr>
          <a:p>
            <a:r>
              <a:rPr lang="en-US" altLang="zh-CN" sz="3200" b="1" kern="100" dirty="0">
                <a:effectLst/>
                <a:highlight>
                  <a:srgbClr val="FFFF00"/>
                </a:highlight>
                <a:latin typeface="Times New Roman" panose="02020603050405020304" charset="0"/>
                <a:ea typeface="等线" panose="02010600030101010101" charset="-122"/>
                <a:cs typeface="Times New Roman" panose="02020603050405020304" charset="0"/>
              </a:rPr>
              <a:t>Prediction</a:t>
            </a:r>
            <a:r>
              <a:rPr lang="en-US" altLang="zh-CN" sz="3200" b="1" kern="100" dirty="0">
                <a:highlight>
                  <a:srgbClr val="FFFF00"/>
                </a:highlight>
                <a:latin typeface="Times New Roman" panose="02020603050405020304" charset="0"/>
                <a:ea typeface="等线" panose="02010600030101010101" charset="-122"/>
                <a:cs typeface="Times New Roman" panose="02020603050405020304" charset="0"/>
              </a:rPr>
              <a:t>:</a:t>
            </a:r>
            <a:r>
              <a:rPr lang="zh-CN" altLang="en-US" sz="3200" b="1" kern="100" dirty="0">
                <a:highlight>
                  <a:srgbClr val="FFFF00"/>
                </a:highlight>
                <a:latin typeface="Times New Roman" panose="02020603050405020304" charset="0"/>
                <a:ea typeface="等线" panose="02010600030101010101" charset="-122"/>
                <a:cs typeface="Times New Roman" panose="02020603050405020304" charset="0"/>
              </a:rPr>
              <a:t> </a:t>
            </a:r>
            <a:r>
              <a:rPr lang="en-US" altLang="zh-CN" sz="3200" b="1" kern="100" dirty="0">
                <a:highlight>
                  <a:srgbClr val="FFFF00"/>
                </a:highlight>
                <a:latin typeface="Times New Roman" panose="02020603050405020304" charset="0"/>
                <a:ea typeface="等线" panose="02010600030101010101" charset="-122"/>
                <a:cs typeface="Times New Roman" panose="02020603050405020304" charset="0"/>
              </a:rPr>
              <a:t>explain the meaning of “more” and  introduce the topic </a:t>
            </a:r>
            <a:endParaRPr lang="en-US" sz="3200" b="1" dirty="0">
              <a:highlight>
                <a:srgbClr val="FFFF00"/>
              </a:highlight>
              <a:latin typeface="Times New Roman" panose="02020603050405020304" charset="0"/>
            </a:endParaRPr>
          </a:p>
        </p:txBody>
      </p:sp>
      <p:sp>
        <p:nvSpPr>
          <p:cNvPr id="7" name="矩形 6"/>
          <p:cNvSpPr/>
          <p:nvPr/>
        </p:nvSpPr>
        <p:spPr>
          <a:xfrm>
            <a:off x="8229600" y="5848350"/>
            <a:ext cx="3903980" cy="7969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3200" b="1" dirty="0">
                <a:solidFill>
                  <a:schemeClr val="tx1"/>
                </a:solidFill>
                <a:latin typeface="Times New Roman" panose="02020603050405020304" charset="0"/>
                <a:cs typeface="Times New Roman" panose="02020603050405020304" charset="0"/>
              </a:rPr>
              <a:t>General-Specific</a:t>
            </a:r>
            <a:r>
              <a:rPr kumimoji="1" lang="zh-CN" altLang="en-US" sz="3200" b="1" dirty="0">
                <a:solidFill>
                  <a:schemeClr val="tx1"/>
                </a:solidFill>
                <a:latin typeface="Times New Roman" panose="02020603050405020304" charset="0"/>
                <a:cs typeface="Times New Roman" panose="02020603050405020304" charset="0"/>
              </a:rPr>
              <a:t> </a:t>
            </a:r>
            <a:endParaRPr kumimoji="1" lang="zh-CN" altLang="en-US" sz="3200" b="1" dirty="0">
              <a:solidFill>
                <a:schemeClr val="tx1"/>
              </a:solidFill>
              <a:latin typeface="Times New Roman" panose="02020603050405020304" charset="0"/>
              <a:cs typeface="Times New Roman" panose="02020603050405020304" charset="0"/>
            </a:endParaRPr>
          </a:p>
          <a:p>
            <a:pPr algn="ctr"/>
            <a:r>
              <a:rPr kumimoji="1" lang="zh-CN" altLang="en-US" sz="3200" b="1" dirty="0">
                <a:solidFill>
                  <a:schemeClr val="tx1"/>
                </a:solidFill>
                <a:latin typeface="Times New Roman" panose="02020603050405020304" charset="0"/>
                <a:cs typeface="Times New Roman" panose="02020603050405020304" charset="0"/>
              </a:rPr>
              <a:t>总分关系</a:t>
            </a:r>
            <a:endParaRPr kumimoji="1" lang="zh-CN" altLang="en-US" sz="32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ldLvl="0" animBg="1"/>
      <p:bldP spid="7" grpId="0" bldLvl="0" animBg="1"/>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64465" y="735965"/>
            <a:ext cx="9335770" cy="645160"/>
          </a:xfrm>
          <a:prstGeom prst="rect">
            <a:avLst/>
          </a:prstGeom>
          <a:noFill/>
        </p:spPr>
        <p:txBody>
          <a:bodyPr wrap="square">
            <a:spAutoFit/>
          </a:bodyPr>
          <a:lstStyle/>
          <a:p>
            <a:pPr algn="l" fontAlgn="ctr"/>
            <a:r>
              <a:rPr 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Compare the options and make the choice</a:t>
            </a:r>
            <a:endPar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等线" panose="02010600030101010101" charset="-122"/>
              <a:cs typeface="Times New Roman" panose="02020603050405020304" charset="0"/>
              <a:sym typeface="+mn-ea"/>
            </a:endParaRPr>
          </a:p>
        </p:txBody>
      </p:sp>
      <p:sp>
        <p:nvSpPr>
          <p:cNvPr id="8" name="文本框 7"/>
          <p:cNvSpPr txBox="1"/>
          <p:nvPr/>
        </p:nvSpPr>
        <p:spPr>
          <a:xfrm>
            <a:off x="20320" y="-635"/>
            <a:ext cx="1086866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600" b="1" dirty="0">
                <a:solidFill>
                  <a:schemeClr val="tx1"/>
                </a:solidFill>
                <a:latin typeface="Times New Roman" panose="02020603050405020304" charset="0"/>
                <a:cs typeface="Times New Roman" panose="02020603050405020304" charset="0"/>
              </a:rPr>
              <a:t>Part2 Text </a:t>
            </a:r>
            <a:r>
              <a:rPr kumimoji="1" lang="en-US" altLang="zh-CN" sz="3600" b="1" dirty="0">
                <a:solidFill>
                  <a:schemeClr val="tx1"/>
                </a:solidFill>
                <a:latin typeface="Times New Roman" panose="02020603050405020304" charset="0"/>
                <a:cs typeface="Times New Roman" panose="02020603050405020304" charset="0"/>
              </a:rPr>
              <a:t>Awareness Approach-option comparison</a:t>
            </a:r>
            <a:endParaRPr kumimoji="1" lang="en-US" altLang="zh-CN" sz="3600" b="1" dirty="0">
              <a:solidFill>
                <a:schemeClr val="tx1"/>
              </a:solidFill>
              <a:latin typeface="Times New Roman" panose="02020603050405020304" charset="0"/>
              <a:cs typeface="Times New Roman" panose="02020603050405020304" charset="0"/>
            </a:endParaRPr>
          </a:p>
        </p:txBody>
      </p:sp>
      <p:sp>
        <p:nvSpPr>
          <p:cNvPr id="9" name="文本框 8"/>
          <p:cNvSpPr txBox="1"/>
          <p:nvPr/>
        </p:nvSpPr>
        <p:spPr>
          <a:xfrm>
            <a:off x="0" y="1600200"/>
            <a:ext cx="7278370" cy="4028440"/>
          </a:xfrm>
          <a:prstGeom prst="rect">
            <a:avLst/>
          </a:prstGeom>
          <a:solidFill>
            <a:schemeClr val="accent1">
              <a:lumMod val="20000"/>
              <a:lumOff val="80000"/>
              <a:alpha val="27000"/>
            </a:schemeClr>
          </a:solidFill>
        </p:spPr>
        <p:txBody>
          <a:bodyPr wrap="square">
            <a:spAutoFit/>
          </a:bodyPr>
          <a:p>
            <a:pPr indent="266700" algn="l" fontAlgn="ctr">
              <a:lnSpc>
                <a:spcPct val="160000"/>
              </a:lnSpc>
            </a:pPr>
            <a:r>
              <a:rPr lang="en-US" altLang="zh-CN" sz="32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Para.1</a:t>
            </a:r>
            <a:r>
              <a:rPr lang="en-US" altLang="zh-CN" sz="32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3200" b="1" kern="100" dirty="0">
                <a:solidFill>
                  <a:srgbClr val="FF0000"/>
                </a:solidFill>
                <a:effectLst/>
                <a:latin typeface="宋体" panose="02010600030101010101" pitchFamily="2" charset="-122"/>
                <a:cs typeface="Times New Roman" panose="02020603050405020304" charset="0"/>
                <a:sym typeface="+mn-ea"/>
              </a:rPr>
              <a:t>①</a:t>
            </a:r>
            <a:r>
              <a:rPr lang="en-US" altLang="zh-CN" sz="3200">
                <a:latin typeface="Times New Roman" panose="02020603050405020304" charset="0"/>
                <a:cs typeface="Times New Roman" panose="02020603050405020304" charset="0"/>
                <a:sym typeface="+mn-ea"/>
              </a:rPr>
              <a:t>Need a break between classes or just a quick pick-me-up in the morning? </a:t>
            </a:r>
            <a:r>
              <a:rPr lang="en-US" altLang="zh-CN" sz="3200" b="1" kern="100" dirty="0">
                <a:solidFill>
                  <a:srgbClr val="FF0000"/>
                </a:solidFill>
                <a:effectLst/>
                <a:latin typeface="宋体" panose="02010600030101010101" pitchFamily="2" charset="-122"/>
                <a:cs typeface="微软雅黑" panose="020B0503020204020204" pitchFamily="34" charset="-122"/>
                <a:sym typeface="+mn-ea"/>
              </a:rPr>
              <a:t>②</a:t>
            </a:r>
            <a:r>
              <a:rPr lang="en-US" altLang="zh-CN" sz="3200">
                <a:latin typeface="Times New Roman" panose="02020603050405020304" charset="0"/>
                <a:cs typeface="Times New Roman" panose="02020603050405020304" charset="0"/>
                <a:sym typeface="+mn-ea"/>
              </a:rPr>
              <a:t> The College Cafe has just </a:t>
            </a:r>
            <a:r>
              <a:rPr lang="en-US" altLang="zh-CN" sz="3200">
                <a:solidFill>
                  <a:schemeClr val="tx1"/>
                </a:solidFill>
                <a:highlight>
                  <a:srgbClr val="FFFF00"/>
                </a:highlight>
                <a:latin typeface="Times New Roman" panose="02020603050405020304" charset="0"/>
                <a:cs typeface="Times New Roman" panose="02020603050405020304" charset="0"/>
                <a:sym typeface="+mn-ea"/>
              </a:rPr>
              <a:t>that</a:t>
            </a:r>
            <a:r>
              <a:rPr lang="en-US" altLang="zh-CN" sz="3200">
                <a:latin typeface="Times New Roman" panose="02020603050405020304" charset="0"/>
                <a:cs typeface="Times New Roman" panose="02020603050405020304" charset="0"/>
                <a:sym typeface="+mn-ea"/>
              </a:rPr>
              <a:t>, and </a:t>
            </a:r>
            <a:r>
              <a:rPr lang="en-US" altLang="zh-CN" sz="3200">
                <a:solidFill>
                  <a:schemeClr val="tx1"/>
                </a:solidFill>
                <a:highlight>
                  <a:srgbClr val="FFFF00"/>
                </a:highlight>
                <a:latin typeface="Times New Roman" panose="02020603050405020304" charset="0"/>
                <a:cs typeface="Times New Roman" panose="02020603050405020304" charset="0"/>
                <a:sym typeface="+mn-ea"/>
              </a:rPr>
              <a:t>more</a:t>
            </a:r>
            <a:r>
              <a:rPr lang="en-US" altLang="zh-CN" sz="3200">
                <a:latin typeface="Times New Roman" panose="02020603050405020304" charset="0"/>
                <a:cs typeface="Times New Roman" panose="02020603050405020304" charset="0"/>
                <a:sym typeface="+mn-ea"/>
              </a:rPr>
              <a:t>. </a:t>
            </a:r>
            <a:r>
              <a:rPr lang="en-US" altLang="zh-CN" sz="3200" b="1" kern="100" dirty="0">
                <a:solidFill>
                  <a:srgbClr val="FF0000"/>
                </a:solidFill>
                <a:effectLst/>
                <a:latin typeface="宋体" panose="02010600030101010101" pitchFamily="2" charset="-122"/>
                <a:cs typeface="Times New Roman" panose="02020603050405020304" charset="0"/>
                <a:sym typeface="+mn-ea"/>
              </a:rPr>
              <a:t>③</a:t>
            </a:r>
            <a:r>
              <a:rPr lang="en-US" altLang="zh-CN" sz="3200" u="sng">
                <a:latin typeface="Times New Roman" panose="02020603050405020304" charset="0"/>
                <a:cs typeface="Times New Roman" panose="02020603050405020304" charset="0"/>
                <a:sym typeface="+mn-ea"/>
              </a:rPr>
              <a:t> __36___</a:t>
            </a:r>
            <a:endParaRPr lang="en-US" altLang="zh-CN" sz="3200">
              <a:latin typeface="Times New Roman" panose="02020603050405020304" charset="0"/>
              <a:cs typeface="Times New Roman" panose="02020603050405020304" charset="0"/>
            </a:endParaRPr>
          </a:p>
          <a:p>
            <a:pPr indent="266700" algn="just" fontAlgn="ctr">
              <a:lnSpc>
                <a:spcPct val="160000"/>
              </a:lnSpc>
            </a:pPr>
            <a:endParaRPr lang="en-US" altLang="zh-CN" sz="32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
        <p:nvSpPr>
          <p:cNvPr id="12" name="文本框 11"/>
          <p:cNvSpPr txBox="1"/>
          <p:nvPr/>
        </p:nvSpPr>
        <p:spPr>
          <a:xfrm>
            <a:off x="8013700" y="1600200"/>
            <a:ext cx="4575810" cy="3046095"/>
          </a:xfrm>
          <a:prstGeom prst="rect">
            <a:avLst/>
          </a:prstGeom>
          <a:noFill/>
        </p:spPr>
        <p:txBody>
          <a:bodyPr wrap="square" rtlCol="0">
            <a:spAutoFit/>
          </a:bodyPr>
          <a:p>
            <a:r>
              <a:rPr lang="en-US" altLang="zh-CN" sz="3200">
                <a:latin typeface="Times New Roman" panose="02020603050405020304" charset="0"/>
                <a:cs typeface="Times New Roman" panose="02020603050405020304" charset="0"/>
              </a:rPr>
              <a:t>A. The cafe closes at 9 pm every day.</a:t>
            </a:r>
            <a:endParaRPr lang="en-US" altLang="zh-CN" sz="3200">
              <a:latin typeface="Times New Roman" panose="02020603050405020304" charset="0"/>
              <a:cs typeface="Times New Roman" panose="02020603050405020304" charset="0"/>
            </a:endParaRPr>
          </a:p>
          <a:p>
            <a:endParaRPr lang="en-US" altLang="zh-CN" sz="3200">
              <a:latin typeface="Times New Roman" panose="02020603050405020304" charset="0"/>
              <a:cs typeface="Times New Roman" panose="02020603050405020304" charset="0"/>
            </a:endParaRPr>
          </a:p>
          <a:p>
            <a:r>
              <a:rPr lang="en-US" altLang="zh-CN" sz="3200">
                <a:latin typeface="Times New Roman" panose="02020603050405020304" charset="0"/>
                <a:cs typeface="Times New Roman" panose="02020603050405020304" charset="0"/>
              </a:rPr>
              <a:t>E. Not only does this cafe serve up drinks, it also serves up </a:t>
            </a:r>
            <a:r>
              <a:rPr lang="en-US" altLang="zh-CN" sz="3200">
                <a:latin typeface="Times New Roman" panose="02020603050405020304" charset="0"/>
                <a:cs typeface="Times New Roman" panose="02020603050405020304" charset="0"/>
              </a:rPr>
              <a:t>smiles.</a:t>
            </a:r>
            <a:endParaRPr lang="en-US" altLang="zh-CN" sz="3200">
              <a:latin typeface="Times New Roman" panose="02020603050405020304" charset="0"/>
              <a:cs typeface="Times New Roman" panose="02020603050405020304" charset="0"/>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85175" y="3009060"/>
            <a:ext cx="589410" cy="589410"/>
          </a:xfrm>
          <a:prstGeom prst="rect">
            <a:avLst/>
          </a:prstGeom>
        </p:spPr>
      </p:pic>
      <p:sp>
        <p:nvSpPr>
          <p:cNvPr id="15" name="椭圆 14"/>
          <p:cNvSpPr/>
          <p:nvPr/>
        </p:nvSpPr>
        <p:spPr>
          <a:xfrm>
            <a:off x="8581390" y="3048000"/>
            <a:ext cx="1387475" cy="6019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latin typeface="Times New Roman" panose="02020603050405020304" charset="0"/>
              <a:cs typeface="Times New Roman" panose="02020603050405020304" charset="0"/>
            </a:endParaRPr>
          </a:p>
        </p:txBody>
      </p:sp>
      <p:sp>
        <p:nvSpPr>
          <p:cNvPr id="4" name="椭圆 3"/>
          <p:cNvSpPr/>
          <p:nvPr/>
        </p:nvSpPr>
        <p:spPr>
          <a:xfrm>
            <a:off x="10965815" y="3616325"/>
            <a:ext cx="860425" cy="5213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latin typeface="Times New Roman" panose="02020603050405020304" charset="0"/>
              <a:cs typeface="Times New Roman" panose="02020603050405020304" charset="0"/>
            </a:endParaRPr>
          </a:p>
        </p:txBody>
      </p:sp>
      <p:sp>
        <p:nvSpPr>
          <p:cNvPr id="28" name="文本框 27"/>
          <p:cNvSpPr txBox="1"/>
          <p:nvPr/>
        </p:nvSpPr>
        <p:spPr>
          <a:xfrm>
            <a:off x="1461135" y="4192905"/>
            <a:ext cx="6585585" cy="1076325"/>
          </a:xfrm>
          <a:prstGeom prst="rect">
            <a:avLst/>
          </a:prstGeom>
          <a:noFill/>
        </p:spPr>
        <p:txBody>
          <a:bodyPr wrap="square">
            <a:spAutoFit/>
          </a:bodyPr>
          <a:p>
            <a:r>
              <a:rPr lang="en-US" altLang="zh-CN" sz="3200" b="1" kern="100" dirty="0">
                <a:effectLst/>
                <a:highlight>
                  <a:srgbClr val="FFFF00"/>
                </a:highlight>
                <a:latin typeface="Times New Roman" panose="02020603050405020304" charset="0"/>
                <a:ea typeface="等线" panose="02010600030101010101" charset="-122"/>
                <a:cs typeface="Times New Roman" panose="02020603050405020304" charset="0"/>
              </a:rPr>
              <a:t>Prediction</a:t>
            </a:r>
            <a:r>
              <a:rPr lang="en-US" altLang="zh-CN" sz="3200" b="1" kern="100" dirty="0">
                <a:highlight>
                  <a:srgbClr val="FFFF00"/>
                </a:highlight>
                <a:latin typeface="Times New Roman" panose="02020603050405020304" charset="0"/>
                <a:ea typeface="等线" panose="02010600030101010101" charset="-122"/>
                <a:cs typeface="Times New Roman" panose="02020603050405020304" charset="0"/>
              </a:rPr>
              <a:t>:</a:t>
            </a:r>
            <a:r>
              <a:rPr lang="zh-CN" altLang="en-US" sz="3200" b="1" kern="100" dirty="0">
                <a:highlight>
                  <a:srgbClr val="FFFF00"/>
                </a:highlight>
                <a:latin typeface="Times New Roman" panose="02020603050405020304" charset="0"/>
                <a:ea typeface="等线" panose="02010600030101010101" charset="-122"/>
                <a:cs typeface="Times New Roman" panose="02020603050405020304" charset="0"/>
              </a:rPr>
              <a:t> </a:t>
            </a:r>
            <a:r>
              <a:rPr lang="en-US" altLang="zh-CN" sz="3200" b="1" kern="100" dirty="0">
                <a:highlight>
                  <a:srgbClr val="FFFF00"/>
                </a:highlight>
                <a:latin typeface="Times New Roman" panose="02020603050405020304" charset="0"/>
                <a:ea typeface="等线" panose="02010600030101010101" charset="-122"/>
                <a:cs typeface="Times New Roman" panose="02020603050405020304" charset="0"/>
              </a:rPr>
              <a:t>explain the meaning of “more” and  introduce the topic </a:t>
            </a:r>
            <a:endParaRPr lang="en-US" sz="3200" b="1" dirty="0">
              <a:highlight>
                <a:srgbClr val="FFFF00"/>
              </a:highlight>
              <a:latin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ppt_y</p:attrName>
                                        </p:attrNameLst>
                                      </p:cBhvr>
                                      <p:tavLst>
                                        <p:tav tm="0">
                                          <p:val>
                                            <p:strVal val="#ppt_y+#ppt_h*1.125000"/>
                                          </p:val>
                                        </p:tav>
                                        <p:tav tm="100000">
                                          <p:val>
                                            <p:strVal val="#ppt_y"/>
                                          </p:val>
                                        </p:tav>
                                      </p:tavLst>
                                    </p:anim>
                                    <p:animEffect transition="in" filter="wipe(up)">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dissolve">
                                      <p:cBhvr>
                                        <p:cTn id="19" dur="500"/>
                                        <p:tgtEl>
                                          <p:spTgt spid="1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bldLvl="0" animBg="1"/>
      <p:bldP spid="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64715" y="736140"/>
            <a:ext cx="6984195" cy="583565"/>
          </a:xfrm>
          <a:prstGeom prst="rect">
            <a:avLst/>
          </a:prstGeom>
          <a:noFill/>
        </p:spPr>
        <p:txBody>
          <a:bodyPr wrap="square">
            <a:spAutoFit/>
          </a:bodyPr>
          <a:lstStyle/>
          <a:p>
            <a:pPr algn="l" fontAlgn="ct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Anlyze</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the Paragraph</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Structure</a:t>
            </a:r>
            <a:r>
              <a:rPr lang="zh-CN" altLang="en-US" sz="28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28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8085455" y="160020"/>
            <a:ext cx="493458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algn="ctr">
              <a:lnSpc>
                <a:spcPct val="150000"/>
              </a:lnSpc>
            </a:pPr>
            <a:r>
              <a:rPr kumimoji="1" lang="en-US" altLang="zh-CN" sz="3200" b="1" dirty="0">
                <a:solidFill>
                  <a:srgbClr val="FF0000"/>
                </a:solidFill>
                <a:latin typeface="Times New Roman" panose="02020603050405020304" charset="0"/>
                <a:cs typeface="Times New Roman" panose="02020603050405020304" charset="0"/>
                <a:sym typeface="+mn-ea"/>
              </a:rPr>
              <a:t>Para.</a:t>
            </a:r>
            <a:r>
              <a:rPr kumimoji="1" lang="en-US" sz="3200" b="1" dirty="0">
                <a:solidFill>
                  <a:srgbClr val="FF0000"/>
                </a:solidFill>
                <a:latin typeface="Times New Roman" panose="02020603050405020304" charset="0"/>
                <a:cs typeface="Times New Roman" panose="02020603050405020304" charset="0"/>
                <a:sym typeface="+mn-ea"/>
              </a:rPr>
              <a:t>2</a:t>
            </a:r>
            <a:endParaRPr kumimoji="1" lang="en-US" sz="3200" b="1" dirty="0">
              <a:solidFill>
                <a:srgbClr val="FF0000"/>
              </a:solidFill>
              <a:latin typeface="Times New Roman" panose="02020603050405020304" charset="0"/>
              <a:cs typeface="Times New Roman" panose="02020603050405020304" charset="0"/>
              <a:sym typeface="+mn-ea"/>
            </a:endParaRPr>
          </a:p>
          <a:p>
            <a:pPr algn="ctr">
              <a:lnSpc>
                <a:spcPct val="150000"/>
              </a:lnSpc>
            </a:pPr>
            <a:r>
              <a:rPr kumimoji="1" lang="zh-CN" altLang="en-US" sz="3200" b="1" dirty="0">
                <a:solidFill>
                  <a:schemeClr val="tx1"/>
                </a:solidFill>
                <a:latin typeface="Times New Roman" panose="02020603050405020304" charset="0"/>
                <a:cs typeface="Times New Roman" panose="02020603050405020304" charset="0"/>
                <a:sym typeface="+mn-ea"/>
              </a:rPr>
              <a:t>①</a:t>
            </a:r>
            <a:r>
              <a:rPr kumimoji="1" lang="en-US" altLang="zh-CN" sz="3200" b="1" dirty="0">
                <a:solidFill>
                  <a:schemeClr val="tx1"/>
                </a:solidFill>
                <a:latin typeface="Times New Roman" panose="02020603050405020304" charset="0"/>
                <a:cs typeface="Times New Roman" panose="02020603050405020304" charset="0"/>
                <a:sym typeface="+mn-ea"/>
              </a:rPr>
              <a:t> Catherine’s duty</a:t>
            </a:r>
            <a:endParaRPr kumimoji="1" lang="en-US" altLang="zh-CN" sz="3200" b="1" dirty="0">
              <a:solidFill>
                <a:schemeClr val="tx1"/>
              </a:solidFill>
              <a:latin typeface="Times New Roman" panose="02020603050405020304" charset="0"/>
              <a:cs typeface="Times New Roman" panose="02020603050405020304" charset="0"/>
              <a:sym typeface="+mn-ea"/>
            </a:endParaRPr>
          </a:p>
          <a:p>
            <a:pPr algn="ctr">
              <a:lnSpc>
                <a:spcPct val="150000"/>
              </a:lnSpc>
            </a:pPr>
            <a:r>
              <a:rPr kumimoji="1" lang="en-US" altLang="zh-CN" sz="3200" b="1" dirty="0">
                <a:solidFill>
                  <a:schemeClr val="tx1"/>
                </a:solidFill>
                <a:latin typeface="Times New Roman" panose="02020603050405020304" charset="0"/>
                <a:cs typeface="Times New Roman" panose="02020603050405020304" charset="0"/>
                <a:sym typeface="+mn-ea"/>
              </a:rPr>
              <a:t>↓</a:t>
            </a:r>
            <a:r>
              <a:rPr kumimoji="1" lang="zh-CN" altLang="en-US" sz="3200" b="1" dirty="0">
                <a:solidFill>
                  <a:schemeClr val="tx1"/>
                </a:solidFill>
                <a:latin typeface="Times New Roman" panose="02020603050405020304" charset="0"/>
                <a:cs typeface="Times New Roman" panose="02020603050405020304" charset="0"/>
                <a:sym typeface="+mn-ea"/>
              </a:rPr>
              <a:t> </a:t>
            </a:r>
            <a:endParaRPr kumimoji="1" lang="zh-CN" altLang="en-US" sz="32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②</a:t>
            </a:r>
            <a:r>
              <a:rPr kumimoji="1" lang="en-US" altLang="zh-CN" sz="3200" b="1" dirty="0">
                <a:solidFill>
                  <a:schemeClr val="tx1"/>
                </a:solidFill>
                <a:latin typeface="Times New Roman" panose="02020603050405020304" charset="0"/>
                <a:cs typeface="Times New Roman" panose="02020603050405020304" charset="0"/>
                <a:sym typeface="+mn-ea"/>
              </a:rPr>
              <a:t> she </a:t>
            </a:r>
            <a:r>
              <a:rPr kumimoji="1" lang="en-US" sz="3200" b="1" dirty="0">
                <a:solidFill>
                  <a:schemeClr val="tx1"/>
                </a:solidFill>
                <a:highlight>
                  <a:srgbClr val="FFFF00"/>
                </a:highlight>
                <a:latin typeface="Times New Roman" panose="02020603050405020304" charset="0"/>
                <a:cs typeface="Times New Roman" panose="02020603050405020304" charset="0"/>
              </a:rPr>
              <a:t>makes the drinks</a:t>
            </a:r>
            <a:endParaRPr kumimoji="1" lang="en-US"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a:t>
            </a:r>
            <a:r>
              <a:rPr kumimoji="1" lang="zh-CN" altLang="en-US" sz="3200" b="1" dirty="0">
                <a:solidFill>
                  <a:schemeClr val="tx1"/>
                </a:solidFill>
                <a:latin typeface="Times New Roman" panose="02020603050405020304" charset="0"/>
                <a:cs typeface="Times New Roman" panose="02020603050405020304" charset="0"/>
              </a:rPr>
              <a:t> </a:t>
            </a: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ea typeface="宋体" panose="02010600030101010101" pitchFamily="2" charset="-122"/>
                <a:cs typeface="Times New Roman" panose="02020603050405020304" charset="0"/>
              </a:rPr>
              <a:t>③ ___________________</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④ customer </a:t>
            </a:r>
            <a:r>
              <a:rPr kumimoji="1" lang="en-US" altLang="zh-CN" sz="3200" b="1" dirty="0">
                <a:solidFill>
                  <a:schemeClr val="tx1"/>
                </a:solidFill>
                <a:highlight>
                  <a:srgbClr val="FFFF00"/>
                </a:highlight>
                <a:latin typeface="Times New Roman" panose="02020603050405020304" charset="0"/>
                <a:cs typeface="Times New Roman" panose="02020603050405020304" charset="0"/>
              </a:rPr>
              <a:t>grabs the drink</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she</a:t>
            </a:r>
            <a:r>
              <a:rPr kumimoji="1" lang="en-US" altLang="zh-CN" sz="3200" b="1" dirty="0">
                <a:solidFill>
                  <a:schemeClr val="tx1"/>
                </a:solidFill>
                <a:highlight>
                  <a:srgbClr val="FFFF00"/>
                </a:highlight>
                <a:latin typeface="Times New Roman" panose="02020603050405020304" charset="0"/>
                <a:cs typeface="Times New Roman" panose="02020603050405020304" charset="0"/>
              </a:rPr>
              <a:t> smiles and say</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sym typeface="+mn-ea"/>
              </a:rPr>
              <a:t>↓</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3200" b="1">
                <a:solidFill>
                  <a:schemeClr val="tx1"/>
                </a:solidFill>
                <a:latin typeface="Times New Roman" panose="02020603050405020304" charset="0"/>
                <a:cs typeface="Times New Roman" panose="02020603050405020304" charset="0"/>
                <a:sym typeface="+mn-ea"/>
              </a:rPr>
              <a:t>⑤genuine conversations</a:t>
            </a:r>
            <a:endParaRPr lang="en-US" altLang="zh-CN" sz="32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endParaRPr kumimoji="1" lang="en-US" altLang="zh-CN" sz="3200" b="1" dirty="0">
              <a:solidFill>
                <a:schemeClr val="tx1"/>
              </a:solidFill>
              <a:latin typeface="Times New Roman" panose="02020603050405020304" charset="0"/>
              <a:cs typeface="Times New Roman" panose="02020603050405020304" charset="0"/>
              <a:sym typeface="+mn-ea"/>
            </a:endParaRPr>
          </a:p>
        </p:txBody>
      </p:sp>
      <p:sp>
        <p:nvSpPr>
          <p:cNvPr id="8" name="文本框 7"/>
          <p:cNvSpPr txBox="1"/>
          <p:nvPr/>
        </p:nvSpPr>
        <p:spPr>
          <a:xfrm>
            <a:off x="20320" y="-635"/>
            <a:ext cx="710057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600" b="1" dirty="0">
                <a:solidFill>
                  <a:schemeClr val="tx1"/>
                </a:solidFill>
                <a:latin typeface="Times New Roman" panose="02020603050405020304" charset="0"/>
                <a:cs typeface="Times New Roman" panose="02020603050405020304" charset="0"/>
                <a:sym typeface="+mn-ea"/>
              </a:rPr>
              <a:t>Part2 Text </a:t>
            </a:r>
            <a:r>
              <a:rPr kumimoji="1" lang="en-US" altLang="zh-CN" sz="3600" b="1" dirty="0">
                <a:solidFill>
                  <a:schemeClr val="tx1"/>
                </a:solidFill>
                <a:latin typeface="Times New Roman" panose="02020603050405020304" charset="0"/>
                <a:cs typeface="Times New Roman" panose="02020603050405020304" charset="0"/>
                <a:sym typeface="+mn-ea"/>
              </a:rPr>
              <a:t>Awareness Approach</a:t>
            </a:r>
            <a:endParaRPr kumimoji="1" lang="en-US" altLang="zh-CN" sz="3600" b="1" dirty="0">
              <a:solidFill>
                <a:schemeClr val="tx1"/>
              </a:solidFill>
              <a:latin typeface="Times New Roman" panose="02020603050405020304" charset="0"/>
              <a:cs typeface="Times New Roman" panose="02020603050405020304" charset="0"/>
            </a:endParaRPr>
          </a:p>
        </p:txBody>
      </p:sp>
      <p:sp>
        <p:nvSpPr>
          <p:cNvPr id="9" name="文本框 8"/>
          <p:cNvSpPr txBox="1"/>
          <p:nvPr/>
        </p:nvSpPr>
        <p:spPr>
          <a:xfrm>
            <a:off x="20955" y="1311910"/>
            <a:ext cx="8312150" cy="6297295"/>
          </a:xfrm>
          <a:prstGeom prst="rect">
            <a:avLst/>
          </a:prstGeom>
          <a:solidFill>
            <a:schemeClr val="accent1">
              <a:lumMod val="20000"/>
              <a:lumOff val="80000"/>
              <a:alpha val="27000"/>
            </a:schemeClr>
          </a:solidFill>
        </p:spPr>
        <p:txBody>
          <a:bodyPr wrap="square">
            <a:spAutoFit/>
          </a:bodyPr>
          <a:p>
            <a:pPr marL="0" indent="266700" algn="l" eaLnBrk="1" fontAlgn="ctr" latinLnBrk="0" hangingPunct="1">
              <a:lnSpc>
                <a:spcPct val="150000"/>
              </a:lnSpc>
            </a:pPr>
            <a:r>
              <a:rPr lang="en-US" altLang="zh-CN" sz="28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Para.2</a:t>
            </a:r>
            <a:r>
              <a:rPr lang="en-US" altLang="zh-CN" sz="28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800" b="1" kern="100" dirty="0">
                <a:solidFill>
                  <a:srgbClr val="FF0000"/>
                </a:solidFill>
                <a:effectLst/>
                <a:latin typeface="宋体" panose="02010600030101010101" pitchFamily="2" charset="-122"/>
                <a:cs typeface="Times New Roman" panose="02020603050405020304" charset="0"/>
                <a:sym typeface="+mn-ea"/>
              </a:rPr>
              <a:t>①</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Catherine Murphy, a cafe worker in a green shirt and black hat,</a:t>
            </a:r>
            <a:r>
              <a:rPr lang="en-US" altLang="zh-CN" sz="2800" kern="100" dirty="0">
                <a:solidFill>
                  <a:srgbClr val="0070C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makes sure that each customer gets exactly what they order</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b="1" kern="100" dirty="0">
                <a:solidFill>
                  <a:srgbClr val="FF0000"/>
                </a:solidFill>
                <a:effectLst/>
                <a:latin typeface="Times New Roman" panose="02020603050405020304" charset="0"/>
                <a:cs typeface="Times New Roman" panose="02020603050405020304" charset="0"/>
                <a:sym typeface="+mn-ea"/>
              </a:rPr>
              <a:t>②</a:t>
            </a:r>
            <a:r>
              <a:rPr lang="en-US" altLang="zh-CN" sz="2800">
                <a:latin typeface="Times New Roman" panose="02020603050405020304" charset="0"/>
                <a:cs typeface="Times New Roman" panose="02020603050405020304" charset="0"/>
                <a:sym typeface="+mn-ea"/>
              </a:rPr>
              <a:t> </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She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goes back and forth </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between machines to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make the drinks</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b="1" kern="100" dirty="0">
                <a:solidFill>
                  <a:srgbClr val="FF0000"/>
                </a:solidFill>
                <a:effectLst/>
                <a:latin typeface="Times New Roman" panose="02020603050405020304" charset="0"/>
                <a:cs typeface="Times New Roman" panose="02020603050405020304" charset="0"/>
                <a:sym typeface="+mn-ea"/>
              </a:rPr>
              <a:t>③</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________37_____________</a:t>
            </a:r>
            <a:r>
              <a:rPr lang="en-US" altLang="zh-CN" sz="2800" b="1" kern="100" dirty="0">
                <a:solidFill>
                  <a:srgbClr val="FF0000"/>
                </a:solidFill>
                <a:effectLst/>
                <a:latin typeface="Times New Roman" panose="02020603050405020304" charset="0"/>
                <a:cs typeface="Times New Roman" panose="02020603050405020304" charset="0"/>
                <a:sym typeface="+mn-ea"/>
              </a:rPr>
              <a:t>④</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As the customer</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 grabs the drink </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from her hand, she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smiles and says</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“Hello, how is your day?” </a:t>
            </a:r>
            <a:r>
              <a:rPr lang="en-US" altLang="zh-CN" sz="2800" b="1">
                <a:solidFill>
                  <a:srgbClr val="FF0000"/>
                </a:solidFill>
                <a:latin typeface="Times New Roman" panose="02020603050405020304" charset="0"/>
                <a:cs typeface="Times New Roman" panose="02020603050405020304" charset="0"/>
                <a:sym typeface="+mn-ea"/>
              </a:rPr>
              <a:t>⑤</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Even when the line is getting longer, she doesn’t let it get in the way of her genuine conversations. </a:t>
            </a:r>
            <a:endPar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endParaRPr>
          </a:p>
          <a:p>
            <a:pPr marL="0" indent="266700" algn="l" eaLnBrk="1" fontAlgn="ctr" latinLnBrk="0" hangingPunct="1">
              <a:lnSpc>
                <a:spcPct val="100000"/>
              </a:lnSpc>
            </a:pPr>
            <a:r>
              <a:rPr lang="en-US" altLang="zh-CN" sz="2530">
                <a:latin typeface="Times New Roman" panose="02020603050405020304" charset="0"/>
                <a:cs typeface="Times New Roman" panose="02020603050405020304" charset="0"/>
                <a:sym typeface="+mn-ea"/>
              </a:rPr>
              <a:t> </a:t>
            </a:r>
            <a:endParaRPr lang="en-US" altLang="zh-CN" sz="253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5">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5">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p:tgtEl>
                                          <p:spTgt spid="5">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 calcmode="lin" valueType="num">
                                      <p:cBhvr additive="base">
                                        <p:cTn id="30" dur="500"/>
                                        <p:tgtEl>
                                          <p:spTgt spid="5">
                                            <p:txEl>
                                              <p:pRg st="5" end="5"/>
                                            </p:txEl>
                                          </p:spTgt>
                                        </p:tgtEl>
                                        <p:attrNameLst>
                                          <p:attrName>ppt_y</p:attrName>
                                        </p:attrNameLst>
                                      </p:cBhvr>
                                      <p:tavLst>
                                        <p:tav tm="0">
                                          <p:val>
                                            <p:strVal val="#ppt_y+#ppt_h*1.125000"/>
                                          </p:val>
                                        </p:tav>
                                        <p:tav tm="100000">
                                          <p:val>
                                            <p:strVal val="#ppt_y"/>
                                          </p:val>
                                        </p:tav>
                                      </p:tavLst>
                                    </p:anim>
                                    <p:animEffect transition="in" filter="wipe(up)">
                                      <p:cBhvr>
                                        <p:cTn id="31" dur="500"/>
                                        <p:tgtEl>
                                          <p:spTgt spid="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5">
                                            <p:txEl>
                                              <p:pRg st="6" end="6"/>
                                            </p:txEl>
                                          </p:spTgt>
                                        </p:tgtEl>
                                        <p:attrNameLst>
                                          <p:attrName>style.visibility</p:attrName>
                                        </p:attrNameLst>
                                      </p:cBhvr>
                                      <p:to>
                                        <p:strVal val="visible"/>
                                      </p:to>
                                    </p:set>
                                    <p:anim calcmode="lin" valueType="num">
                                      <p:cBhvr additive="base">
                                        <p:cTn id="36" dur="500"/>
                                        <p:tgtEl>
                                          <p:spTgt spid="5">
                                            <p:txEl>
                                              <p:pRg st="6" end="6"/>
                                            </p:txEl>
                                          </p:spTgt>
                                        </p:tgtEl>
                                        <p:attrNameLst>
                                          <p:attrName>ppt_y</p:attrName>
                                        </p:attrNameLst>
                                      </p:cBhvr>
                                      <p:tavLst>
                                        <p:tav tm="0">
                                          <p:val>
                                            <p:strVal val="#ppt_y+#ppt_h*1.125000"/>
                                          </p:val>
                                        </p:tav>
                                        <p:tav tm="100000">
                                          <p:val>
                                            <p:strVal val="#ppt_y"/>
                                          </p:val>
                                        </p:tav>
                                      </p:tavLst>
                                    </p:anim>
                                    <p:animEffect transition="in" filter="wipe(up)">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 calcmode="lin" valueType="num">
                                      <p:cBhvr additive="base">
                                        <p:cTn id="42" dur="500"/>
                                        <p:tgtEl>
                                          <p:spTgt spid="5">
                                            <p:txEl>
                                              <p:pRg st="7" end="7"/>
                                            </p:txEl>
                                          </p:spTgt>
                                        </p:tgtEl>
                                        <p:attrNameLst>
                                          <p:attrName>ppt_y</p:attrName>
                                        </p:attrNameLst>
                                      </p:cBhvr>
                                      <p:tavLst>
                                        <p:tav tm="0">
                                          <p:val>
                                            <p:strVal val="#ppt_y+#ppt_h*1.125000"/>
                                          </p:val>
                                        </p:tav>
                                        <p:tav tm="100000">
                                          <p:val>
                                            <p:strVal val="#ppt_y"/>
                                          </p:val>
                                        </p:tav>
                                      </p:tavLst>
                                    </p:anim>
                                    <p:animEffect transition="in" filter="wipe(up)">
                                      <p:cBhvr>
                                        <p:cTn id="43" dur="500"/>
                                        <p:tgtEl>
                                          <p:spTgt spid="5">
                                            <p:txEl>
                                              <p:pRg st="7" end="7"/>
                                            </p:txEl>
                                          </p:spTgt>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5">
                                            <p:txEl>
                                              <p:pRg st="8" end="8"/>
                                            </p:txEl>
                                          </p:spTgt>
                                        </p:tgtEl>
                                        <p:attrNameLst>
                                          <p:attrName>style.visibility</p:attrName>
                                        </p:attrNameLst>
                                      </p:cBhvr>
                                      <p:to>
                                        <p:strVal val="visible"/>
                                      </p:to>
                                    </p:set>
                                    <p:anim calcmode="lin" valueType="num">
                                      <p:cBhvr additive="base">
                                        <p:cTn id="46" dur="500"/>
                                        <p:tgtEl>
                                          <p:spTgt spid="5">
                                            <p:txEl>
                                              <p:pRg st="8" end="8"/>
                                            </p:txEl>
                                          </p:spTgt>
                                        </p:tgtEl>
                                        <p:attrNameLst>
                                          <p:attrName>ppt_y</p:attrName>
                                        </p:attrNameLst>
                                      </p:cBhvr>
                                      <p:tavLst>
                                        <p:tav tm="0">
                                          <p:val>
                                            <p:strVal val="#ppt_y+#ppt_h*1.125000"/>
                                          </p:val>
                                        </p:tav>
                                        <p:tav tm="100000">
                                          <p:val>
                                            <p:strVal val="#ppt_y"/>
                                          </p:val>
                                        </p:tav>
                                      </p:tavLst>
                                    </p:anim>
                                    <p:animEffect transition="in" filter="wipe(up)">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 calcmode="lin" valueType="num">
                                      <p:cBhvr additive="base">
                                        <p:cTn id="52" dur="500"/>
                                        <p:tgtEl>
                                          <p:spTgt spid="5">
                                            <p:txEl>
                                              <p:pRg st="9" end="9"/>
                                            </p:txEl>
                                          </p:spTgt>
                                        </p:tgtEl>
                                        <p:attrNameLst>
                                          <p:attrName>ppt_y</p:attrName>
                                        </p:attrNameLst>
                                      </p:cBhvr>
                                      <p:tavLst>
                                        <p:tav tm="0">
                                          <p:val>
                                            <p:strVal val="#ppt_y+#ppt_h*1.125000"/>
                                          </p:val>
                                        </p:tav>
                                        <p:tav tm="100000">
                                          <p:val>
                                            <p:strVal val="#ppt_y"/>
                                          </p:val>
                                        </p:tav>
                                      </p:tavLst>
                                    </p:anim>
                                    <p:animEffect transition="in" filter="wipe(up)">
                                      <p:cBhvr>
                                        <p:cTn id="53" dur="500"/>
                                        <p:tgtEl>
                                          <p:spTgt spid="5">
                                            <p:txEl>
                                              <p:pRg st="9" end="9"/>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5">
                                            <p:txEl>
                                              <p:pRg st="10" end="10"/>
                                            </p:txEl>
                                          </p:spTgt>
                                        </p:tgtEl>
                                        <p:attrNameLst>
                                          <p:attrName>style.visibility</p:attrName>
                                        </p:attrNameLst>
                                      </p:cBhvr>
                                      <p:to>
                                        <p:strVal val="visible"/>
                                      </p:to>
                                    </p:set>
                                    <p:anim calcmode="lin" valueType="num">
                                      <p:cBhvr additive="base">
                                        <p:cTn id="58" dur="500"/>
                                        <p:tgtEl>
                                          <p:spTgt spid="5">
                                            <p:txEl>
                                              <p:pRg st="10" end="10"/>
                                            </p:txEl>
                                          </p:spTgt>
                                        </p:tgtEl>
                                        <p:attrNameLst>
                                          <p:attrName>ppt_y</p:attrName>
                                        </p:attrNameLst>
                                      </p:cBhvr>
                                      <p:tavLst>
                                        <p:tav tm="0">
                                          <p:val>
                                            <p:strVal val="#ppt_y+#ppt_h*1.125000"/>
                                          </p:val>
                                        </p:tav>
                                        <p:tav tm="100000">
                                          <p:val>
                                            <p:strVal val="#ppt_y"/>
                                          </p:val>
                                        </p:tav>
                                      </p:tavLst>
                                    </p:anim>
                                    <p:animEffect transition="in" filter="wipe(up)">
                                      <p:cBhvr>
                                        <p:cTn id="59"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64465" y="735965"/>
            <a:ext cx="9049385" cy="583565"/>
          </a:xfrm>
          <a:prstGeom prst="rect">
            <a:avLst/>
          </a:prstGeom>
          <a:noFill/>
        </p:spPr>
        <p:txBody>
          <a:bodyPr wrap="square">
            <a:spAutoFit/>
          </a:bodyPr>
          <a:lstStyle/>
          <a:p>
            <a:pPr algn="l" fontAlgn="ct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Anlyze</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the </a:t>
            </a: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flow connection and make predictions</a:t>
            </a:r>
            <a:r>
              <a:rPr lang="zh-CN" altLang="en-US" sz="32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2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7762875" y="448310"/>
            <a:ext cx="509587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algn="ctr">
              <a:lnSpc>
                <a:spcPct val="150000"/>
              </a:lnSpc>
            </a:pPr>
            <a:r>
              <a:rPr kumimoji="1" lang="en-US" altLang="zh-CN" sz="3200" b="1" dirty="0">
                <a:solidFill>
                  <a:srgbClr val="FF0000"/>
                </a:solidFill>
                <a:latin typeface="Times New Roman" panose="02020603050405020304" charset="0"/>
                <a:cs typeface="Times New Roman" panose="02020603050405020304" charset="0"/>
                <a:sym typeface="+mn-ea"/>
              </a:rPr>
              <a:t>Para.</a:t>
            </a:r>
            <a:r>
              <a:rPr kumimoji="1" lang="en-US" sz="3200" b="1" dirty="0">
                <a:solidFill>
                  <a:srgbClr val="FF0000"/>
                </a:solidFill>
                <a:latin typeface="Times New Roman" panose="02020603050405020304" charset="0"/>
                <a:cs typeface="Times New Roman" panose="02020603050405020304" charset="0"/>
                <a:sym typeface="+mn-ea"/>
              </a:rPr>
              <a:t>2</a:t>
            </a:r>
            <a:endParaRPr kumimoji="1" lang="en-US" sz="3200" b="1" dirty="0">
              <a:solidFill>
                <a:srgbClr val="FF0000"/>
              </a:solidFill>
              <a:latin typeface="Times New Roman" panose="02020603050405020304" charset="0"/>
              <a:cs typeface="Times New Roman" panose="02020603050405020304" charset="0"/>
              <a:sym typeface="+mn-ea"/>
            </a:endParaRPr>
          </a:p>
          <a:p>
            <a:pPr algn="ctr">
              <a:lnSpc>
                <a:spcPct val="150000"/>
              </a:lnSpc>
            </a:pPr>
            <a:r>
              <a:rPr kumimoji="1" lang="zh-CN" altLang="en-US" sz="3200" b="1" dirty="0">
                <a:solidFill>
                  <a:schemeClr val="tx1"/>
                </a:solidFill>
                <a:latin typeface="Times New Roman" panose="02020603050405020304" charset="0"/>
                <a:cs typeface="Times New Roman" panose="02020603050405020304" charset="0"/>
                <a:sym typeface="+mn-ea"/>
              </a:rPr>
              <a:t>①</a:t>
            </a:r>
            <a:r>
              <a:rPr kumimoji="1" lang="en-US" altLang="zh-CN" sz="3200" b="1" dirty="0">
                <a:solidFill>
                  <a:schemeClr val="tx1"/>
                </a:solidFill>
                <a:latin typeface="Times New Roman" panose="02020603050405020304" charset="0"/>
                <a:cs typeface="Times New Roman" panose="02020603050405020304" charset="0"/>
                <a:sym typeface="+mn-ea"/>
              </a:rPr>
              <a:t> Catherine’s duty</a:t>
            </a:r>
            <a:endParaRPr kumimoji="1" lang="en-US" altLang="zh-CN" sz="3200" b="1" dirty="0">
              <a:solidFill>
                <a:schemeClr val="tx1"/>
              </a:solidFill>
              <a:latin typeface="Times New Roman" panose="02020603050405020304" charset="0"/>
              <a:cs typeface="Times New Roman" panose="02020603050405020304" charset="0"/>
              <a:sym typeface="+mn-ea"/>
            </a:endParaRPr>
          </a:p>
          <a:p>
            <a:pPr algn="ctr">
              <a:lnSpc>
                <a:spcPct val="150000"/>
              </a:lnSpc>
            </a:pPr>
            <a:r>
              <a:rPr kumimoji="1" lang="en-US" altLang="zh-CN" sz="3200" b="1" dirty="0">
                <a:solidFill>
                  <a:schemeClr val="tx1"/>
                </a:solidFill>
                <a:latin typeface="Times New Roman" panose="02020603050405020304" charset="0"/>
                <a:cs typeface="Times New Roman" panose="02020603050405020304" charset="0"/>
                <a:sym typeface="+mn-ea"/>
              </a:rPr>
              <a:t>↓</a:t>
            </a:r>
            <a:r>
              <a:rPr kumimoji="1" lang="zh-CN" altLang="en-US" sz="3200" b="1" dirty="0">
                <a:solidFill>
                  <a:schemeClr val="tx1"/>
                </a:solidFill>
                <a:latin typeface="Times New Roman" panose="02020603050405020304" charset="0"/>
                <a:cs typeface="Times New Roman" panose="02020603050405020304" charset="0"/>
                <a:sym typeface="+mn-ea"/>
              </a:rPr>
              <a:t> </a:t>
            </a:r>
            <a:endParaRPr kumimoji="1" lang="zh-CN" altLang="en-US" sz="32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②</a:t>
            </a:r>
            <a:r>
              <a:rPr kumimoji="1" lang="en-US" altLang="zh-CN" sz="3200" b="1" dirty="0">
                <a:solidFill>
                  <a:schemeClr val="tx1"/>
                </a:solidFill>
                <a:latin typeface="Times New Roman" panose="02020603050405020304" charset="0"/>
                <a:cs typeface="Times New Roman" panose="02020603050405020304" charset="0"/>
                <a:sym typeface="+mn-ea"/>
              </a:rPr>
              <a:t> she </a:t>
            </a:r>
            <a:r>
              <a:rPr kumimoji="1" lang="en-US" sz="3200" b="1" dirty="0">
                <a:solidFill>
                  <a:schemeClr val="tx1"/>
                </a:solidFill>
                <a:highlight>
                  <a:srgbClr val="FFFF00"/>
                </a:highlight>
                <a:latin typeface="Times New Roman" panose="02020603050405020304" charset="0"/>
                <a:cs typeface="Times New Roman" panose="02020603050405020304" charset="0"/>
              </a:rPr>
              <a:t>makes the drinks</a:t>
            </a:r>
            <a:endParaRPr kumimoji="1" lang="en-US"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a:t>
            </a:r>
            <a:r>
              <a:rPr kumimoji="1" lang="zh-CN" altLang="en-US" sz="3200" b="1" dirty="0">
                <a:solidFill>
                  <a:schemeClr val="tx1"/>
                </a:solidFill>
                <a:latin typeface="Times New Roman" panose="02020603050405020304" charset="0"/>
                <a:cs typeface="Times New Roman" panose="02020603050405020304" charset="0"/>
              </a:rPr>
              <a:t> </a:t>
            </a:r>
            <a:r>
              <a:rPr lang="en-US" altLang="zh-CN" sz="32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ea typeface="宋体" panose="02010600030101010101" pitchFamily="2" charset="-122"/>
                <a:cs typeface="Times New Roman" panose="02020603050405020304" charset="0"/>
              </a:rPr>
              <a:t>③ ___________________</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rPr>
              <a:t>④ customer </a:t>
            </a:r>
            <a:r>
              <a:rPr kumimoji="1" lang="en-US" altLang="zh-CN" sz="3200" b="1" dirty="0">
                <a:solidFill>
                  <a:schemeClr val="tx1"/>
                </a:solidFill>
                <a:highlight>
                  <a:srgbClr val="FFFF00"/>
                </a:highlight>
                <a:latin typeface="Times New Roman" panose="02020603050405020304" charset="0"/>
                <a:cs typeface="Times New Roman" panose="02020603050405020304" charset="0"/>
              </a:rPr>
              <a:t>grabs the drink</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highlight>
                  <a:srgbClr val="FFFF00"/>
                </a:highlight>
                <a:latin typeface="Times New Roman" panose="02020603050405020304" charset="0"/>
                <a:cs typeface="Times New Roman" panose="02020603050405020304" charset="0"/>
              </a:rPr>
              <a:t>she smiles and says</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3200" b="1" dirty="0">
                <a:solidFill>
                  <a:schemeClr val="tx1"/>
                </a:solidFill>
                <a:latin typeface="Times New Roman" panose="02020603050405020304" charset="0"/>
                <a:cs typeface="Times New Roman" panose="02020603050405020304" charset="0"/>
                <a:sym typeface="+mn-ea"/>
              </a:rPr>
              <a:t>↓</a:t>
            </a:r>
            <a:endParaRPr kumimoji="1" lang="en-US" altLang="zh-CN" sz="32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3200" b="1">
                <a:solidFill>
                  <a:schemeClr val="tx1"/>
                </a:solidFill>
                <a:latin typeface="Times New Roman" panose="02020603050405020304" charset="0"/>
                <a:cs typeface="Times New Roman" panose="02020603050405020304" charset="0"/>
                <a:sym typeface="+mn-ea"/>
              </a:rPr>
              <a:t>⑤genuine conversations</a:t>
            </a:r>
            <a:endParaRPr lang="en-US" altLang="zh-CN" sz="32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endParaRPr kumimoji="1" lang="en-US" altLang="zh-CN" sz="3200" b="1" dirty="0">
              <a:solidFill>
                <a:schemeClr val="tx1"/>
              </a:solidFill>
              <a:latin typeface="Times New Roman" panose="02020603050405020304" charset="0"/>
              <a:cs typeface="Times New Roman" panose="02020603050405020304" charset="0"/>
              <a:sym typeface="+mn-ea"/>
            </a:endParaRPr>
          </a:p>
        </p:txBody>
      </p:sp>
      <p:sp>
        <p:nvSpPr>
          <p:cNvPr id="9" name="文本框 8"/>
          <p:cNvSpPr txBox="1"/>
          <p:nvPr/>
        </p:nvSpPr>
        <p:spPr>
          <a:xfrm>
            <a:off x="20955" y="1311910"/>
            <a:ext cx="8261350" cy="6339205"/>
          </a:xfrm>
          <a:prstGeom prst="rect">
            <a:avLst/>
          </a:prstGeom>
          <a:solidFill>
            <a:schemeClr val="accent1">
              <a:lumMod val="20000"/>
              <a:lumOff val="80000"/>
              <a:alpha val="27000"/>
            </a:schemeClr>
          </a:solidFill>
        </p:spPr>
        <p:txBody>
          <a:bodyPr wrap="square">
            <a:spAutoFit/>
          </a:bodyPr>
          <a:p>
            <a:pPr marL="0" indent="266700" algn="l" eaLnBrk="1" fontAlgn="ctr" latinLnBrk="0" hangingPunct="1">
              <a:lnSpc>
                <a:spcPct val="150000"/>
              </a:lnSpc>
            </a:pPr>
            <a:r>
              <a:rPr lang="en-US" altLang="zh-CN" sz="28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Para.2</a:t>
            </a:r>
            <a:r>
              <a:rPr lang="en-US" altLang="zh-CN" sz="28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800" b="1" kern="100" dirty="0">
                <a:solidFill>
                  <a:srgbClr val="FF0000"/>
                </a:solidFill>
                <a:effectLst/>
                <a:latin typeface="宋体" panose="02010600030101010101" pitchFamily="2" charset="-122"/>
                <a:cs typeface="Times New Roman" panose="02020603050405020304" charset="0"/>
                <a:sym typeface="+mn-ea"/>
              </a:rPr>
              <a:t>①</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Catherine Murphy, a cafe worker in a green shirt and black hat,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makes sure that each customer gets exactly what they order</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b="1" kern="100" dirty="0">
                <a:solidFill>
                  <a:srgbClr val="FF0000"/>
                </a:solidFill>
                <a:effectLst/>
                <a:latin typeface="Times New Roman" panose="02020603050405020304" charset="0"/>
                <a:cs typeface="Times New Roman" panose="02020603050405020304" charset="0"/>
                <a:sym typeface="+mn-ea"/>
              </a:rPr>
              <a:t>②</a:t>
            </a:r>
            <a:r>
              <a:rPr lang="en-US" altLang="zh-CN" sz="2800">
                <a:latin typeface="Times New Roman" panose="02020603050405020304" charset="0"/>
                <a:cs typeface="Times New Roman" panose="02020603050405020304" charset="0"/>
                <a:sym typeface="+mn-ea"/>
              </a:rPr>
              <a:t> </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She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goes back and forth</a:t>
            </a:r>
            <a:r>
              <a:rPr lang="en-US" altLang="zh-CN" sz="2800" kern="100" dirty="0">
                <a:solidFill>
                  <a:srgbClr val="0070C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between machines to</a:t>
            </a:r>
            <a:r>
              <a:rPr lang="en-US" altLang="zh-CN" sz="2800" kern="100" dirty="0">
                <a:solidFill>
                  <a:srgbClr val="0070C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make the drinks</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b="1" kern="100" dirty="0">
                <a:solidFill>
                  <a:srgbClr val="FF0000"/>
                </a:solidFill>
                <a:effectLst/>
                <a:latin typeface="Times New Roman" panose="02020603050405020304" charset="0"/>
                <a:cs typeface="Times New Roman" panose="02020603050405020304" charset="0"/>
                <a:sym typeface="+mn-ea"/>
              </a:rPr>
              <a:t>③</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______________________</a:t>
            </a:r>
            <a:endPar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endParaRPr>
          </a:p>
          <a:p>
            <a:pPr marL="0" indent="266700" algn="l" eaLnBrk="1" fontAlgn="ctr" latinLnBrk="0" hangingPunct="1">
              <a:lnSpc>
                <a:spcPct val="150000"/>
              </a:lnSpc>
            </a:pPr>
            <a:r>
              <a:rPr lang="en-US" altLang="zh-CN" sz="2800" b="1" kern="100" dirty="0">
                <a:solidFill>
                  <a:srgbClr val="FF0000"/>
                </a:solidFill>
                <a:effectLst/>
                <a:latin typeface="Times New Roman" panose="02020603050405020304" charset="0"/>
                <a:cs typeface="Times New Roman" panose="02020603050405020304" charset="0"/>
                <a:sym typeface="+mn-ea"/>
              </a:rPr>
              <a:t>④</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As the customer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grabs the drink</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from her hand, </a:t>
            </a:r>
            <a:endPar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endParaRPr>
          </a:p>
          <a:p>
            <a:pPr marL="0" indent="266700" algn="l" eaLnBrk="1" fontAlgn="ctr" latinLnBrk="0" hangingPunct="1">
              <a:lnSpc>
                <a:spcPct val="150000"/>
              </a:lnSpc>
            </a:pP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she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smiles and says</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“Hello, how is your day?” </a:t>
            </a:r>
            <a:r>
              <a:rPr lang="en-US" altLang="zh-CN" sz="2800" b="1">
                <a:solidFill>
                  <a:srgbClr val="FF0000"/>
                </a:solidFill>
                <a:latin typeface="Times New Roman" panose="02020603050405020304" charset="0"/>
                <a:cs typeface="Times New Roman" panose="02020603050405020304" charset="0"/>
                <a:sym typeface="+mn-ea"/>
              </a:rPr>
              <a:t>⑤</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Even when the line is getting longer, she doesn’t let it get in the way of her genuine conversations. </a:t>
            </a:r>
            <a:endPar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endParaRPr>
          </a:p>
          <a:p>
            <a:pPr marL="0" indent="266700" algn="l" eaLnBrk="1" fontAlgn="ctr" latinLnBrk="0" hangingPunct="1">
              <a:lnSpc>
                <a:spcPct val="100000"/>
              </a:lnSpc>
            </a:pPr>
            <a:r>
              <a:rPr lang="en-US" altLang="zh-CN" sz="2800">
                <a:latin typeface="Times New Roman" panose="02020603050405020304" charset="0"/>
                <a:cs typeface="Times New Roman" panose="02020603050405020304" charset="0"/>
                <a:sym typeface="+mn-ea"/>
              </a:rPr>
              <a:t> </a:t>
            </a:r>
            <a:endParaRPr lang="en-US" altLang="zh-CN" sz="28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
        <p:nvSpPr>
          <p:cNvPr id="28" name="文本框 27"/>
          <p:cNvSpPr txBox="1"/>
          <p:nvPr/>
        </p:nvSpPr>
        <p:spPr>
          <a:xfrm>
            <a:off x="164465" y="4048760"/>
            <a:ext cx="7122160" cy="521970"/>
          </a:xfrm>
          <a:prstGeom prst="rect">
            <a:avLst/>
          </a:prstGeom>
          <a:noFill/>
        </p:spPr>
        <p:txBody>
          <a:bodyPr wrap="square">
            <a:spAutoFit/>
          </a:bodyPr>
          <a:p>
            <a:r>
              <a:rPr lang="en-US" altLang="zh-CN" sz="2800" b="1" kern="100" dirty="0">
                <a:effectLst/>
                <a:highlight>
                  <a:srgbClr val="FFFF00"/>
                </a:highlight>
                <a:latin typeface="Times New Roman" panose="02020603050405020304" charset="0"/>
                <a:ea typeface="等线" panose="02010600030101010101" charset="-122"/>
                <a:cs typeface="Times New Roman" panose="02020603050405020304" charset="0"/>
              </a:rPr>
              <a:t>Prediction</a:t>
            </a:r>
            <a:r>
              <a:rPr lang="en-US" altLang="zh-CN" sz="2800" b="1" kern="100" dirty="0">
                <a:highlight>
                  <a:srgbClr val="FFFF00"/>
                </a:highlight>
                <a:latin typeface="Times New Roman" panose="02020603050405020304" charset="0"/>
                <a:ea typeface="等线" panose="02010600030101010101" charset="-122"/>
                <a:cs typeface="Times New Roman" panose="02020603050405020304" charset="0"/>
              </a:rPr>
              <a:t>:</a:t>
            </a:r>
            <a:r>
              <a:rPr lang="zh-CN" altLang="en-US" sz="2800" b="1" kern="100" dirty="0">
                <a:highlight>
                  <a:srgbClr val="FFFF00"/>
                </a:highlight>
                <a:latin typeface="Times New Roman" panose="02020603050405020304" charset="0"/>
                <a:ea typeface="等线" panose="02010600030101010101" charset="-122"/>
                <a:cs typeface="Times New Roman" panose="02020603050405020304" charset="0"/>
              </a:rPr>
              <a:t> </a:t>
            </a:r>
            <a:r>
              <a:rPr lang="en-US" altLang="zh-CN" sz="2800" b="1" kern="100" dirty="0">
                <a:highlight>
                  <a:srgbClr val="FFFF00"/>
                </a:highlight>
                <a:latin typeface="Times New Roman" panose="02020603050405020304" charset="0"/>
                <a:ea typeface="等线" panose="02010600030101010101" charset="-122"/>
                <a:cs typeface="Times New Roman" panose="02020603050405020304" charset="0"/>
              </a:rPr>
              <a:t>an action after making the drinks</a:t>
            </a:r>
            <a:endParaRPr lang="en-US" sz="2800" b="1" dirty="0">
              <a:highlight>
                <a:srgbClr val="FFFF00"/>
              </a:highlight>
              <a:latin typeface="Times New Roman" panose="02020603050405020304" charset="0"/>
            </a:endParaRPr>
          </a:p>
        </p:txBody>
      </p:sp>
      <p:sp>
        <p:nvSpPr>
          <p:cNvPr id="6" name="矩形 5"/>
          <p:cNvSpPr/>
          <p:nvPr/>
        </p:nvSpPr>
        <p:spPr>
          <a:xfrm>
            <a:off x="8481695" y="3256280"/>
            <a:ext cx="4207510" cy="45212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3200" b="1" dirty="0">
                <a:solidFill>
                  <a:schemeClr val="tx1"/>
                </a:solidFill>
                <a:latin typeface="Times New Roman" panose="02020603050405020304" charset="0"/>
                <a:cs typeface="Times New Roman" panose="02020603050405020304" charset="0"/>
              </a:rPr>
              <a:t>sequential</a:t>
            </a:r>
            <a:r>
              <a:rPr kumimoji="1" lang="zh-CN" altLang="en-US" sz="3200" b="1" dirty="0">
                <a:solidFill>
                  <a:schemeClr val="tx1"/>
                </a:solidFill>
                <a:latin typeface="Times New Roman" panose="02020603050405020304" charset="0"/>
                <a:cs typeface="Times New Roman" panose="02020603050405020304" charset="0"/>
              </a:rPr>
              <a:t> 顺承关系</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7" name="矩形 6"/>
          <p:cNvSpPr/>
          <p:nvPr/>
        </p:nvSpPr>
        <p:spPr>
          <a:xfrm>
            <a:off x="8517890" y="4192270"/>
            <a:ext cx="4114800" cy="45212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3200" b="1" dirty="0">
                <a:solidFill>
                  <a:schemeClr val="tx1"/>
                </a:solidFill>
                <a:latin typeface="Times New Roman" panose="02020603050405020304" charset="0"/>
                <a:cs typeface="Times New Roman" panose="02020603050405020304" charset="0"/>
              </a:rPr>
              <a:t>sequential</a:t>
            </a:r>
            <a:r>
              <a:rPr kumimoji="1" lang="zh-CN" altLang="en-US" sz="3200" b="1" dirty="0">
                <a:solidFill>
                  <a:schemeClr val="tx1"/>
                </a:solidFill>
                <a:latin typeface="Times New Roman" panose="02020603050405020304" charset="0"/>
                <a:cs typeface="Times New Roman" panose="02020603050405020304" charset="0"/>
              </a:rPr>
              <a:t> 顺承关系</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2" name="矩形 1"/>
          <p:cNvSpPr/>
          <p:nvPr/>
        </p:nvSpPr>
        <p:spPr>
          <a:xfrm>
            <a:off x="8877935" y="1801495"/>
            <a:ext cx="3350895" cy="88328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3200" b="1" dirty="0">
                <a:solidFill>
                  <a:schemeClr val="tx1"/>
                </a:solidFill>
                <a:latin typeface="Times New Roman" panose="02020603050405020304" charset="0"/>
                <a:cs typeface="Times New Roman" panose="02020603050405020304" charset="0"/>
              </a:rPr>
              <a:t>General-Specific</a:t>
            </a:r>
            <a:r>
              <a:rPr kumimoji="1" lang="zh-CN" altLang="en-US" sz="3200" b="1" dirty="0">
                <a:solidFill>
                  <a:schemeClr val="tx1"/>
                </a:solidFill>
                <a:latin typeface="Times New Roman" panose="02020603050405020304" charset="0"/>
                <a:cs typeface="Times New Roman" panose="02020603050405020304" charset="0"/>
              </a:rPr>
              <a:t> </a:t>
            </a:r>
            <a:endParaRPr kumimoji="1" lang="zh-CN" altLang="en-US" sz="3200" b="1" dirty="0">
              <a:solidFill>
                <a:schemeClr val="tx1"/>
              </a:solidFill>
              <a:latin typeface="Times New Roman" panose="02020603050405020304" charset="0"/>
              <a:cs typeface="Times New Roman" panose="02020603050405020304" charset="0"/>
            </a:endParaRPr>
          </a:p>
          <a:p>
            <a:pPr algn="ctr"/>
            <a:r>
              <a:rPr kumimoji="1" lang="zh-CN" altLang="en-US" sz="3200" b="1" dirty="0">
                <a:solidFill>
                  <a:schemeClr val="tx1"/>
                </a:solidFill>
                <a:latin typeface="Times New Roman" panose="02020603050405020304" charset="0"/>
                <a:cs typeface="Times New Roman" panose="02020603050405020304" charset="0"/>
              </a:rPr>
              <a:t>总分关系</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8" name="文本框 7"/>
          <p:cNvSpPr txBox="1"/>
          <p:nvPr/>
        </p:nvSpPr>
        <p:spPr>
          <a:xfrm>
            <a:off x="20320" y="-635"/>
            <a:ext cx="710057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600" b="1" dirty="0">
                <a:solidFill>
                  <a:schemeClr val="tx1"/>
                </a:solidFill>
                <a:latin typeface="Times New Roman" panose="02020603050405020304" charset="0"/>
                <a:cs typeface="Times New Roman" panose="02020603050405020304" charset="0"/>
                <a:sym typeface="+mn-ea"/>
              </a:rPr>
              <a:t>Part2 Text </a:t>
            </a:r>
            <a:r>
              <a:rPr kumimoji="1" lang="en-US" altLang="zh-CN" sz="3600" b="1" dirty="0">
                <a:solidFill>
                  <a:schemeClr val="tx1"/>
                </a:solidFill>
                <a:latin typeface="Times New Roman" panose="02020603050405020304" charset="0"/>
                <a:cs typeface="Times New Roman" panose="02020603050405020304" charset="0"/>
                <a:sym typeface="+mn-ea"/>
              </a:rPr>
              <a:t>Awareness Approach</a:t>
            </a:r>
            <a:endParaRPr kumimoji="1" lang="en-US" altLang="zh-CN"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28" grpId="0"/>
      <p:bldP spid="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710" y="735965"/>
            <a:ext cx="8456295" cy="645160"/>
          </a:xfrm>
          <a:prstGeom prst="rect">
            <a:avLst/>
          </a:prstGeom>
          <a:noFill/>
        </p:spPr>
        <p:txBody>
          <a:bodyPr wrap="square">
            <a:spAutoFit/>
          </a:bodyPr>
          <a:lstStyle/>
          <a:p>
            <a:pPr algn="l" fontAlgn="ct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Compare the options and make the choice</a:t>
            </a:r>
            <a:r>
              <a:rPr lang="zh-CN" altLang="en-US" sz="36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6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9" name="文本框 8"/>
          <p:cNvSpPr txBox="1"/>
          <p:nvPr/>
        </p:nvSpPr>
        <p:spPr>
          <a:xfrm>
            <a:off x="-50800" y="1312545"/>
            <a:ext cx="7479665" cy="6297295"/>
          </a:xfrm>
          <a:prstGeom prst="rect">
            <a:avLst/>
          </a:prstGeom>
          <a:solidFill>
            <a:schemeClr val="accent1">
              <a:lumMod val="20000"/>
              <a:lumOff val="80000"/>
              <a:alpha val="27000"/>
            </a:schemeClr>
          </a:solidFill>
        </p:spPr>
        <p:txBody>
          <a:bodyPr wrap="square">
            <a:spAutoFit/>
          </a:bodyPr>
          <a:p>
            <a:pPr marL="0" indent="266700" algn="l" eaLnBrk="1" fontAlgn="ctr" latinLnBrk="0" hangingPunct="1">
              <a:lnSpc>
                <a:spcPct val="150000"/>
              </a:lnSpc>
            </a:pPr>
            <a:r>
              <a:rPr lang="en-US" altLang="zh-CN" sz="28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Para.2</a:t>
            </a:r>
            <a:r>
              <a:rPr lang="en-US" altLang="zh-CN" sz="28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800" b="1" kern="100" dirty="0">
                <a:solidFill>
                  <a:srgbClr val="FF0000"/>
                </a:solidFill>
                <a:effectLst/>
                <a:latin typeface="宋体" panose="02010600030101010101" pitchFamily="2" charset="-122"/>
                <a:cs typeface="Times New Roman" panose="02020603050405020304" charset="0"/>
                <a:sym typeface="+mn-ea"/>
              </a:rPr>
              <a:t>①</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Catherine Murphy, a cafe worker in a green shirt and black hat, makes sure that each customer gets exactly what they order. </a:t>
            </a:r>
            <a:r>
              <a:rPr lang="en-US" altLang="zh-CN" sz="2800" b="1" kern="100" dirty="0">
                <a:solidFill>
                  <a:srgbClr val="FF0000"/>
                </a:solidFill>
                <a:effectLst/>
                <a:latin typeface="Times New Roman" panose="02020603050405020304" charset="0"/>
                <a:cs typeface="Times New Roman" panose="02020603050405020304" charset="0"/>
                <a:sym typeface="+mn-ea"/>
              </a:rPr>
              <a:t>②</a:t>
            </a:r>
            <a:r>
              <a:rPr lang="en-US" altLang="zh-CN" sz="2800">
                <a:latin typeface="Times New Roman" panose="02020603050405020304" charset="0"/>
                <a:cs typeface="Times New Roman" panose="02020603050405020304" charset="0"/>
                <a:sym typeface="+mn-ea"/>
              </a:rPr>
              <a:t> </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She goes back and forth between machines to</a:t>
            </a:r>
            <a:r>
              <a:rPr lang="en-US" altLang="zh-CN" sz="2800" kern="100" dirty="0">
                <a:solidFill>
                  <a:srgbClr val="0070C0"/>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make the</a:t>
            </a:r>
            <a:r>
              <a:rPr lang="en-US" altLang="zh-CN" sz="2800" kern="100" dirty="0">
                <a:solidFill>
                  <a:srgbClr val="0070C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drinks</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b="1" kern="100" dirty="0">
                <a:solidFill>
                  <a:srgbClr val="FF0000"/>
                </a:solidFill>
                <a:effectLst/>
                <a:latin typeface="Times New Roman" panose="02020603050405020304" charset="0"/>
                <a:cs typeface="Times New Roman" panose="02020603050405020304" charset="0"/>
                <a:sym typeface="+mn-ea"/>
              </a:rPr>
              <a:t>③</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______________________</a:t>
            </a:r>
            <a:endPar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endParaRPr>
          </a:p>
          <a:p>
            <a:pPr marL="0" indent="266700" algn="l" eaLnBrk="1" fontAlgn="ctr" latinLnBrk="0" hangingPunct="1">
              <a:lnSpc>
                <a:spcPct val="150000"/>
              </a:lnSpc>
            </a:pPr>
            <a:r>
              <a:rPr lang="en-US" altLang="zh-CN" sz="2800" b="1" kern="100" dirty="0">
                <a:solidFill>
                  <a:srgbClr val="FF0000"/>
                </a:solidFill>
                <a:effectLst/>
                <a:latin typeface="Times New Roman" panose="02020603050405020304" charset="0"/>
                <a:cs typeface="Times New Roman" panose="02020603050405020304" charset="0"/>
                <a:sym typeface="+mn-ea"/>
              </a:rPr>
              <a:t>④</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As the customer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grabs the drink</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from her hand, she </a:t>
            </a:r>
            <a:r>
              <a:rPr lang="en-US" altLang="zh-CN" sz="2800" kern="100" dirty="0">
                <a:solidFill>
                  <a:schemeClr val="tx1"/>
                </a:solidFill>
                <a:effectLst/>
                <a:highlight>
                  <a:srgbClr val="FFFF00"/>
                </a:highlight>
                <a:latin typeface="Times New Roman" panose="02020603050405020304" charset="0"/>
                <a:ea typeface="微软雅黑" panose="020B0503020204020204" pitchFamily="34" charset="-122"/>
                <a:cs typeface="Times New Roman" panose="02020603050405020304" charset="0"/>
                <a:sym typeface="+mn-ea"/>
              </a:rPr>
              <a:t>smiles and says</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“Hello, how is your day?” </a:t>
            </a:r>
            <a:r>
              <a:rPr lang="en-US" altLang="zh-CN" sz="2800" b="1">
                <a:solidFill>
                  <a:srgbClr val="FF0000"/>
                </a:solidFill>
                <a:latin typeface="Times New Roman" panose="02020603050405020304" charset="0"/>
                <a:cs typeface="Times New Roman" panose="02020603050405020304" charset="0"/>
                <a:sym typeface="+mn-ea"/>
              </a:rPr>
              <a:t>⑤</a:t>
            </a:r>
            <a:r>
              <a:rPr lang="en-US" altLang="zh-CN" sz="280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Even when the line is getting longer, she doesn’t let it get in the way of her genuine conversations.</a:t>
            </a:r>
            <a:r>
              <a:rPr lang="en-US" altLang="zh-CN" sz="253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rPr>
              <a:t> </a:t>
            </a:r>
            <a:endParaRPr lang="en-US" altLang="zh-CN" sz="2530" kern="100" dirty="0">
              <a:solidFill>
                <a:srgbClr val="000000"/>
              </a:solidFill>
              <a:effectLst/>
              <a:latin typeface="Times New Roman" panose="02020603050405020304" charset="0"/>
              <a:ea typeface="微软雅黑" panose="020B0503020204020204" pitchFamily="34" charset="-122"/>
              <a:cs typeface="Times New Roman" panose="02020603050405020304" charset="0"/>
              <a:sym typeface="+mn-ea"/>
            </a:endParaRPr>
          </a:p>
          <a:p>
            <a:pPr marL="0" indent="266700" algn="l" eaLnBrk="1" fontAlgn="ctr" latinLnBrk="0" hangingPunct="1">
              <a:lnSpc>
                <a:spcPct val="100000"/>
              </a:lnSpc>
            </a:pPr>
            <a:r>
              <a:rPr lang="en-US" altLang="zh-CN" sz="2530">
                <a:latin typeface="Times New Roman" panose="02020603050405020304" charset="0"/>
                <a:cs typeface="Times New Roman" panose="02020603050405020304" charset="0"/>
                <a:sym typeface="+mn-ea"/>
              </a:rPr>
              <a:t> </a:t>
            </a:r>
            <a:endParaRPr lang="en-US" altLang="zh-CN" sz="253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
        <p:nvSpPr>
          <p:cNvPr id="28" name="文本框 27"/>
          <p:cNvSpPr txBox="1"/>
          <p:nvPr/>
        </p:nvSpPr>
        <p:spPr>
          <a:xfrm>
            <a:off x="0" y="4120515"/>
            <a:ext cx="7249795" cy="521970"/>
          </a:xfrm>
          <a:prstGeom prst="rect">
            <a:avLst/>
          </a:prstGeom>
          <a:noFill/>
        </p:spPr>
        <p:txBody>
          <a:bodyPr wrap="square">
            <a:spAutoFit/>
          </a:bodyPr>
          <a:p>
            <a:r>
              <a:rPr lang="en-US" altLang="zh-CN" sz="2800" b="1" kern="100" dirty="0">
                <a:effectLst/>
                <a:highlight>
                  <a:srgbClr val="FFFF00"/>
                </a:highlight>
                <a:latin typeface="Times New Roman" panose="02020603050405020304" charset="0"/>
                <a:ea typeface="等线" panose="02010600030101010101" charset="-122"/>
                <a:cs typeface="Times New Roman" panose="02020603050405020304" charset="0"/>
              </a:rPr>
              <a:t>Prediction</a:t>
            </a:r>
            <a:r>
              <a:rPr lang="en-US" altLang="zh-CN" sz="2800" b="1" kern="100" dirty="0">
                <a:highlight>
                  <a:srgbClr val="FFFF00"/>
                </a:highlight>
                <a:latin typeface="Times New Roman" panose="02020603050405020304" charset="0"/>
                <a:ea typeface="等线" panose="02010600030101010101" charset="-122"/>
                <a:cs typeface="Times New Roman" panose="02020603050405020304" charset="0"/>
              </a:rPr>
              <a:t>:</a:t>
            </a:r>
            <a:r>
              <a:rPr lang="zh-CN" altLang="en-US" sz="2800" b="1" kern="100" dirty="0">
                <a:highlight>
                  <a:srgbClr val="FFFF00"/>
                </a:highlight>
                <a:latin typeface="Times New Roman" panose="02020603050405020304" charset="0"/>
                <a:ea typeface="等线" panose="02010600030101010101" charset="-122"/>
                <a:cs typeface="Times New Roman" panose="02020603050405020304" charset="0"/>
              </a:rPr>
              <a:t> </a:t>
            </a:r>
            <a:r>
              <a:rPr lang="en-US" altLang="zh-CN" sz="2800" b="1" kern="100" dirty="0">
                <a:highlight>
                  <a:srgbClr val="FFFF00"/>
                </a:highlight>
                <a:latin typeface="Times New Roman" panose="02020603050405020304" charset="0"/>
                <a:ea typeface="等线" panose="02010600030101010101" charset="-122"/>
                <a:cs typeface="Times New Roman" panose="02020603050405020304" charset="0"/>
              </a:rPr>
              <a:t>an action after making the drinks</a:t>
            </a:r>
            <a:endParaRPr lang="en-US" sz="2800" b="1" dirty="0">
              <a:highlight>
                <a:srgbClr val="FFFF00"/>
              </a:highlight>
              <a:latin typeface="Times New Roman" panose="02020603050405020304" charset="0"/>
            </a:endParaRPr>
          </a:p>
        </p:txBody>
      </p:sp>
      <p:sp>
        <p:nvSpPr>
          <p:cNvPr id="2" name="文本框 1"/>
          <p:cNvSpPr txBox="1"/>
          <p:nvPr/>
        </p:nvSpPr>
        <p:spPr>
          <a:xfrm>
            <a:off x="7581900" y="1090295"/>
            <a:ext cx="5092065" cy="5052060"/>
          </a:xfrm>
          <a:prstGeom prst="rect">
            <a:avLst/>
          </a:prstGeom>
        </p:spPr>
        <p:txBody>
          <a:bodyPr wrap="square">
            <a:noAutofit/>
          </a:bodyPr>
          <a:p>
            <a:pPr marL="0" indent="0" algn="l" defTabSz="266700" eaLnBrk="1" fontAlgn="ctr" latinLnBrk="0" hangingPunct="1">
              <a:lnSpc>
                <a:spcPct val="150000"/>
              </a:lnSpc>
              <a:spcBef>
                <a:spcPct val="0"/>
              </a:spcBef>
              <a:spcAft>
                <a:spcPct val="0"/>
              </a:spcAft>
            </a:pPr>
            <a:r>
              <a:rPr lang="en-US" altLang="zh-CN" sz="2800">
                <a:solidFill>
                  <a:srgbClr val="000000"/>
                </a:solidFill>
                <a:latin typeface="Times New Roman" panose="02020603050405020304"/>
                <a:ea typeface="宋体" panose="02010600030101010101" pitchFamily="2" charset="-122"/>
              </a:rPr>
              <a:t>D. </a:t>
            </a:r>
            <a:r>
              <a:rPr lang="en-US" altLang="zh-CN" sz="3200">
                <a:solidFill>
                  <a:srgbClr val="000000"/>
                </a:solidFill>
                <a:latin typeface="Times New Roman" panose="02020603050405020304"/>
                <a:ea typeface="Times New Roman" panose="02020603050405020304"/>
              </a:rPr>
              <a:t>After finishing an order, she</a:t>
            </a:r>
            <a:r>
              <a:rPr lang="en-US" altLang="zh-CN" sz="3200">
                <a:solidFill>
                  <a:schemeClr val="tx2"/>
                </a:solidFill>
                <a:latin typeface="Times New Roman" panose="02020603050405020304"/>
                <a:ea typeface="Times New Roman" panose="02020603050405020304"/>
              </a:rPr>
              <a:t> calls out the name </a:t>
            </a:r>
            <a:r>
              <a:rPr lang="en-US" altLang="zh-CN" sz="3200">
                <a:solidFill>
                  <a:srgbClr val="000000"/>
                </a:solidFill>
                <a:latin typeface="Times New Roman" panose="02020603050405020304"/>
                <a:ea typeface="Times New Roman" panose="02020603050405020304"/>
              </a:rPr>
              <a:t>on the cup.</a:t>
            </a:r>
            <a:endParaRPr lang="en-US" altLang="zh-CN" sz="3200">
              <a:solidFill>
                <a:srgbClr val="000000"/>
              </a:solidFill>
              <a:latin typeface="Times New Roman" panose="02020603050405020304"/>
              <a:ea typeface="Times New Roman" panose="02020603050405020304"/>
            </a:endParaRPr>
          </a:p>
          <a:p>
            <a:pPr marL="0" indent="0" algn="l" defTabSz="266700" eaLnBrk="1" fontAlgn="ctr" latinLnBrk="0" hangingPunct="1">
              <a:lnSpc>
                <a:spcPct val="150000"/>
              </a:lnSpc>
              <a:spcBef>
                <a:spcPct val="0"/>
              </a:spcBef>
              <a:spcAft>
                <a:spcPct val="0"/>
              </a:spcAft>
            </a:pPr>
            <a:r>
              <a:rPr lang="en-US" altLang="zh-CN" sz="3200">
                <a:solidFill>
                  <a:srgbClr val="000000"/>
                </a:solidFill>
                <a:latin typeface="Times New Roman" panose="02020603050405020304"/>
                <a:ea typeface="宋体" panose="02010600030101010101" pitchFamily="2" charset="-122"/>
              </a:rPr>
              <a:t>F. </a:t>
            </a:r>
            <a:r>
              <a:rPr lang="en-US" altLang="zh-CN" sz="3200">
                <a:solidFill>
                  <a:srgbClr val="000000"/>
                </a:solidFill>
                <a:latin typeface="Times New Roman" panose="02020603050405020304"/>
                <a:ea typeface="Times New Roman" panose="02020603050405020304"/>
              </a:rPr>
              <a:t>Going to the cafe starts her day off good and gets her ready for class.</a:t>
            </a:r>
            <a:endParaRPr lang="en-US" altLang="zh-CN" sz="3200">
              <a:solidFill>
                <a:srgbClr val="000000"/>
              </a:solidFill>
              <a:latin typeface="Times New Roman" panose="02020603050405020304"/>
              <a:ea typeface="Times New Roman" panose="02020603050405020304"/>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09230" y="1172005"/>
            <a:ext cx="589410" cy="589410"/>
          </a:xfrm>
          <a:prstGeom prst="rect">
            <a:avLst/>
          </a:prstGeom>
        </p:spPr>
      </p:pic>
      <p:sp>
        <p:nvSpPr>
          <p:cNvPr id="15" name="椭圆 14"/>
          <p:cNvSpPr/>
          <p:nvPr/>
        </p:nvSpPr>
        <p:spPr>
          <a:xfrm>
            <a:off x="8301355" y="2117090"/>
            <a:ext cx="3119120" cy="5213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latin typeface="Times New Roman" panose="02020603050405020304" charset="0"/>
              <a:cs typeface="Times New Roman" panose="02020603050405020304" charset="0"/>
            </a:endParaRPr>
          </a:p>
        </p:txBody>
      </p:sp>
      <p:sp>
        <p:nvSpPr>
          <p:cNvPr id="5" name="椭圆 4"/>
          <p:cNvSpPr/>
          <p:nvPr/>
        </p:nvSpPr>
        <p:spPr>
          <a:xfrm>
            <a:off x="8013700" y="1312545"/>
            <a:ext cx="1165860" cy="5213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00">
              <a:latin typeface="Times New Roman" panose="02020603050405020304" charset="0"/>
              <a:cs typeface="Times New Roman" panose="02020603050405020304" charset="0"/>
            </a:endParaRPr>
          </a:p>
        </p:txBody>
      </p:sp>
      <p:sp>
        <p:nvSpPr>
          <p:cNvPr id="8" name="文本框 7"/>
          <p:cNvSpPr txBox="1"/>
          <p:nvPr/>
        </p:nvSpPr>
        <p:spPr>
          <a:xfrm>
            <a:off x="20320" y="-635"/>
            <a:ext cx="710057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600" b="1" dirty="0">
                <a:solidFill>
                  <a:schemeClr val="tx1"/>
                </a:solidFill>
                <a:latin typeface="Times New Roman" panose="02020603050405020304" charset="0"/>
                <a:cs typeface="Times New Roman" panose="02020603050405020304" charset="0"/>
                <a:sym typeface="+mn-ea"/>
              </a:rPr>
              <a:t>Part2 Text </a:t>
            </a:r>
            <a:r>
              <a:rPr kumimoji="1" lang="en-US" altLang="zh-CN" sz="3600" b="1" dirty="0">
                <a:solidFill>
                  <a:schemeClr val="tx1"/>
                </a:solidFill>
                <a:latin typeface="Times New Roman" panose="02020603050405020304" charset="0"/>
                <a:cs typeface="Times New Roman" panose="02020603050405020304" charset="0"/>
                <a:sym typeface="+mn-ea"/>
              </a:rPr>
              <a:t>Awareness Approach</a:t>
            </a:r>
            <a:endParaRPr kumimoji="1" lang="en-US" altLang="zh-CN"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custDataLst>
              <p:tags r:id="rId1"/>
            </p:custDataLst>
          </p:nvPr>
        </p:nvPicPr>
        <p:blipFill>
          <a:blip/>
          <a:stretch>
            <a:fillRect/>
          </a:stretch>
        </p:blipFill>
        <p:spPr>
          <a:xfrm>
            <a:off x="11508972" y="6035245"/>
            <a:ext cx="863900" cy="863900"/>
          </a:xfrm>
          <a:prstGeom prst="rect">
            <a:avLst/>
          </a:prstGeom>
        </p:spPr>
      </p:pic>
      <p:sp>
        <p:nvSpPr>
          <p:cNvPr id="26" name="右箭头 25"/>
          <p:cNvSpPr/>
          <p:nvPr>
            <p:custDataLst>
              <p:tags r:id="rId2"/>
            </p:custDataLst>
          </p:nvPr>
        </p:nvSpPr>
        <p:spPr>
          <a:xfrm>
            <a:off x="4124960" y="3616325"/>
            <a:ext cx="1444625" cy="694690"/>
          </a:xfrm>
          <a:prstGeom prst="right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4" name="矩形 3"/>
          <p:cNvSpPr/>
          <p:nvPr>
            <p:custDataLst>
              <p:tags r:id="rId3"/>
            </p:custDataLst>
          </p:nvPr>
        </p:nvSpPr>
        <p:spPr>
          <a:xfrm>
            <a:off x="380365" y="808355"/>
            <a:ext cx="3583940" cy="55689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Passage Structure</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5" name="矩形 4"/>
          <p:cNvSpPr/>
          <p:nvPr>
            <p:custDataLst>
              <p:tags r:id="rId4"/>
            </p:custDataLst>
          </p:nvPr>
        </p:nvSpPr>
        <p:spPr>
          <a:xfrm>
            <a:off x="236220" y="1669415"/>
            <a:ext cx="4065270"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Paragraph Structure</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9" name="下箭头 8"/>
          <p:cNvSpPr/>
          <p:nvPr>
            <p:custDataLst>
              <p:tags r:id="rId5"/>
            </p:custDataLst>
          </p:nvPr>
        </p:nvSpPr>
        <p:spPr>
          <a:xfrm>
            <a:off x="1820764" y="139300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1" name="矩形 10"/>
          <p:cNvSpPr/>
          <p:nvPr>
            <p:custDataLst>
              <p:tags r:id="rId6"/>
            </p:custDataLst>
          </p:nvPr>
        </p:nvSpPr>
        <p:spPr>
          <a:xfrm>
            <a:off x="380365" y="2832735"/>
            <a:ext cx="3425190" cy="67754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Flow Analysis</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2" name="矩形 11"/>
          <p:cNvSpPr/>
          <p:nvPr>
            <p:custDataLst>
              <p:tags r:id="rId7"/>
            </p:custDataLst>
          </p:nvPr>
        </p:nvSpPr>
        <p:spPr>
          <a:xfrm>
            <a:off x="265890" y="3904594"/>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Blank Prediction</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3" name="矩形 12"/>
          <p:cNvSpPr/>
          <p:nvPr>
            <p:custDataLst>
              <p:tags r:id="rId8"/>
            </p:custDataLst>
          </p:nvPr>
        </p:nvSpPr>
        <p:spPr>
          <a:xfrm>
            <a:off x="164761" y="5070170"/>
            <a:ext cx="3937776"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Option Comparison</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6" name="矩形 15"/>
          <p:cNvSpPr/>
          <p:nvPr>
            <p:custDataLst>
              <p:tags r:id="rId9"/>
            </p:custDataLst>
          </p:nvPr>
        </p:nvSpPr>
        <p:spPr>
          <a:xfrm>
            <a:off x="381000" y="6292215"/>
            <a:ext cx="3424555"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200" b="1">
                <a:solidFill>
                  <a:schemeClr val="tx1"/>
                </a:solidFill>
                <a:latin typeface="Times New Roman" panose="02020603050405020304" charset="0"/>
                <a:ea typeface="楷体" panose="02010609060101010101" charset="-122"/>
                <a:cs typeface="Times New Roman" panose="02020603050405020304" charset="0"/>
              </a:rPr>
              <a:t>Choice Made</a:t>
            </a:r>
            <a:endParaRPr lang="en-US" altLang="zh-CN" sz="32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7" name="下箭头 16"/>
          <p:cNvSpPr/>
          <p:nvPr>
            <p:custDataLst>
              <p:tags r:id="rId10"/>
            </p:custDataLst>
          </p:nvPr>
        </p:nvSpPr>
        <p:spPr>
          <a:xfrm>
            <a:off x="1821399" y="248964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9" name="下箭头 18"/>
          <p:cNvSpPr/>
          <p:nvPr>
            <p:custDataLst>
              <p:tags r:id="rId11"/>
            </p:custDataLst>
          </p:nvPr>
        </p:nvSpPr>
        <p:spPr>
          <a:xfrm>
            <a:off x="1799809" y="361613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0" name="下箭头 19"/>
          <p:cNvSpPr/>
          <p:nvPr>
            <p:custDataLst>
              <p:tags r:id="rId12"/>
            </p:custDataLst>
          </p:nvPr>
        </p:nvSpPr>
        <p:spPr>
          <a:xfrm>
            <a:off x="1820764" y="476866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2" name="下箭头 21"/>
          <p:cNvSpPr/>
          <p:nvPr>
            <p:custDataLst>
              <p:tags r:id="rId13"/>
            </p:custDataLst>
          </p:nvPr>
        </p:nvSpPr>
        <p:spPr>
          <a:xfrm>
            <a:off x="1822034" y="599294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3" name="文本框 22"/>
          <p:cNvSpPr txBox="1"/>
          <p:nvPr/>
        </p:nvSpPr>
        <p:spPr>
          <a:xfrm>
            <a:off x="5870575" y="3256280"/>
            <a:ext cx="4631690" cy="1322070"/>
          </a:xfrm>
          <a:prstGeom prst="rect">
            <a:avLst/>
          </a:prstGeom>
          <a:noFill/>
        </p:spPr>
        <p:txBody>
          <a:bodyPr wrap="square" rtlCol="0" anchor="t">
            <a:spAutoFit/>
          </a:bodyPr>
          <a:p>
            <a:r>
              <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rPr>
              <a:t>An Approach based on Text Awareness</a:t>
            </a:r>
            <a:endParaRPr lang="en-US" altLang="zh-CN" sz="40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sp>
        <p:nvSpPr>
          <p:cNvPr id="3" name="文本框 2"/>
          <p:cNvSpPr txBox="1"/>
          <p:nvPr/>
        </p:nvSpPr>
        <p:spPr>
          <a:xfrm>
            <a:off x="20320" y="-635"/>
            <a:ext cx="710057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600" b="1" dirty="0">
                <a:solidFill>
                  <a:schemeClr val="tx1"/>
                </a:solidFill>
                <a:latin typeface="Times New Roman" panose="02020603050405020304" charset="0"/>
                <a:cs typeface="Times New Roman" panose="02020603050405020304" charset="0"/>
                <a:sym typeface="+mn-ea"/>
              </a:rPr>
              <a:t>Part2 Text </a:t>
            </a:r>
            <a:r>
              <a:rPr kumimoji="1" lang="en-US" altLang="zh-CN" sz="3600" b="1" dirty="0">
                <a:solidFill>
                  <a:schemeClr val="tx1"/>
                </a:solidFill>
                <a:latin typeface="Times New Roman" panose="02020603050405020304" charset="0"/>
                <a:cs typeface="Times New Roman" panose="02020603050405020304" charset="0"/>
                <a:sym typeface="+mn-ea"/>
              </a:rPr>
              <a:t>Awareness Approach</a:t>
            </a:r>
            <a:endParaRPr kumimoji="1" lang="en-US" altLang="zh-CN" sz="3600" b="1" dirty="0">
              <a:solidFill>
                <a:schemeClr val="tx1"/>
              </a:solidFill>
              <a:latin typeface="Times New Roman" panose="02020603050405020304" charset="0"/>
              <a:cs typeface="Times New Roman" panose="02020603050405020304" charset="0"/>
            </a:endParaRPr>
          </a:p>
        </p:txBody>
      </p:sp>
      <p:pic>
        <p:nvPicPr>
          <p:cNvPr id="29" name="图片 28" descr="4a1d494a6174119503be9446bd46791e"/>
          <p:cNvPicPr>
            <a:picLocks noChangeAspect="1"/>
          </p:cNvPicPr>
          <p:nvPr/>
        </p:nvPicPr>
        <p:blipFill>
          <a:blip r:embed="rId14"/>
          <a:stretch>
            <a:fillRect/>
          </a:stretch>
        </p:blipFill>
        <p:spPr>
          <a:xfrm>
            <a:off x="10965815" y="-200025"/>
            <a:ext cx="2018030" cy="2018030"/>
          </a:xfrm>
          <a:prstGeom prst="rect">
            <a:avLst/>
          </a:prstGeom>
        </p:spPr>
      </p:pic>
    </p:spTree>
    <p:custDataLst>
      <p:tags r:id="rId1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ppt_x"/>
                                          </p:val>
                                        </p:tav>
                                        <p:tav tm="100000">
                                          <p:val>
                                            <p:strVal val="#ppt_x"/>
                                          </p:val>
                                        </p:tav>
                                      </p:tavLst>
                                    </p:anim>
                                    <p:anim calcmode="lin" valueType="num">
                                      <p:cBhvr additive="base">
                                        <p:cTn id="1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par>
                                <p:cTn id="26" presetID="2" presetClass="entr" presetSubtype="4"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linds(horizontal)">
                                      <p:cBhvr>
                                        <p:cTn id="34" dur="500"/>
                                        <p:tgtEl>
                                          <p:spTgt spid="12"/>
                                        </p:tgtEl>
                                      </p:cBhvr>
                                    </p:animEffect>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childTnLst>
                          </p:cTn>
                        </p:par>
                        <p:par>
                          <p:cTn id="44" fill="hold">
                            <p:stCondLst>
                              <p:cond delay="500"/>
                            </p:stCondLst>
                            <p:childTnLst>
                              <p:par>
                                <p:cTn id="45" presetID="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linds(horizontal)">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par>
                                <p:cTn id="60" presetID="3" presetClass="entr" presetSubtype="1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blinds(horizontal)">
                                      <p:cBhvr>
                                        <p:cTn id="6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11" grpId="0" bldLvl="0" animBg="1"/>
      <p:bldP spid="12" grpId="0" bldLvl="0" animBg="1"/>
      <p:bldP spid="13" grpId="0" bldLvl="0" animBg="1"/>
      <p:bldP spid="16" grpId="0" bldLvl="0" animBg="1"/>
      <p:bldP spid="23" grpId="0"/>
      <p:bldP spid="9" grpId="0" bldLvl="0" animBg="1"/>
      <p:bldP spid="17" grpId="0" bldLvl="0" animBg="1"/>
      <p:bldP spid="19" grpId="0" bldLvl="0" animBg="1"/>
      <p:bldP spid="20" grpId="0" bldLvl="0" animBg="1"/>
      <p:bldP spid="22" grpId="0" bldLvl="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descr="4a1d494a6174119503be9446bd46791e"/>
          <p:cNvPicPr>
            <a:picLocks noChangeAspect="1"/>
          </p:cNvPicPr>
          <p:nvPr/>
        </p:nvPicPr>
        <p:blipFill>
          <a:blip r:embed="rId1"/>
          <a:stretch>
            <a:fillRect/>
          </a:stretch>
        </p:blipFill>
        <p:spPr>
          <a:xfrm>
            <a:off x="11254105" y="-344170"/>
            <a:ext cx="2018030" cy="2018030"/>
          </a:xfrm>
          <a:prstGeom prst="rect">
            <a:avLst/>
          </a:prstGeom>
        </p:spPr>
      </p:pic>
      <p:sp>
        <p:nvSpPr>
          <p:cNvPr id="5" name="文本框 4"/>
          <p:cNvSpPr txBox="1"/>
          <p:nvPr/>
        </p:nvSpPr>
        <p:spPr>
          <a:xfrm>
            <a:off x="236855" y="807720"/>
            <a:ext cx="5957570" cy="593725"/>
          </a:xfrm>
          <a:prstGeom prst="rect">
            <a:avLst/>
          </a:prstGeom>
          <a:noFill/>
        </p:spPr>
        <p:txBody>
          <a:bodyPr wrap="square">
            <a:noAutofit/>
          </a:bodyPr>
          <a:p>
            <a:pPr algn="l">
              <a:lnSpc>
                <a:spcPts val="3580"/>
              </a:lnSpc>
            </a:pPr>
            <a:r>
              <a:rPr lang="en-US" alt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2026</a:t>
            </a:r>
            <a:r>
              <a:rPr lang="zh-CN" altLang="en-US"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a:t>
            </a:r>
            <a:r>
              <a:rPr lang="en-US" altLang="zh-CN" sz="36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1</a:t>
            </a:r>
            <a:r>
              <a:rPr lang="zh-CN" altLang="en-US" sz="3600" b="1" kern="100" dirty="0">
                <a:solidFill>
                  <a:srgbClr val="000000"/>
                </a:solidFill>
                <a:effectLst/>
                <a:highlight>
                  <a:srgbClr val="FFFF00"/>
                </a:highlight>
                <a:latin typeface="Times New Roman" panose="02020603050405020304" charset="0"/>
                <a:ea typeface="宋体" panose="02010600030101010101" pitchFamily="2" charset="-122"/>
                <a:cs typeface="Times New Roman" panose="02020603050405020304" charset="0"/>
                <a:sym typeface="+mn-ea"/>
              </a:rPr>
              <a:t>月</a:t>
            </a:r>
            <a:r>
              <a:rPr lang="zh-CN" sz="3600" b="1" kern="100" dirty="0">
                <a:solidFill>
                  <a:srgbClr val="000000"/>
                </a:solidFill>
                <a:effectLst/>
                <a:highlight>
                  <a:srgbClr val="FFFF00"/>
                </a:highlight>
                <a:latin typeface="Times New Roman" panose="02020603050405020304" charset="0"/>
                <a:ea typeface="宋体" panose="02010600030101010101" pitchFamily="2" charset="-122"/>
                <a:cs typeface="Times New Roman" panose="02020603050405020304" charset="0"/>
                <a:sym typeface="+mn-ea"/>
              </a:rPr>
              <a:t>浙江首考</a:t>
            </a:r>
            <a:r>
              <a:rPr lang="en-US" altLang="zh-CN" sz="3600" b="1" kern="100" dirty="0">
                <a:solidFill>
                  <a:srgbClr val="000000"/>
                </a:solidFill>
                <a:effectLst/>
                <a:highlight>
                  <a:srgbClr val="FFFF00"/>
                </a:highlight>
                <a:latin typeface="Times New Roman" panose="02020603050405020304" charset="0"/>
                <a:ea typeface="宋体" panose="02010600030101010101" pitchFamily="2" charset="-122"/>
                <a:cs typeface="Times New Roman" panose="02020603050405020304" charset="0"/>
                <a:sym typeface="+mn-ea"/>
              </a:rPr>
              <a:t> Q37</a:t>
            </a:r>
            <a:r>
              <a:rPr lang="zh-CN" altLang="en-US" sz="2530" kern="0" dirty="0">
                <a:solidFill>
                  <a:srgbClr val="000000"/>
                </a:solidFill>
                <a:effectLst/>
                <a:highlight>
                  <a:srgbClr val="FFFF00"/>
                </a:highlight>
                <a:latin typeface="微软雅黑" panose="020B0503020204020204" pitchFamily="34" charset="-122"/>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161925" y="1527810"/>
            <a:ext cx="12242165" cy="3503930"/>
          </a:xfrm>
          <a:prstGeom prst="rect">
            <a:avLst/>
          </a:prstGeom>
          <a:noFill/>
        </p:spPr>
        <p:txBody>
          <a:bodyPr wrap="square" rtlCol="0">
            <a:noAutofit/>
          </a:bodyPr>
          <a:p>
            <a:pPr algn="just"/>
            <a:r>
              <a:rPr lang="en-US" altLang="zh-CN" sz="3200"/>
              <a:t>  </a:t>
            </a:r>
            <a:r>
              <a:rPr lang="en-US" altLang="zh-CN" sz="3600"/>
              <a:t> </a:t>
            </a:r>
            <a:r>
              <a:rPr lang="en-US" altLang="zh-CN" sz="3600" b="1" kern="100" dirty="0">
                <a:solidFill>
                  <a:srgbClr val="FF0000"/>
                </a:solidFill>
                <a:effectLst/>
                <a:latin typeface="宋体" panose="02010600030101010101" pitchFamily="2" charset="-122"/>
                <a:cs typeface="Times New Roman" panose="02020603050405020304" charset="0"/>
                <a:sym typeface="+mn-ea"/>
              </a:rPr>
              <a:t>①</a:t>
            </a:r>
            <a:r>
              <a:rPr lang="en-US" altLang="zh-CN" sz="3600">
                <a:latin typeface="Times New Roman" panose="02020603050405020304" charset="0"/>
                <a:cs typeface="Times New Roman" panose="02020603050405020304" charset="0"/>
              </a:rPr>
              <a:t>During your initial reading of material, do you ever go back and reread sentences or paragraphs? Is it because the material is too difficult to comprehend on the first reading or because you are asleep?</a:t>
            </a:r>
            <a:r>
              <a:rPr lang="en-US" altLang="zh-CN" sz="3600" u="sng">
                <a:latin typeface="Times New Roman" panose="02020603050405020304" charset="0"/>
                <a:cs typeface="Times New Roman" panose="02020603050405020304" charset="0"/>
              </a:rPr>
              <a:t>     36     </a:t>
            </a:r>
            <a:r>
              <a:rPr lang="en-US" altLang="zh-CN" sz="3600">
                <a:latin typeface="Times New Roman" panose="02020603050405020304" charset="0"/>
                <a:cs typeface="Times New Roman" panose="02020603050405020304" charset="0"/>
              </a:rPr>
              <a:t>You are napping (</a:t>
            </a:r>
            <a:r>
              <a:rPr lang="zh-CN" altLang="en-US" sz="3600">
                <a:latin typeface="Times New Roman" panose="02020603050405020304" charset="0"/>
                <a:cs typeface="Times New Roman" panose="02020603050405020304" charset="0"/>
              </a:rPr>
              <a:t>打盹</a:t>
            </a:r>
            <a:r>
              <a:rPr lang="en-US" altLang="zh-CN" sz="3600">
                <a:latin typeface="Times New Roman" panose="02020603050405020304" charset="0"/>
                <a:cs typeface="Times New Roman" panose="02020603050405020304" charset="0"/>
              </a:rPr>
              <a:t>) or daydreaming. Halfway down the page you realize that you have no idea what you have read.</a:t>
            </a:r>
            <a:r>
              <a:rPr lang="en-US" altLang="zh-CN" sz="3600" u="sng">
                <a:latin typeface="Times New Roman" panose="02020603050405020304" charset="0"/>
                <a:cs typeface="Times New Roman" panose="02020603050405020304" charset="0"/>
              </a:rPr>
              <a:t>     37     </a:t>
            </a:r>
            <a:r>
              <a:rPr lang="en-US" altLang="zh-CN" sz="3600">
                <a:latin typeface="Times New Roman" panose="02020603050405020304" charset="0"/>
                <a:cs typeface="Times New Roman" panose="02020603050405020304" charset="0"/>
              </a:rPr>
              <a:t>Thus, you go back and reread, not because you did not understand, but because you were not paying attention. This type of rereading is called regression.</a:t>
            </a:r>
            <a:endParaRPr lang="en-US" altLang="zh-CN" sz="3600">
              <a:latin typeface="Times New Roman" panose="02020603050405020304" charset="0"/>
              <a:cs typeface="Times New Roman" panose="02020603050405020304" charset="0"/>
            </a:endParaRPr>
          </a:p>
          <a:p>
            <a:pPr algn="just"/>
            <a:r>
              <a:rPr lang="en-US" altLang="zh-CN" sz="2800">
                <a:latin typeface="Times New Roman" panose="02020603050405020304" charset="0"/>
                <a:cs typeface="Times New Roman" panose="02020603050405020304" charset="0"/>
              </a:rPr>
              <a:t>   </a:t>
            </a:r>
            <a:endParaRPr lang="en-US" altLang="zh-CN" sz="2800">
              <a:latin typeface="Times New Roman" panose="02020603050405020304" charset="0"/>
              <a:cs typeface="Times New Roman" panose="02020603050405020304" charset="0"/>
            </a:endParaRPr>
          </a:p>
        </p:txBody>
      </p:sp>
      <p:grpSp>
        <p:nvGrpSpPr>
          <p:cNvPr id="10" name="组合 9"/>
          <p:cNvGrpSpPr/>
          <p:nvPr/>
        </p:nvGrpSpPr>
        <p:grpSpPr>
          <a:xfrm>
            <a:off x="5974715" y="2752090"/>
            <a:ext cx="6428740" cy="4213860"/>
            <a:chOff x="-1729" y="7121"/>
            <a:chExt cx="10796" cy="5876"/>
          </a:xfrm>
        </p:grpSpPr>
        <p:sp>
          <p:nvSpPr>
            <p:cNvPr id="15" name="爆炸形 2 14"/>
            <p:cNvSpPr/>
            <p:nvPr/>
          </p:nvSpPr>
          <p:spPr>
            <a:xfrm>
              <a:off x="-1729" y="7121"/>
              <a:ext cx="10796" cy="5876"/>
            </a:xfrm>
            <a:prstGeom prst="irregularSeal2">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nSpc>
                  <a:spcPct val="150000"/>
                </a:lnSpc>
              </a:pPr>
              <a:endParaRPr kumimoji="1" lang="en-US" altLang="zh-CN" sz="3200" b="1" dirty="0">
                <a:solidFill>
                  <a:sysClr val="windowText" lastClr="000000"/>
                </a:solidFill>
                <a:latin typeface="Times New Roman" panose="02020603050405020304" charset="0"/>
                <a:cs typeface="Times New Roman" panose="02020603050405020304" charset="0"/>
                <a:sym typeface="+mn-ea"/>
              </a:endParaRPr>
            </a:p>
          </p:txBody>
        </p:sp>
        <p:sp>
          <p:nvSpPr>
            <p:cNvPr id="17" name="文本框 16"/>
            <p:cNvSpPr txBox="1"/>
            <p:nvPr/>
          </p:nvSpPr>
          <p:spPr>
            <a:xfrm rot="20640000">
              <a:off x="-434" y="9347"/>
              <a:ext cx="7431" cy="2015"/>
            </a:xfrm>
            <a:prstGeom prst="rect">
              <a:avLst/>
            </a:prstGeom>
            <a:noFill/>
          </p:spPr>
          <p:txBody>
            <a:bodyPr wrap="square" rtlCol="0">
              <a:spAutoFit/>
            </a:bodyPr>
            <a:p>
              <a:pPr algn="ctr"/>
              <a:r>
                <a:rPr kumimoji="1" lang="en-US" altLang="zh-CN"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Let’s</a:t>
              </a:r>
              <a:r>
                <a:rPr kumimoji="1" lang="zh-CN" altLang="en-US"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practice</a:t>
              </a:r>
              <a:r>
                <a:rPr kumimoji="1" lang="zh-CN" altLang="en-US"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the</a:t>
              </a:r>
              <a:r>
                <a:rPr kumimoji="1" lang="zh-CN" altLang="en-US"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new</a:t>
              </a:r>
              <a:r>
                <a:rPr kumimoji="1" lang="zh-CN" altLang="en-US"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approach.</a:t>
              </a:r>
              <a:endParaRPr kumimoji="1" lang="en-US" altLang="zh-CN" sz="4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grpSp>
      <p:sp>
        <p:nvSpPr>
          <p:cNvPr id="8" name="文本框 7"/>
          <p:cNvSpPr txBox="1"/>
          <p:nvPr/>
        </p:nvSpPr>
        <p:spPr>
          <a:xfrm>
            <a:off x="0" y="26670"/>
            <a:ext cx="10191750" cy="78105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600" b="1" dirty="0">
                <a:solidFill>
                  <a:schemeClr val="tx1"/>
                </a:solidFill>
                <a:latin typeface="Times New Roman" panose="02020603050405020304" charset="0"/>
                <a:cs typeface="Times New Roman" panose="02020603050405020304" charset="0"/>
                <a:sym typeface="+mn-ea"/>
              </a:rPr>
              <a:t>Part3 Problem-solving based on Text </a:t>
            </a:r>
            <a:r>
              <a:rPr kumimoji="1" lang="en-US" altLang="zh-CN" sz="3600" b="1" dirty="0">
                <a:solidFill>
                  <a:schemeClr val="tx1"/>
                </a:solidFill>
                <a:latin typeface="Times New Roman" panose="02020603050405020304" charset="0"/>
                <a:cs typeface="Times New Roman" panose="02020603050405020304" charset="0"/>
                <a:sym typeface="+mn-ea"/>
              </a:rPr>
              <a:t>Awareness</a:t>
            </a:r>
            <a:endParaRPr kumimoji="1" lang="en-US" altLang="zh-CN"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0165" y="880110"/>
            <a:ext cx="3623945" cy="3501390"/>
          </a:xfrm>
          <a:prstGeom prst="rect">
            <a:avLst/>
          </a:prstGeom>
          <a:noFill/>
        </p:spPr>
        <p:txBody>
          <a:bodyPr wrap="square">
            <a:spAutoFit/>
          </a:bodyPr>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rPr>
              <a:t>Genre(</a:t>
            </a:r>
            <a:r>
              <a:rPr lang="zh-CN" altLang="en-US" sz="3200" b="1" kern="100" dirty="0">
                <a:solidFill>
                  <a:srgbClr val="FF0000"/>
                </a:solidFill>
                <a:highlight>
                  <a:srgbClr val="FFFF00"/>
                </a:highlight>
                <a:latin typeface="Times New Roman" panose="02020603050405020304" charset="0"/>
                <a:cs typeface="Times New Roman" panose="02020603050405020304" charset="0"/>
              </a:rPr>
              <a:t>体裁</a:t>
            </a:r>
            <a:r>
              <a:rPr lang="en-US" altLang="zh-CN" sz="3200" b="1" kern="100" dirty="0">
                <a:solidFill>
                  <a:srgbClr val="FF0000"/>
                </a:solidFill>
                <a:highlight>
                  <a:srgbClr val="FFFF00"/>
                </a:highlight>
                <a:latin typeface="Times New Roman" panose="02020603050405020304" charset="0"/>
                <a:cs typeface="Times New Roman" panose="02020603050405020304" charset="0"/>
              </a:rPr>
              <a:t>):</a:t>
            </a: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 </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Main Idea/Topic: </a:t>
            </a:r>
            <a:endParaRPr lang="en-US" altLang="zh-CN" sz="3200" b="1"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Passage</a:t>
            </a:r>
            <a:r>
              <a:rPr lang="zh-CN" altLang="en-US"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 </a:t>
            </a: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Structure:</a:t>
            </a:r>
            <a:endPar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________________</a:t>
            </a:r>
            <a:endParaRPr lang="en-US" altLang="zh-CN" sz="2955"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endParaRPr lang="en-US" altLang="zh-CN" sz="2955" kern="100" dirty="0">
              <a:solidFill>
                <a:schemeClr val="tx1"/>
              </a:solidFill>
              <a:latin typeface="Times New Roman" panose="02020603050405020304" charset="0"/>
              <a:cs typeface="Times New Roman" panose="02020603050405020304" charset="0"/>
              <a:sym typeface="Wingdings" panose="05000000000000000000" pitchFamily="2" charset="2"/>
            </a:endParaRPr>
          </a:p>
        </p:txBody>
      </p:sp>
      <p:sp>
        <p:nvSpPr>
          <p:cNvPr id="7" name="文本框 6"/>
          <p:cNvSpPr txBox="1"/>
          <p:nvPr/>
        </p:nvSpPr>
        <p:spPr>
          <a:xfrm>
            <a:off x="205740" y="1398905"/>
            <a:ext cx="2265680" cy="583565"/>
          </a:xfrm>
          <a:prstGeom prst="rect">
            <a:avLst/>
          </a:prstGeom>
          <a:noFill/>
        </p:spPr>
        <p:txBody>
          <a:bodyPr wrap="square">
            <a:spAutoFit/>
          </a:bodyPr>
          <a:p>
            <a:pPr algn="l" fontAlgn="ctr"/>
            <a:r>
              <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rPr>
              <a:t>Expository</a:t>
            </a:r>
            <a:endParaRPr lang="en-US" altLang="zh-CN" sz="3200" b="1" kern="100" dirty="0">
              <a:solidFill>
                <a:srgbClr val="000000"/>
              </a:solidFill>
              <a:highlight>
                <a:srgbClr val="FFFF00"/>
              </a:highlight>
              <a:latin typeface="Times New Roman" panose="02020603050405020304" charset="0"/>
              <a:cs typeface="Times New Roman" panose="02020603050405020304" charset="0"/>
              <a:sym typeface="Wingdings" panose="05000000000000000000" pitchFamily="2" charset="2"/>
            </a:endParaRPr>
          </a:p>
        </p:txBody>
      </p:sp>
      <p:sp>
        <p:nvSpPr>
          <p:cNvPr id="17" name="文本框 16"/>
          <p:cNvSpPr txBox="1"/>
          <p:nvPr/>
        </p:nvSpPr>
        <p:spPr>
          <a:xfrm>
            <a:off x="205740" y="2320290"/>
            <a:ext cx="3279140" cy="561975"/>
          </a:xfrm>
          <a:prstGeom prst="rect">
            <a:avLst/>
          </a:prstGeom>
          <a:noFill/>
        </p:spPr>
        <p:txBody>
          <a:bodyPr wrap="square" rtlCol="0" anchor="t">
            <a:noAutofit/>
          </a:bodyPr>
          <a:p>
            <a:pPr fontAlgn="ctr"/>
            <a:r>
              <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rPr>
              <a:t>Regression</a:t>
            </a:r>
            <a:endPar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endParaRPr>
          </a:p>
        </p:txBody>
      </p:sp>
      <p:sp>
        <p:nvSpPr>
          <p:cNvPr id="19" name="文本框 18"/>
          <p:cNvSpPr txBox="1"/>
          <p:nvPr/>
        </p:nvSpPr>
        <p:spPr>
          <a:xfrm>
            <a:off x="99059" y="3257565"/>
            <a:ext cx="3586859" cy="583565"/>
          </a:xfrm>
          <a:prstGeom prst="rect">
            <a:avLst/>
          </a:prstGeom>
          <a:noFill/>
        </p:spPr>
        <p:txBody>
          <a:bodyPr wrap="square" rtlCol="0" anchor="t">
            <a:spAutoFit/>
          </a:bodyPr>
          <a:p>
            <a:pPr algn="l" fontAlgn="ctr"/>
            <a:r>
              <a:rPr lang="en-US" altLang="zh-CN" sz="3200" kern="100" dirty="0">
                <a:latin typeface="Times New Roman" panose="02020603050405020304" charset="0"/>
                <a:cs typeface="Times New Roman" panose="02020603050405020304" charset="0"/>
                <a:sym typeface="Wingdings" panose="05000000000000000000" pitchFamily="2" charset="2"/>
              </a:rPr>
              <a:t>Problem-solution </a:t>
            </a:r>
            <a:r>
              <a:rPr lang="en-US" altLang="zh-CN" sz="2955" kern="100" dirty="0">
                <a:latin typeface="Times New Roman" panose="02020603050405020304" charset="0"/>
                <a:cs typeface="Times New Roman" panose="02020603050405020304" charset="0"/>
                <a:sym typeface="Wingdings" panose="05000000000000000000" pitchFamily="2" charset="2"/>
              </a:rPr>
              <a:t>              </a:t>
            </a:r>
            <a:endParaRPr lang="en-US" altLang="zh-CN" sz="2955" kern="100" dirty="0">
              <a:latin typeface="Times New Roman" panose="02020603050405020304" charset="0"/>
              <a:cs typeface="Times New Roman" panose="02020603050405020304" charset="0"/>
              <a:sym typeface="Wingdings" panose="05000000000000000000" pitchFamily="2" charset="2"/>
            </a:endParaRPr>
          </a:p>
        </p:txBody>
      </p:sp>
      <p:pic>
        <p:nvPicPr>
          <p:cNvPr id="1508" name="picture 1508"/>
          <p:cNvPicPr>
            <a:picLocks noChangeAspect="1"/>
          </p:cNvPicPr>
          <p:nvPr/>
        </p:nvPicPr>
        <p:blipFill>
          <a:blip r:embed="rId1"/>
          <a:stretch>
            <a:fillRect/>
          </a:stretch>
        </p:blipFill>
        <p:spPr>
          <a:xfrm rot="21600000">
            <a:off x="20955" y="4232275"/>
            <a:ext cx="3197860" cy="3021965"/>
          </a:xfrm>
          <a:prstGeom prst="rect">
            <a:avLst/>
          </a:prstGeom>
        </p:spPr>
      </p:pic>
      <p:sp>
        <p:nvSpPr>
          <p:cNvPr id="6" name="文本框 5"/>
          <p:cNvSpPr txBox="1"/>
          <p:nvPr/>
        </p:nvSpPr>
        <p:spPr>
          <a:xfrm>
            <a:off x="3405505" y="231775"/>
            <a:ext cx="9254490" cy="7065010"/>
          </a:xfrm>
          <a:prstGeom prst="rect">
            <a:avLst/>
          </a:prstGeom>
          <a:noFill/>
        </p:spPr>
        <p:txBody>
          <a:bodyPr wrap="square" rtlCol="0">
            <a:noAutofit/>
          </a:bodyPr>
          <a:p>
            <a:pPr algn="just"/>
            <a:r>
              <a:rPr lang="en-US" altLang="zh-CN" sz="2000">
                <a:latin typeface="Times New Roman" panose="02020603050405020304" charset="0"/>
                <a:cs typeface="Times New Roman" panose="02020603050405020304" charset="0"/>
              </a:rPr>
              <a:t>  </a:t>
            </a:r>
            <a:r>
              <a:rPr lang="en-US" altLang="zh-CN" sz="2400" b="1" kern="100" dirty="0">
                <a:solidFill>
                  <a:srgbClr val="FF0000"/>
                </a:solidFill>
                <a:effectLst/>
                <a:latin typeface="宋体" panose="02010600030101010101" pitchFamily="2" charset="-122"/>
                <a:cs typeface="Times New Roman" panose="02020603050405020304" charset="0"/>
                <a:sym typeface="+mn-ea"/>
              </a:rPr>
              <a:t>①</a:t>
            </a:r>
            <a:r>
              <a:rPr lang="en-US" altLang="zh-CN" sz="2000">
                <a:latin typeface="Times New Roman" panose="02020603050405020304" charset="0"/>
                <a:cs typeface="Times New Roman" panose="02020603050405020304" charset="0"/>
              </a:rPr>
              <a:t>During your initial reading of material, do you ever go back and reread sentences or paragraphs? Is it because the material is too difficult to comprehend on the first reading or because you are asleep? </a:t>
            </a:r>
            <a:r>
              <a:rPr lang="en-US" altLang="zh-CN" sz="2000" u="sng">
                <a:latin typeface="Times New Roman" panose="02020603050405020304" charset="0"/>
                <a:cs typeface="Times New Roman" panose="02020603050405020304" charset="0"/>
              </a:rPr>
              <a:t>    36    </a:t>
            </a:r>
            <a:r>
              <a:rPr lang="en-US" altLang="zh-CN" sz="2000">
                <a:latin typeface="Times New Roman" panose="02020603050405020304" charset="0"/>
                <a:cs typeface="Times New Roman" panose="02020603050405020304" charset="0"/>
              </a:rPr>
              <a:t> You are napping (</a:t>
            </a:r>
            <a:r>
              <a:rPr lang="zh-CN" altLang="en-US" sz="2000">
                <a:latin typeface="Times New Roman" panose="02020603050405020304" charset="0"/>
                <a:cs typeface="Times New Roman" panose="02020603050405020304" charset="0"/>
              </a:rPr>
              <a:t>打盹</a:t>
            </a:r>
            <a:r>
              <a:rPr lang="en-US" altLang="zh-CN" sz="2000">
                <a:latin typeface="Times New Roman" panose="02020603050405020304" charset="0"/>
                <a:cs typeface="Times New Roman" panose="02020603050405020304" charset="0"/>
              </a:rPr>
              <a:t>) or daydreaming. Halfway down the page you realize that you have no idea what you have read.  </a:t>
            </a:r>
            <a:r>
              <a:rPr lang="en-US" altLang="zh-CN" sz="2000" u="sng">
                <a:latin typeface="Times New Roman" panose="02020603050405020304" charset="0"/>
                <a:cs typeface="Times New Roman" panose="02020603050405020304" charset="0"/>
              </a:rPr>
              <a:t>   37    </a:t>
            </a:r>
            <a:r>
              <a:rPr lang="en-US" altLang="zh-CN" sz="2000">
                <a:latin typeface="Times New Roman" panose="02020603050405020304" charset="0"/>
                <a:cs typeface="Times New Roman" panose="02020603050405020304" charset="0"/>
              </a:rPr>
              <a:t> Thus, you go back and reread, not because you did not understand, but because you were not paying attention. This type of rereading is called regression.</a:t>
            </a:r>
            <a:endParaRPr lang="en-US" altLang="zh-CN" sz="2000">
              <a:latin typeface="Times New Roman" panose="02020603050405020304" charset="0"/>
              <a:cs typeface="Times New Roman" panose="02020603050405020304" charset="0"/>
            </a:endParaRPr>
          </a:p>
          <a:p>
            <a:pPr algn="just"/>
            <a:endParaRPr lang="en-US" altLang="zh-CN" sz="2000">
              <a:latin typeface="Times New Roman" panose="02020603050405020304" charset="0"/>
              <a:cs typeface="Times New Roman" panose="02020603050405020304" charset="0"/>
            </a:endParaRPr>
          </a:p>
          <a:p>
            <a:pPr algn="just"/>
            <a:r>
              <a:rPr lang="en-US" altLang="zh-CN" sz="2000">
                <a:latin typeface="Times New Roman" panose="02020603050405020304" charset="0"/>
                <a:cs typeface="Times New Roman" panose="02020603050405020304" charset="0"/>
              </a:rPr>
              <a:t>  </a:t>
            </a:r>
            <a:r>
              <a:rPr lang="en-US" altLang="zh-CN" sz="2000" b="1" kern="100" dirty="0">
                <a:solidFill>
                  <a:srgbClr val="FF0000"/>
                </a:solidFill>
                <a:effectLst/>
                <a:latin typeface="宋体" panose="02010600030101010101" pitchFamily="2" charset="-122"/>
                <a:cs typeface="Times New Roman" panose="02020603050405020304" charset="0"/>
                <a:sym typeface="+mn-ea"/>
              </a:rPr>
              <a:t>②</a:t>
            </a:r>
            <a:r>
              <a:rPr lang="en-US" altLang="zh-CN" sz="2000">
                <a:latin typeface="Times New Roman" panose="02020603050405020304" charset="0"/>
                <a:cs typeface="Times New Roman" panose="02020603050405020304" charset="0"/>
              </a:rPr>
              <a:t>Napping and daydreaming are habits caused by lack of involvement with the material. Be demanding on yourself and expect 100 percent attention to the task. Engage your mind. Visualize the incoming ideas, and relate the new material to what you already know. </a:t>
            </a:r>
            <a:r>
              <a:rPr lang="en-US" altLang="zh-CN" sz="2000" u="sng">
                <a:latin typeface="Times New Roman" panose="02020603050405020304" charset="0"/>
                <a:cs typeface="Times New Roman" panose="02020603050405020304" charset="0"/>
              </a:rPr>
              <a:t>    38    </a:t>
            </a:r>
            <a:r>
              <a:rPr lang="en-US" altLang="zh-CN" sz="2000">
                <a:latin typeface="Times New Roman" panose="02020603050405020304" charset="0"/>
                <a:cs typeface="Times New Roman" panose="02020603050405020304" charset="0"/>
              </a:rPr>
              <a:t> If your mind is truly occupied with the text, you will not be able to think about Friday night or where to go on Saturday.</a:t>
            </a:r>
            <a:endParaRPr lang="en-US" altLang="zh-CN" sz="2000">
              <a:latin typeface="Times New Roman" panose="02020603050405020304" charset="0"/>
              <a:cs typeface="Times New Roman" panose="02020603050405020304" charset="0"/>
            </a:endParaRPr>
          </a:p>
          <a:p>
            <a:pPr algn="just"/>
            <a:endParaRPr lang="en-US" altLang="zh-CN" sz="2000">
              <a:latin typeface="Times New Roman" panose="02020603050405020304" charset="0"/>
              <a:cs typeface="Times New Roman" panose="02020603050405020304" charset="0"/>
            </a:endParaRPr>
          </a:p>
          <a:p>
            <a:pPr algn="just"/>
            <a:r>
              <a:rPr lang="en-US" altLang="zh-CN" sz="2000">
                <a:latin typeface="Times New Roman" panose="02020603050405020304" charset="0"/>
                <a:cs typeface="Times New Roman" panose="02020603050405020304" charset="0"/>
              </a:rPr>
              <a:t>  </a:t>
            </a:r>
            <a:r>
              <a:rPr lang="en-US" altLang="zh-CN" sz="2000" b="1" kern="100" dirty="0">
                <a:solidFill>
                  <a:srgbClr val="FF0000"/>
                </a:solidFill>
                <a:effectLst/>
                <a:latin typeface="宋体" panose="02010600030101010101" pitchFamily="2" charset="-122"/>
                <a:cs typeface="Times New Roman" panose="02020603050405020304" charset="0"/>
                <a:sym typeface="+mn-ea"/>
              </a:rPr>
              <a:t>③</a:t>
            </a:r>
            <a:r>
              <a:rPr lang="en-US" altLang="zh-CN" sz="2000">
                <a:latin typeface="Times New Roman" panose="02020603050405020304" charset="0"/>
                <a:cs typeface="Times New Roman" panose="02020603050405020304" charset="0"/>
              </a:rPr>
              <a:t>Regression is a crutch (</a:t>
            </a:r>
            <a:r>
              <a:rPr lang="zh-CN" altLang="en-US" sz="2000">
                <a:latin typeface="Times New Roman" panose="02020603050405020304" charset="0"/>
                <a:cs typeface="Times New Roman" panose="02020603050405020304" charset="0"/>
              </a:rPr>
              <a:t>拐杖</a:t>
            </a:r>
            <a:r>
              <a:rPr lang="en-US" altLang="zh-CN" sz="2000">
                <a:latin typeface="Times New Roman" panose="02020603050405020304" charset="0"/>
                <a:cs typeface="Times New Roman" panose="02020603050405020304" charset="0"/>
              </a:rPr>
              <a:t>) that allows you to make up for wasted time. First of all, become aware of when and why you are regressing. </a:t>
            </a:r>
            <a:r>
              <a:rPr lang="en-US" altLang="zh-CN" sz="2000" u="sng">
                <a:latin typeface="Times New Roman" panose="02020603050405020304" charset="0"/>
                <a:cs typeface="Times New Roman" panose="02020603050405020304" charset="0"/>
              </a:rPr>
              <a:t>    39     </a:t>
            </a:r>
            <a:r>
              <a:rPr lang="en-US" altLang="zh-CN" sz="2000">
                <a:latin typeface="Times New Roman" panose="02020603050405020304" charset="0"/>
                <a:cs typeface="Times New Roman" panose="02020603050405020304" charset="0"/>
              </a:rPr>
              <a:t>Say, “OK. I missed that paragraph because I was thinking of something else, but I’m going to keep on going and start paying close attention.”</a:t>
            </a:r>
            <a:endParaRPr lang="en-US" altLang="zh-CN" sz="2000">
              <a:latin typeface="Times New Roman" panose="02020603050405020304" charset="0"/>
              <a:cs typeface="Times New Roman" panose="02020603050405020304" charset="0"/>
            </a:endParaRPr>
          </a:p>
          <a:p>
            <a:pPr algn="just"/>
            <a:endParaRPr lang="en-US" altLang="zh-CN" sz="2000">
              <a:latin typeface="Times New Roman" panose="02020603050405020304" charset="0"/>
              <a:cs typeface="Times New Roman" panose="02020603050405020304" charset="0"/>
            </a:endParaRPr>
          </a:p>
          <a:p>
            <a:pPr algn="just"/>
            <a:r>
              <a:rPr lang="en-US" altLang="zh-CN" sz="2000">
                <a:latin typeface="Times New Roman" panose="02020603050405020304" charset="0"/>
                <a:cs typeface="Times New Roman" panose="02020603050405020304" charset="0"/>
              </a:rPr>
              <a:t>    </a:t>
            </a:r>
            <a:r>
              <a:rPr lang="en-US" altLang="zh-CN" sz="2000" b="1" kern="100" dirty="0">
                <a:solidFill>
                  <a:srgbClr val="FF0000"/>
                </a:solidFill>
                <a:effectLst/>
                <a:latin typeface="宋体" panose="02010600030101010101" pitchFamily="2" charset="-122"/>
                <a:cs typeface="Times New Roman" panose="02020603050405020304" charset="0"/>
                <a:sym typeface="+mn-ea"/>
              </a:rPr>
              <a:t>④</a:t>
            </a:r>
            <a:r>
              <a:rPr lang="en-US" altLang="zh-CN" sz="2000" u="sng">
                <a:latin typeface="Times New Roman" panose="02020603050405020304" charset="0"/>
                <a:cs typeface="Times New Roman" panose="02020603050405020304" charset="0"/>
              </a:rPr>
              <a:t>   40   </a:t>
            </a:r>
            <a:r>
              <a:rPr lang="en-US" altLang="zh-CN" sz="2000">
                <a:latin typeface="Times New Roman" panose="02020603050405020304" charset="0"/>
                <a:cs typeface="Times New Roman" panose="02020603050405020304" charset="0"/>
              </a:rPr>
              <a:t> Good readers who monitor their own comprehension use it in the reading process. However, regressing because your mind was asleep is a waste of time.</a:t>
            </a:r>
            <a:endParaRPr lang="en-US" altLang="zh-CN" sz="2000">
              <a:latin typeface="Times New Roman" panose="02020603050405020304" charset="0"/>
              <a:cs typeface="Times New Roman" panose="02020603050405020304" charset="0"/>
            </a:endParaRPr>
          </a:p>
        </p:txBody>
      </p:sp>
      <p:sp>
        <p:nvSpPr>
          <p:cNvPr id="18" name="文本框 17"/>
          <p:cNvSpPr txBox="1"/>
          <p:nvPr/>
        </p:nvSpPr>
        <p:spPr>
          <a:xfrm>
            <a:off x="-50800" y="118745"/>
            <a:ext cx="3843020" cy="694055"/>
          </a:xfrm>
          <a:prstGeom prst="rect">
            <a:avLst/>
          </a:prstGeom>
          <a:noFill/>
        </p:spPr>
        <p:txBody>
          <a:bodyPr wrap="square" rtlCol="0" anchor="t">
            <a:noAutofit/>
          </a:bodyPr>
          <a:p>
            <a:pPr algn="l">
              <a:lnSpc>
                <a:spcPts val="3580"/>
              </a:lnSpc>
            </a:pPr>
            <a:r>
              <a:rPr lang="en-US" altLang="zh-CN" sz="3200" b="1" kern="100" dirty="0">
                <a:solidFill>
                  <a:srgbClr val="FF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2026</a:t>
            </a:r>
            <a:r>
              <a:rPr lang="zh-CN" altLang="en-US" sz="3200" b="1" kern="100" dirty="0">
                <a:solidFill>
                  <a:srgbClr val="FF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a:t>
            </a:r>
            <a:r>
              <a:rPr lang="en-US" altLang="zh-CN" sz="3200" b="1" kern="100" dirty="0">
                <a:solidFill>
                  <a:srgbClr val="FF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1</a:t>
            </a:r>
            <a:r>
              <a:rPr lang="zh-CN" altLang="en-US" sz="3200" b="1" kern="100" dirty="0">
                <a:solidFill>
                  <a:srgbClr val="FF0000"/>
                </a:solidFill>
                <a:effectLst/>
                <a:highlight>
                  <a:srgbClr val="FFFF00"/>
                </a:highlight>
                <a:latin typeface="Times New Roman" panose="02020603050405020304" charset="0"/>
                <a:cs typeface="Times New Roman" panose="02020603050405020304" charset="0"/>
                <a:sym typeface="+mn-ea"/>
              </a:rPr>
              <a:t>月</a:t>
            </a:r>
            <a:r>
              <a:rPr lang="zh-CN" sz="3200" b="1" kern="100" dirty="0">
                <a:solidFill>
                  <a:srgbClr val="FF0000"/>
                </a:solidFill>
                <a:effectLst/>
                <a:highlight>
                  <a:srgbClr val="FFFF00"/>
                </a:highlight>
                <a:latin typeface="Times New Roman" panose="02020603050405020304" charset="0"/>
                <a:cs typeface="Times New Roman" panose="02020603050405020304" charset="0"/>
                <a:sym typeface="+mn-ea"/>
              </a:rPr>
              <a:t>浙江首考</a:t>
            </a:r>
            <a:r>
              <a:rPr lang="zh-CN" altLang="en-US" sz="2530" kern="0" dirty="0">
                <a:solidFill>
                  <a:srgbClr val="000000"/>
                </a:solidFill>
                <a:effectLst/>
                <a:highlight>
                  <a:srgbClr val="00FF00"/>
                </a:highlight>
                <a:latin typeface="微软雅黑" panose="020B0503020204020204" pitchFamily="34" charset="-122"/>
                <a:ea typeface="微软雅黑" panose="020B0503020204020204" pitchFamily="34" charset="-122"/>
                <a:cs typeface="Times New Roman" panose="02020603050405020304" charset="0"/>
                <a:sym typeface="+mn-ea"/>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22" name="矩形 21"/>
          <p:cNvSpPr/>
          <p:nvPr/>
        </p:nvSpPr>
        <p:spPr>
          <a:xfrm>
            <a:off x="8013700" y="2464435"/>
            <a:ext cx="1207135" cy="32004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b="1" dirty="0">
              <a:solidFill>
                <a:schemeClr val="tx1"/>
              </a:solidFill>
            </a:endParaRPr>
          </a:p>
        </p:txBody>
      </p:sp>
      <p:sp>
        <p:nvSpPr>
          <p:cNvPr id="23" name="矩形 22"/>
          <p:cNvSpPr/>
          <p:nvPr/>
        </p:nvSpPr>
        <p:spPr>
          <a:xfrm>
            <a:off x="5205730" y="1816100"/>
            <a:ext cx="4360545" cy="431165"/>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b="1" dirty="0">
              <a:solidFill>
                <a:schemeClr val="tx1"/>
              </a:solidFill>
            </a:endParaRPr>
          </a:p>
        </p:txBody>
      </p:sp>
      <p:sp>
        <p:nvSpPr>
          <p:cNvPr id="24" name="矩形 23"/>
          <p:cNvSpPr/>
          <p:nvPr/>
        </p:nvSpPr>
        <p:spPr>
          <a:xfrm>
            <a:off x="11362055" y="4264660"/>
            <a:ext cx="1245870" cy="39497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b="1" dirty="0">
              <a:solidFill>
                <a:schemeClr val="tx1"/>
              </a:solidFill>
            </a:endParaRPr>
          </a:p>
        </p:txBody>
      </p:sp>
      <p:sp>
        <p:nvSpPr>
          <p:cNvPr id="26" name="矩形 25"/>
          <p:cNvSpPr/>
          <p:nvPr/>
        </p:nvSpPr>
        <p:spPr>
          <a:xfrm>
            <a:off x="4412615" y="6063615"/>
            <a:ext cx="7103745" cy="39751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b="1" dirty="0">
              <a:solidFill>
                <a:schemeClr val="tx1"/>
              </a:solidFill>
            </a:endParaRPr>
          </a:p>
        </p:txBody>
      </p:sp>
      <p:sp>
        <p:nvSpPr>
          <p:cNvPr id="3" name="矩形 2"/>
          <p:cNvSpPr/>
          <p:nvPr/>
        </p:nvSpPr>
        <p:spPr>
          <a:xfrm>
            <a:off x="4413250" y="2680335"/>
            <a:ext cx="2879725" cy="41402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b="1" dirty="0">
              <a:solidFill>
                <a:schemeClr val="tx1"/>
              </a:solidFill>
            </a:endParaRPr>
          </a:p>
        </p:txBody>
      </p:sp>
      <p:sp>
        <p:nvSpPr>
          <p:cNvPr id="15" name="文本框 14"/>
          <p:cNvSpPr txBox="1"/>
          <p:nvPr/>
        </p:nvSpPr>
        <p:spPr>
          <a:xfrm>
            <a:off x="4700905" y="790575"/>
            <a:ext cx="648144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Para.1 Introduction:Regression</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5" name="文本框 4"/>
          <p:cNvSpPr txBox="1"/>
          <p:nvPr/>
        </p:nvSpPr>
        <p:spPr>
          <a:xfrm>
            <a:off x="4989830" y="2688590"/>
            <a:ext cx="569658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Para.2 Cause &amp; Solution</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13" name="矩形 12"/>
          <p:cNvSpPr/>
          <p:nvPr/>
        </p:nvSpPr>
        <p:spPr>
          <a:xfrm>
            <a:off x="3909695" y="4264660"/>
            <a:ext cx="7341870" cy="39497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b="1" dirty="0">
              <a:solidFill>
                <a:schemeClr val="tx1"/>
              </a:solidFill>
            </a:endParaRPr>
          </a:p>
        </p:txBody>
      </p:sp>
      <p:sp>
        <p:nvSpPr>
          <p:cNvPr id="11" name="文本框 10"/>
          <p:cNvSpPr txBox="1"/>
          <p:nvPr/>
        </p:nvSpPr>
        <p:spPr>
          <a:xfrm>
            <a:off x="5061585" y="4264660"/>
            <a:ext cx="569658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Para.3 Consequence &amp; Solution</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14" name="文本框 13"/>
          <p:cNvSpPr txBox="1"/>
          <p:nvPr/>
        </p:nvSpPr>
        <p:spPr>
          <a:xfrm>
            <a:off x="6024880" y="5840730"/>
            <a:ext cx="389318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Para.4 Conclusion</a:t>
            </a:r>
            <a:endParaRPr kumimoji="1" lang="en-US" altLang="zh-CN" sz="32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anim calcmode="lin" valueType="num">
                                      <p:cBhvr additive="base">
                                        <p:cTn id="1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linds(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9">
                                            <p:txEl>
                                              <p:pRg st="0" end="0"/>
                                            </p:txEl>
                                          </p:spTgt>
                                        </p:tgtEl>
                                        <p:attrNameLst>
                                          <p:attrName>style.visibility</p:attrName>
                                        </p:attrNameLst>
                                      </p:cBhvr>
                                      <p:to>
                                        <p:strVal val="visible"/>
                                      </p:to>
                                    </p:set>
                                    <p:anim calcmode="lin" valueType="num">
                                      <p:cBhvr additive="base">
                                        <p:cTn id="39"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bldLvl="0" animBg="1"/>
      <p:bldP spid="11" grpId="0" bldLvl="0" animBg="1"/>
      <p:bldP spid="1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710" y="304165"/>
            <a:ext cx="8606155" cy="583565"/>
          </a:xfrm>
          <a:prstGeom prst="rect">
            <a:avLst/>
          </a:prstGeom>
          <a:noFill/>
        </p:spPr>
        <p:txBody>
          <a:bodyPr wrap="square">
            <a:spAutoFit/>
          </a:bodyPr>
          <a:lstStyle/>
          <a:p>
            <a:pPr algn="l" fontAlgn="ct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Try to anlyze</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the paragraph</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structure!</a:t>
            </a:r>
            <a:r>
              <a:rPr lang="zh-CN" altLang="en-US" sz="32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2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6908165" y="520065"/>
            <a:ext cx="599630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marL="0" indent="0" algn="ctr" eaLnBrk="1" latinLnBrk="0" hangingPunct="1">
              <a:lnSpc>
                <a:spcPct val="100000"/>
              </a:lnSpc>
            </a:pPr>
            <a:r>
              <a:rPr kumimoji="1" lang="en-US" altLang="zh-CN" sz="2800" b="1" dirty="0">
                <a:solidFill>
                  <a:srgbClr val="FF0000"/>
                </a:solidFill>
                <a:latin typeface="Times New Roman" panose="02020603050405020304" charset="0"/>
                <a:cs typeface="Times New Roman" panose="02020603050405020304" charset="0"/>
                <a:sym typeface="+mn-ea"/>
              </a:rPr>
              <a:t>Para.1</a:t>
            </a:r>
            <a:endParaRPr kumimoji="1" lang="zh-CN" altLang="en-US" sz="2800" b="1" dirty="0">
              <a:solidFill>
                <a:srgbClr val="FF0000"/>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zh-CN" altLang="en-US" sz="2800" b="1" dirty="0">
                <a:solidFill>
                  <a:schemeClr val="tx1"/>
                </a:solidFill>
                <a:latin typeface="Times New Roman" panose="02020603050405020304" charset="0"/>
                <a:cs typeface="Times New Roman" panose="02020603050405020304" charset="0"/>
                <a:sym typeface="+mn-ea"/>
              </a:rPr>
              <a:t>①</a:t>
            </a:r>
            <a:r>
              <a:rPr kumimoji="1" lang="en-US" altLang="zh-CN" sz="2800" b="1" dirty="0">
                <a:solidFill>
                  <a:schemeClr val="tx1"/>
                </a:solidFill>
                <a:latin typeface="Times New Roman" panose="02020603050405020304" charset="0"/>
                <a:cs typeface="Times New Roman" panose="02020603050405020304" charset="0"/>
                <a:sym typeface="+mn-ea"/>
              </a:rPr>
              <a:t> phenomenon/problem:  ________</a:t>
            </a:r>
            <a:endParaRPr kumimoji="1" lang="en-US" altLang="zh-CN" sz="28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r>
              <a:rPr kumimoji="1" lang="zh-CN" altLang="en-US" sz="2800" b="1" dirty="0">
                <a:solidFill>
                  <a:schemeClr val="tx1"/>
                </a:solidFill>
                <a:latin typeface="Times New Roman" panose="02020603050405020304" charset="0"/>
                <a:cs typeface="Times New Roman" panose="02020603050405020304" charset="0"/>
                <a:sym typeface="+mn-ea"/>
              </a:rPr>
              <a:t> </a:t>
            </a:r>
            <a:endParaRPr kumimoji="1" lang="zh-CN" altLang="en-US" sz="28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②</a:t>
            </a:r>
            <a:r>
              <a:rPr kumimoji="1" lang="en-US" altLang="zh-CN" sz="2800" b="1" dirty="0">
                <a:solidFill>
                  <a:schemeClr val="tx1"/>
                </a:solidFill>
                <a:latin typeface="Times New Roman" panose="02020603050405020304" charset="0"/>
                <a:cs typeface="Times New Roman" panose="02020603050405020304" charset="0"/>
                <a:sym typeface="+mn-ea"/>
              </a:rPr>
              <a:t> </a:t>
            </a:r>
            <a:r>
              <a:rPr kumimoji="1" lang="en-US" sz="2800" b="1" dirty="0">
                <a:solidFill>
                  <a:schemeClr val="tx1"/>
                </a:solidFill>
                <a:latin typeface="Times New Roman" panose="02020603050405020304" charset="0"/>
                <a:cs typeface="Times New Roman" panose="02020603050405020304" charset="0"/>
              </a:rPr>
              <a:t>Question:two possible_______</a:t>
            </a:r>
            <a:endParaRPr kumimoji="1" lang="en-US"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rPr>
              <a:t>↓</a:t>
            </a:r>
            <a:r>
              <a:rPr kumimoji="1" lang="zh-CN" altLang="en-US" sz="2800" b="1" dirty="0">
                <a:solidFill>
                  <a:schemeClr val="tx1"/>
                </a:solidFill>
                <a:latin typeface="Times New Roman" panose="02020603050405020304" charset="0"/>
                <a:cs typeface="Times New Roman" panose="02020603050405020304" charset="0"/>
              </a:rPr>
              <a:t> </a:t>
            </a:r>
            <a:r>
              <a:rPr lang="en-US" altLang="zh-CN" sz="28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ea typeface="宋体" panose="02010600030101010101" pitchFamily="2" charset="-122"/>
                <a:cs typeface="Times New Roman" panose="02020603050405020304" charset="0"/>
              </a:rPr>
              <a:t>③ </a:t>
            </a:r>
            <a:r>
              <a:rPr kumimoji="1" lang="en-US" altLang="zh-CN" sz="2800" b="1" dirty="0">
                <a:solidFill>
                  <a:schemeClr val="tx1"/>
                </a:solidFill>
                <a:latin typeface="Times New Roman" panose="02020603050405020304" charset="0"/>
                <a:cs typeface="Times New Roman" panose="02020603050405020304" charset="0"/>
                <a:sym typeface="+mn-ea"/>
              </a:rPr>
              <a:t>④ the reason isnapping</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⑤_________of napping</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⑥______________________</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⑦ ______on reading</a:t>
            </a:r>
            <a:r>
              <a:rPr lang="zh-CN" altLang="en-US" sz="2800" b="1">
                <a:solidFill>
                  <a:schemeClr val="tx1"/>
                </a:solidFill>
                <a:latin typeface="Times New Roman" panose="02020603050405020304" charset="0"/>
                <a:cs typeface="Times New Roman" panose="02020603050405020304" charset="0"/>
                <a:sym typeface="+mn-ea"/>
              </a:rPr>
              <a:t>：</a:t>
            </a:r>
            <a:r>
              <a:rPr lang="en-US" altLang="zh-CN" sz="2800" b="1">
                <a:solidFill>
                  <a:schemeClr val="tx1"/>
                </a:solidFill>
                <a:latin typeface="Times New Roman" panose="02020603050405020304" charset="0"/>
                <a:cs typeface="Times New Roman" panose="02020603050405020304" charset="0"/>
                <a:sym typeface="+mn-ea"/>
              </a:rPr>
              <a:t>reread</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⑧ Definition of regression</a:t>
            </a:r>
            <a:endParaRPr kumimoji="1" lang="en-US" altLang="zh-CN" sz="2800" b="1" dirty="0">
              <a:solidFill>
                <a:schemeClr val="tx1"/>
              </a:solidFill>
              <a:latin typeface="Times New Roman" panose="02020603050405020304" charset="0"/>
              <a:cs typeface="Times New Roman" panose="02020603050405020304" charset="0"/>
              <a:sym typeface="+mn-ea"/>
            </a:endParaRPr>
          </a:p>
        </p:txBody>
      </p:sp>
      <p:sp>
        <p:nvSpPr>
          <p:cNvPr id="9" name="文本框 8"/>
          <p:cNvSpPr txBox="1"/>
          <p:nvPr/>
        </p:nvSpPr>
        <p:spPr>
          <a:xfrm>
            <a:off x="-50800" y="808355"/>
            <a:ext cx="7722235" cy="6587490"/>
          </a:xfrm>
          <a:prstGeom prst="rect">
            <a:avLst/>
          </a:prstGeom>
          <a:solidFill>
            <a:schemeClr val="accent1">
              <a:lumMod val="20000"/>
              <a:lumOff val="80000"/>
              <a:alpha val="27000"/>
            </a:schemeClr>
          </a:solidFill>
        </p:spPr>
        <p:txBody>
          <a:bodyPr wrap="square">
            <a:spAutoFit/>
          </a:bodyPr>
          <a:p>
            <a:pPr indent="266700" algn="l" fontAlgn="ctr">
              <a:lnSpc>
                <a:spcPct val="160000"/>
              </a:lnSpc>
            </a:pPr>
            <a:r>
              <a:rPr lang="en-US" altLang="zh-CN" sz="24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Para.1</a:t>
            </a:r>
            <a:r>
              <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400" b="1" kern="100" dirty="0">
                <a:solidFill>
                  <a:srgbClr val="FF0000"/>
                </a:solidFill>
                <a:effectLst/>
                <a:latin typeface="宋体" panose="02010600030101010101" pitchFamily="2" charset="-122"/>
                <a:cs typeface="Times New Roman" panose="02020603050405020304" charset="0"/>
                <a:sym typeface="+mn-ea"/>
              </a:rPr>
              <a:t>①</a:t>
            </a:r>
            <a:r>
              <a:rPr lang="en-US" altLang="zh-CN" sz="2400">
                <a:latin typeface="Times New Roman" panose="02020603050405020304" charset="0"/>
                <a:cs typeface="Times New Roman" panose="02020603050405020304" charset="0"/>
                <a:sym typeface="+mn-ea"/>
              </a:rPr>
              <a:t>During your initial reading of material, do you ever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go back and reread</a:t>
            </a:r>
            <a:r>
              <a:rPr lang="en-US" altLang="zh-CN" sz="2400">
                <a:latin typeface="Times New Roman" panose="02020603050405020304" charset="0"/>
                <a:cs typeface="Times New Roman" panose="02020603050405020304" charset="0"/>
                <a:sym typeface="+mn-ea"/>
              </a:rPr>
              <a:t> sentences or paragraphs?</a:t>
            </a:r>
            <a:r>
              <a:rPr lang="en-US" altLang="zh-CN" sz="24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2400" b="1" kern="100" dirty="0">
                <a:solidFill>
                  <a:srgbClr val="FF0000"/>
                </a:solidFill>
                <a:effectLst/>
                <a:latin typeface="宋体" panose="02010600030101010101" pitchFamily="2" charset="-122"/>
                <a:cs typeface="微软雅黑" panose="020B0503020204020204" pitchFamily="34" charset="-122"/>
                <a:sym typeface="+mn-ea"/>
              </a:rPr>
              <a:t>②</a:t>
            </a:r>
            <a:r>
              <a:rPr lang="en-US" altLang="zh-CN" sz="2400">
                <a:solidFill>
                  <a:schemeClr val="tx1"/>
                </a:solidFill>
                <a:highlight>
                  <a:srgbClr val="FFFF00"/>
                </a:highlight>
                <a:latin typeface="Times New Roman" panose="02020603050405020304" charset="0"/>
                <a:cs typeface="Times New Roman" panose="02020603050405020304" charset="0"/>
                <a:sym typeface="+mn-ea"/>
              </a:rPr>
              <a:t> Is it because</a:t>
            </a:r>
            <a:r>
              <a:rPr lang="en-US" altLang="zh-CN" sz="2400">
                <a:latin typeface="Times New Roman" panose="02020603050405020304" charset="0"/>
                <a:cs typeface="Times New Roman" panose="02020603050405020304" charset="0"/>
                <a:sym typeface="+mn-ea"/>
              </a:rPr>
              <a:t> the material is too difficult to comprehend on the first reading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or because</a:t>
            </a:r>
            <a:r>
              <a:rPr lang="en-US" altLang="zh-CN" sz="2400">
                <a:latin typeface="Times New Roman" panose="02020603050405020304" charset="0"/>
                <a:cs typeface="Times New Roman" panose="02020603050405020304" charset="0"/>
                <a:sym typeface="+mn-ea"/>
              </a:rPr>
              <a:t> you are asleep? </a:t>
            </a:r>
            <a:r>
              <a:rPr lang="en-US" altLang="zh-CN" sz="2400" b="1" kern="100" dirty="0">
                <a:solidFill>
                  <a:srgbClr val="FF0000"/>
                </a:solidFill>
                <a:effectLst/>
                <a:latin typeface="宋体" panose="02010600030101010101" pitchFamily="2" charset="-122"/>
                <a:cs typeface="Times New Roman" panose="02020603050405020304" charset="0"/>
                <a:sym typeface="+mn-ea"/>
              </a:rPr>
              <a:t>③</a:t>
            </a:r>
            <a:r>
              <a:rPr lang="en-US" altLang="zh-CN" sz="2400" kern="100" dirty="0">
                <a:solidFill>
                  <a:schemeClr val="tx1"/>
                </a:solidFill>
                <a:effectLst/>
                <a:latin typeface="Times New Roman" panose="02020603050405020304" charset="0"/>
                <a:cs typeface="Times New Roman" panose="02020603050405020304" charset="0"/>
                <a:sym typeface="+mn-ea"/>
              </a:rPr>
              <a:t>Probably, the latter is true.</a:t>
            </a:r>
            <a:r>
              <a:rPr lang="en-US" altLang="zh-CN" sz="2400" b="1" kern="100" dirty="0">
                <a:solidFill>
                  <a:srgbClr val="FF0000"/>
                </a:solidFill>
                <a:effectLst/>
                <a:latin typeface="宋体" panose="02010600030101010101" pitchFamily="2" charset="-122"/>
                <a:ea typeface="宋体" panose="02010600030101010101" pitchFamily="2" charset="-122"/>
                <a:cs typeface="Times New Roman" panose="02020603050405020304" charset="0"/>
                <a:sym typeface="+mn-ea"/>
              </a:rPr>
              <a:t>④</a:t>
            </a:r>
            <a:r>
              <a:rPr lang="en-US" altLang="zh-CN" sz="2400">
                <a:latin typeface="Times New Roman" panose="02020603050405020304" charset="0"/>
                <a:cs typeface="Times New Roman" panose="02020603050405020304" charset="0"/>
                <a:sym typeface="+mn-ea"/>
              </a:rPr>
              <a:t>You are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napping (</a:t>
            </a:r>
            <a:r>
              <a:rPr lang="zh-CN" altLang="en-US" sz="2400">
                <a:solidFill>
                  <a:schemeClr val="tx1"/>
                </a:solidFill>
                <a:highlight>
                  <a:srgbClr val="FFFF00"/>
                </a:highlight>
                <a:latin typeface="Times New Roman" panose="02020603050405020304" charset="0"/>
                <a:cs typeface="Times New Roman" panose="02020603050405020304" charset="0"/>
                <a:sym typeface="+mn-ea"/>
              </a:rPr>
              <a:t>打盹</a:t>
            </a:r>
            <a:r>
              <a:rPr lang="en-US" altLang="zh-CN" sz="2400">
                <a:solidFill>
                  <a:schemeClr val="tx1"/>
                </a:solidFill>
                <a:highlight>
                  <a:srgbClr val="FFFF00"/>
                </a:highlight>
                <a:latin typeface="Times New Roman" panose="02020603050405020304" charset="0"/>
                <a:cs typeface="Times New Roman" panose="02020603050405020304" charset="0"/>
                <a:sym typeface="+mn-ea"/>
              </a:rPr>
              <a:t>) or daydreaming</a:t>
            </a:r>
            <a:r>
              <a:rPr lang="en-US" altLang="zh-CN" sz="2400">
                <a:solidFill>
                  <a:srgbClr val="0070C0"/>
                </a:solidFill>
                <a:latin typeface="Times New Roman" panose="02020603050405020304" charset="0"/>
                <a:cs typeface="Times New Roman" panose="02020603050405020304" charset="0"/>
                <a:sym typeface="+mn-ea"/>
              </a:rPr>
              <a:t>.</a:t>
            </a:r>
            <a:r>
              <a:rPr lang="en-US" altLang="zh-CN" sz="2400">
                <a:latin typeface="Times New Roman" panose="02020603050405020304" charset="0"/>
                <a:cs typeface="Times New Roman" panose="02020603050405020304" charset="0"/>
                <a:sym typeface="+mn-ea"/>
              </a:rPr>
              <a:t> </a:t>
            </a:r>
            <a:r>
              <a:rPr lang="en-US" altLang="zh-CN" sz="2400" b="1">
                <a:solidFill>
                  <a:srgbClr val="FF0000"/>
                </a:solidFill>
                <a:latin typeface="宋体" panose="02010600030101010101" pitchFamily="2" charset="-122"/>
                <a:cs typeface="Times New Roman" panose="02020603050405020304" charset="0"/>
                <a:sym typeface="+mn-ea"/>
              </a:rPr>
              <a:t>⑤</a:t>
            </a:r>
            <a:r>
              <a:rPr lang="en-US" altLang="zh-CN" sz="2400">
                <a:latin typeface="Times New Roman" panose="02020603050405020304" charset="0"/>
                <a:cs typeface="Times New Roman" panose="02020603050405020304" charset="0"/>
                <a:sym typeface="+mn-ea"/>
              </a:rPr>
              <a:t>Halfway down the page you realize that you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have no idea what you have read</a:t>
            </a:r>
            <a:r>
              <a:rPr lang="en-US" altLang="zh-CN" sz="2400">
                <a:latin typeface="Times New Roman" panose="02020603050405020304" charset="0"/>
                <a:cs typeface="Times New Roman" panose="02020603050405020304" charset="0"/>
                <a:sym typeface="+mn-ea"/>
              </a:rPr>
              <a:t>.</a:t>
            </a:r>
            <a:r>
              <a:rPr lang="en-US" altLang="zh-CN" sz="2400" b="1">
                <a:solidFill>
                  <a:srgbClr val="FF0000"/>
                </a:solidFill>
                <a:latin typeface="宋体" panose="02010600030101010101" pitchFamily="2" charset="-122"/>
                <a:cs typeface="Times New Roman" panose="02020603050405020304" charset="0"/>
                <a:sym typeface="+mn-ea"/>
              </a:rPr>
              <a:t>⑥</a:t>
            </a:r>
            <a:r>
              <a:rPr lang="en-US" altLang="zh-CN" sz="2400">
                <a:latin typeface="Times New Roman" panose="02020603050405020304" charset="0"/>
                <a:cs typeface="Times New Roman" panose="02020603050405020304" charset="0"/>
                <a:sym typeface="+mn-ea"/>
              </a:rPr>
              <a:t>____________37____</a:t>
            </a:r>
            <a:r>
              <a:rPr lang="en-US" altLang="zh-CN" sz="2400" u="sng">
                <a:latin typeface="Times New Roman" panose="02020603050405020304" charset="0"/>
                <a:cs typeface="Times New Roman" panose="02020603050405020304" charset="0"/>
                <a:sym typeface="+mn-ea"/>
              </a:rPr>
              <a:t>                             </a:t>
            </a:r>
            <a:r>
              <a:rPr lang="en-US" altLang="zh-CN" sz="2400" b="1">
                <a:solidFill>
                  <a:srgbClr val="FF0000"/>
                </a:solidFill>
                <a:latin typeface="宋体" panose="02010600030101010101" pitchFamily="2" charset="-122"/>
                <a:cs typeface="Times New Roman" panose="02020603050405020304" charset="0"/>
                <a:sym typeface="+mn-ea"/>
              </a:rPr>
              <a:t>⑦</a:t>
            </a:r>
            <a:r>
              <a:rPr lang="en-US" altLang="zh-CN" sz="2400">
                <a:solidFill>
                  <a:schemeClr val="tx1"/>
                </a:solidFill>
                <a:highlight>
                  <a:srgbClr val="FFFF00"/>
                </a:highlight>
                <a:latin typeface="Times New Roman" panose="02020603050405020304" charset="0"/>
                <a:cs typeface="Times New Roman" panose="02020603050405020304" charset="0"/>
                <a:sym typeface="+mn-ea"/>
              </a:rPr>
              <a:t>Thus, you go back and reread</a:t>
            </a:r>
            <a:r>
              <a:rPr lang="en-US" altLang="zh-CN" sz="2400">
                <a:latin typeface="Times New Roman" panose="02020603050405020304" charset="0"/>
                <a:cs typeface="Times New Roman" panose="02020603050405020304" charset="0"/>
                <a:sym typeface="+mn-ea"/>
              </a:rPr>
              <a:t>, not because you did not understand, but because you were not paying attention. </a:t>
            </a:r>
            <a:r>
              <a:rPr lang="en-US" altLang="zh-CN" sz="2400" b="1">
                <a:solidFill>
                  <a:srgbClr val="FF0000"/>
                </a:solidFill>
                <a:latin typeface="宋体" panose="02010600030101010101" pitchFamily="2" charset="-122"/>
                <a:cs typeface="Times New Roman" panose="02020603050405020304" charset="0"/>
                <a:sym typeface="+mn-ea"/>
              </a:rPr>
              <a:t>⑧</a:t>
            </a:r>
            <a:r>
              <a:rPr lang="en-US" altLang="zh-CN" sz="2400">
                <a:solidFill>
                  <a:schemeClr val="tx1"/>
                </a:solidFill>
                <a:highlight>
                  <a:srgbClr val="FFFF00"/>
                </a:highlight>
                <a:latin typeface="Times New Roman" panose="02020603050405020304" charset="0"/>
                <a:cs typeface="Times New Roman" panose="02020603050405020304" charset="0"/>
                <a:sym typeface="+mn-ea"/>
              </a:rPr>
              <a:t>This type of</a:t>
            </a:r>
            <a:endParaRPr lang="en-US" altLang="zh-CN" sz="2400">
              <a:solidFill>
                <a:schemeClr val="tx1"/>
              </a:solidFill>
              <a:highlight>
                <a:srgbClr val="FFFF00"/>
              </a:highlight>
              <a:latin typeface="Times New Roman" panose="02020603050405020304" charset="0"/>
              <a:cs typeface="Times New Roman" panose="02020603050405020304" charset="0"/>
              <a:sym typeface="+mn-ea"/>
            </a:endParaRPr>
          </a:p>
          <a:p>
            <a:pPr indent="266700" algn="l" fontAlgn="ctr">
              <a:lnSpc>
                <a:spcPct val="160000"/>
              </a:lnSpc>
            </a:pPr>
            <a:r>
              <a:rPr lang="en-US" altLang="zh-CN" sz="2400">
                <a:solidFill>
                  <a:schemeClr val="tx1"/>
                </a:solidFill>
                <a:highlight>
                  <a:srgbClr val="FFFF00"/>
                </a:highlight>
                <a:latin typeface="Times New Roman" panose="02020603050405020304" charset="0"/>
                <a:cs typeface="Times New Roman" panose="02020603050405020304" charset="0"/>
                <a:sym typeface="+mn-ea"/>
              </a:rPr>
              <a:t> rereading is called</a:t>
            </a:r>
            <a:r>
              <a:rPr lang="en-US" altLang="zh-CN" sz="2400">
                <a:latin typeface="Times New Roman" panose="02020603050405020304" charset="0"/>
                <a:cs typeface="Times New Roman" panose="02020603050405020304" charset="0"/>
                <a:sym typeface="+mn-ea"/>
              </a:rPr>
              <a:t> regression.</a:t>
            </a:r>
            <a:endParaRPr lang="en-US" altLang="zh-CN" sz="2400">
              <a:latin typeface="Times New Roman" panose="02020603050405020304" charset="0"/>
              <a:cs typeface="Times New Roman" panose="02020603050405020304" charset="0"/>
            </a:endParaRPr>
          </a:p>
          <a:p>
            <a:pPr indent="266700" algn="just" fontAlgn="ctr">
              <a:lnSpc>
                <a:spcPct val="160000"/>
              </a:lnSpc>
            </a:pPr>
            <a:endPar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435" y="231775"/>
            <a:ext cx="8002270" cy="645160"/>
          </a:xfrm>
          <a:prstGeom prst="rect">
            <a:avLst/>
          </a:prstGeom>
          <a:noFill/>
        </p:spPr>
        <p:txBody>
          <a:bodyPr wrap="square">
            <a:spAutoFit/>
          </a:bodyPr>
          <a:lstStyle/>
          <a:p>
            <a:pPr algn="l" fontAlgn="ct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Try to anlyze</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the paragraph</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structure!</a:t>
            </a:r>
            <a:r>
              <a:rPr lang="zh-CN" altLang="en-US" sz="36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6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7487920" y="0"/>
            <a:ext cx="537019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algn="ctr">
              <a:lnSpc>
                <a:spcPct val="150000"/>
              </a:lnSpc>
            </a:pPr>
            <a:r>
              <a:rPr kumimoji="1" lang="en-US" altLang="zh-CN" sz="2800" b="1" dirty="0">
                <a:solidFill>
                  <a:srgbClr val="FF0000"/>
                </a:solidFill>
                <a:latin typeface="Times New Roman" panose="02020603050405020304" charset="0"/>
                <a:cs typeface="Times New Roman" panose="02020603050405020304" charset="0"/>
                <a:sym typeface="+mn-ea"/>
              </a:rPr>
              <a:t>Para.1</a:t>
            </a:r>
            <a:endParaRPr kumimoji="1" lang="zh-CN" altLang="en-US" sz="2800" b="1" dirty="0">
              <a:solidFill>
                <a:srgbClr val="FF0000"/>
              </a:solidFill>
              <a:latin typeface="Times New Roman" panose="02020603050405020304" charset="0"/>
              <a:cs typeface="Times New Roman" panose="02020603050405020304" charset="0"/>
              <a:sym typeface="+mn-ea"/>
            </a:endParaRPr>
          </a:p>
          <a:p>
            <a:pPr algn="ctr">
              <a:lnSpc>
                <a:spcPct val="150000"/>
              </a:lnSpc>
            </a:pPr>
            <a:r>
              <a:rPr kumimoji="1" lang="zh-CN" altLang="en-US" sz="2800" b="1" dirty="0">
                <a:solidFill>
                  <a:schemeClr val="tx1"/>
                </a:solidFill>
                <a:latin typeface="Times New Roman" panose="02020603050405020304" charset="0"/>
                <a:cs typeface="Times New Roman" panose="02020603050405020304" charset="0"/>
                <a:sym typeface="+mn-ea"/>
              </a:rPr>
              <a:t>①</a:t>
            </a:r>
            <a:r>
              <a:rPr kumimoji="1" lang="en-US" altLang="zh-CN" sz="2800" b="1" dirty="0">
                <a:solidFill>
                  <a:schemeClr val="tx1"/>
                </a:solidFill>
                <a:latin typeface="Times New Roman" panose="02020603050405020304" charset="0"/>
                <a:cs typeface="Times New Roman" panose="02020603050405020304" charset="0"/>
                <a:sym typeface="+mn-ea"/>
              </a:rPr>
              <a:t> phenomenon/problem:</a:t>
            </a:r>
            <a:r>
              <a:rPr kumimoji="1" lang="en-US" altLang="zh-CN" sz="2800" b="1" dirty="0">
                <a:solidFill>
                  <a:schemeClr val="tx1"/>
                </a:solidFill>
                <a:highlight>
                  <a:srgbClr val="FFFF00"/>
                </a:highlight>
                <a:latin typeface="Times New Roman" panose="02020603050405020304" charset="0"/>
                <a:cs typeface="Times New Roman" panose="02020603050405020304" charset="0"/>
                <a:sym typeface="+mn-ea"/>
              </a:rPr>
              <a:t>reread</a:t>
            </a:r>
            <a:endParaRPr kumimoji="1" lang="en-US" altLang="zh-CN" sz="2800" b="1" dirty="0">
              <a:solidFill>
                <a:schemeClr val="tx1"/>
              </a:solidFill>
              <a:latin typeface="Times New Roman" panose="02020603050405020304" charset="0"/>
              <a:cs typeface="Times New Roman" panose="02020603050405020304" charset="0"/>
              <a:sym typeface="+mn-ea"/>
            </a:endParaRPr>
          </a:p>
          <a:p>
            <a:pPr algn="ctr">
              <a:lnSpc>
                <a:spcPct val="150000"/>
              </a:lnSpc>
            </a:pPr>
            <a:r>
              <a:rPr kumimoji="1" lang="en-US" altLang="zh-CN" sz="2800" b="1" dirty="0">
                <a:solidFill>
                  <a:schemeClr val="tx1"/>
                </a:solidFill>
                <a:latin typeface="Times New Roman" panose="02020603050405020304" charset="0"/>
                <a:cs typeface="Times New Roman" panose="02020603050405020304" charset="0"/>
                <a:sym typeface="+mn-ea"/>
              </a:rPr>
              <a:t>↓</a:t>
            </a:r>
            <a:r>
              <a:rPr kumimoji="1" lang="zh-CN" altLang="en-US" sz="2800" b="1" dirty="0">
                <a:solidFill>
                  <a:schemeClr val="tx1"/>
                </a:solidFill>
                <a:latin typeface="Times New Roman" panose="02020603050405020304" charset="0"/>
                <a:cs typeface="Times New Roman" panose="02020603050405020304" charset="0"/>
                <a:sym typeface="+mn-ea"/>
              </a:rPr>
              <a:t> </a:t>
            </a:r>
            <a:endParaRPr kumimoji="1" lang="zh-CN" altLang="en-US" sz="28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②</a:t>
            </a:r>
            <a:r>
              <a:rPr kumimoji="1" lang="en-US" altLang="zh-CN" sz="2800" b="1" dirty="0">
                <a:solidFill>
                  <a:schemeClr val="tx1"/>
                </a:solidFill>
                <a:latin typeface="Times New Roman" panose="02020603050405020304" charset="0"/>
                <a:cs typeface="Times New Roman" panose="02020603050405020304" charset="0"/>
                <a:sym typeface="+mn-ea"/>
              </a:rPr>
              <a:t> </a:t>
            </a:r>
            <a:r>
              <a:rPr kumimoji="1" lang="en-US" sz="2800" b="1" dirty="0">
                <a:solidFill>
                  <a:schemeClr val="tx1"/>
                </a:solidFill>
                <a:latin typeface="Times New Roman" panose="02020603050405020304" charset="0"/>
                <a:cs typeface="Times New Roman" panose="02020603050405020304" charset="0"/>
              </a:rPr>
              <a:t>Question:two possible </a:t>
            </a:r>
            <a:r>
              <a:rPr kumimoji="1" lang="en-US" sz="2800" b="1" dirty="0">
                <a:solidFill>
                  <a:schemeClr val="tx1"/>
                </a:solidFill>
                <a:highlight>
                  <a:srgbClr val="FFFF00"/>
                </a:highlight>
                <a:latin typeface="Times New Roman" panose="02020603050405020304" charset="0"/>
                <a:cs typeface="Times New Roman" panose="02020603050405020304" charset="0"/>
              </a:rPr>
              <a:t>reasons</a:t>
            </a:r>
            <a:endParaRPr kumimoji="1" lang="en-US"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rPr>
              <a:t>↓</a:t>
            </a:r>
            <a:r>
              <a:rPr kumimoji="1" lang="zh-CN" altLang="en-US" sz="2800" b="1" dirty="0">
                <a:solidFill>
                  <a:schemeClr val="tx1"/>
                </a:solidFill>
                <a:latin typeface="Times New Roman" panose="02020603050405020304" charset="0"/>
                <a:cs typeface="Times New Roman" panose="02020603050405020304" charset="0"/>
              </a:rPr>
              <a:t> </a:t>
            </a:r>
            <a:r>
              <a:rPr lang="en-US" altLang="zh-CN" sz="28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ea typeface="宋体" panose="02010600030101010101" pitchFamily="2" charset="-122"/>
                <a:cs typeface="Times New Roman" panose="02020603050405020304" charset="0"/>
              </a:rPr>
              <a:t>③ </a:t>
            </a:r>
            <a:r>
              <a:rPr kumimoji="1" lang="en-US" altLang="zh-CN" sz="2800" b="1" dirty="0">
                <a:solidFill>
                  <a:schemeClr val="tx1"/>
                </a:solidFill>
                <a:latin typeface="Times New Roman" panose="02020603050405020304" charset="0"/>
                <a:cs typeface="Times New Roman" panose="02020603050405020304" charset="0"/>
              </a:rPr>
              <a:t>④ napping is the reason</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⑤</a:t>
            </a:r>
            <a:r>
              <a:rPr lang="en-US" altLang="zh-CN" sz="2800" b="1">
                <a:solidFill>
                  <a:schemeClr val="tx1"/>
                </a:solidFill>
                <a:highlight>
                  <a:srgbClr val="FFFF00"/>
                </a:highlight>
                <a:latin typeface="Times New Roman" panose="02020603050405020304" charset="0"/>
                <a:cs typeface="Times New Roman" panose="02020603050405020304" charset="0"/>
                <a:sym typeface="+mn-ea"/>
              </a:rPr>
              <a:t>Consequence</a:t>
            </a:r>
            <a:r>
              <a:rPr lang="en-US" altLang="zh-CN" sz="2800" b="1">
                <a:solidFill>
                  <a:schemeClr val="tx1"/>
                </a:solidFill>
                <a:latin typeface="Times New Roman" panose="02020603050405020304" charset="0"/>
                <a:cs typeface="Times New Roman" panose="02020603050405020304" charset="0"/>
                <a:sym typeface="+mn-ea"/>
              </a:rPr>
              <a:t> of napping</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⑥______________________</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⑦ </a:t>
            </a:r>
            <a:r>
              <a:rPr lang="en-US" altLang="zh-CN" sz="2800" b="1">
                <a:solidFill>
                  <a:schemeClr val="tx1"/>
                </a:solidFill>
                <a:highlight>
                  <a:srgbClr val="FFFF00"/>
                </a:highlight>
                <a:latin typeface="Times New Roman" panose="02020603050405020304" charset="0"/>
                <a:cs typeface="Times New Roman" panose="02020603050405020304" charset="0"/>
                <a:sym typeface="+mn-ea"/>
              </a:rPr>
              <a:t>Effects</a:t>
            </a:r>
            <a:r>
              <a:rPr lang="en-US" altLang="zh-CN" sz="2800" b="1">
                <a:solidFill>
                  <a:schemeClr val="tx1"/>
                </a:solidFill>
                <a:latin typeface="Times New Roman" panose="02020603050405020304" charset="0"/>
                <a:cs typeface="Times New Roman" panose="02020603050405020304" charset="0"/>
                <a:sym typeface="+mn-ea"/>
              </a:rPr>
              <a:t> on reading:reread</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⑧ Definition of regression</a:t>
            </a:r>
            <a:endParaRPr kumimoji="1" lang="en-US" altLang="zh-CN" sz="2800" b="1" dirty="0">
              <a:solidFill>
                <a:schemeClr val="tx1"/>
              </a:solidFill>
              <a:latin typeface="Times New Roman" panose="02020603050405020304" charset="0"/>
              <a:cs typeface="Times New Roman" panose="02020603050405020304" charset="0"/>
              <a:sym typeface="+mn-ea"/>
            </a:endParaRPr>
          </a:p>
        </p:txBody>
      </p:sp>
      <p:sp>
        <p:nvSpPr>
          <p:cNvPr id="9" name="文本框 8"/>
          <p:cNvSpPr txBox="1"/>
          <p:nvPr/>
        </p:nvSpPr>
        <p:spPr>
          <a:xfrm>
            <a:off x="20955" y="807720"/>
            <a:ext cx="8046720" cy="6587490"/>
          </a:xfrm>
          <a:prstGeom prst="rect">
            <a:avLst/>
          </a:prstGeom>
          <a:solidFill>
            <a:schemeClr val="accent1">
              <a:lumMod val="20000"/>
              <a:lumOff val="80000"/>
              <a:alpha val="27000"/>
            </a:schemeClr>
          </a:solidFill>
        </p:spPr>
        <p:txBody>
          <a:bodyPr wrap="square">
            <a:spAutoFit/>
          </a:bodyPr>
          <a:p>
            <a:pPr indent="266700" algn="l" fontAlgn="ctr">
              <a:lnSpc>
                <a:spcPct val="160000"/>
              </a:lnSpc>
            </a:pPr>
            <a:r>
              <a:rPr lang="en-US" altLang="zh-CN" sz="24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Para.1</a:t>
            </a:r>
            <a:r>
              <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400" b="1" kern="100" dirty="0">
                <a:solidFill>
                  <a:srgbClr val="FF0000"/>
                </a:solidFill>
                <a:effectLst/>
                <a:latin typeface="宋体" panose="02010600030101010101" pitchFamily="2" charset="-122"/>
                <a:cs typeface="Times New Roman" panose="02020603050405020304" charset="0"/>
                <a:sym typeface="+mn-ea"/>
              </a:rPr>
              <a:t>①</a:t>
            </a:r>
            <a:r>
              <a:rPr lang="en-US" altLang="zh-CN" sz="2400">
                <a:latin typeface="Times New Roman" panose="02020603050405020304" charset="0"/>
                <a:cs typeface="Times New Roman" panose="02020603050405020304" charset="0"/>
                <a:sym typeface="+mn-ea"/>
              </a:rPr>
              <a:t>During your initial reading of material, do you ever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go back and reread</a:t>
            </a:r>
            <a:r>
              <a:rPr lang="en-US" altLang="zh-CN" sz="2400">
                <a:latin typeface="Times New Roman" panose="02020603050405020304" charset="0"/>
                <a:cs typeface="Times New Roman" panose="02020603050405020304" charset="0"/>
                <a:sym typeface="+mn-ea"/>
              </a:rPr>
              <a:t> sentences or paragraphs?</a:t>
            </a:r>
            <a:r>
              <a:rPr lang="en-US" altLang="zh-CN" sz="24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2400" b="1" kern="100" dirty="0">
                <a:solidFill>
                  <a:srgbClr val="FF0000"/>
                </a:solidFill>
                <a:effectLst/>
                <a:latin typeface="宋体" panose="02010600030101010101" pitchFamily="2" charset="-122"/>
                <a:cs typeface="微软雅黑" panose="020B0503020204020204" pitchFamily="34" charset="-122"/>
                <a:sym typeface="+mn-ea"/>
              </a:rPr>
              <a:t>②</a:t>
            </a:r>
            <a:r>
              <a:rPr lang="en-US" altLang="zh-CN" sz="2400">
                <a:latin typeface="Times New Roman" panose="02020603050405020304" charset="0"/>
                <a:cs typeface="Times New Roman" panose="02020603050405020304" charset="0"/>
                <a:sym typeface="+mn-ea"/>
              </a:rPr>
              <a:t>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Is it because</a:t>
            </a:r>
            <a:r>
              <a:rPr lang="en-US" altLang="zh-CN" sz="2400">
                <a:latin typeface="Times New Roman" panose="02020603050405020304" charset="0"/>
                <a:cs typeface="Times New Roman" panose="02020603050405020304" charset="0"/>
                <a:sym typeface="+mn-ea"/>
              </a:rPr>
              <a:t> the material is too difficult to comprehend on the first reading </a:t>
            </a:r>
            <a:r>
              <a:rPr lang="en-US" altLang="zh-CN" sz="2400">
                <a:solidFill>
                  <a:srgbClr val="0070C0"/>
                </a:solidFill>
                <a:latin typeface="Times New Roman" panose="02020603050405020304" charset="0"/>
                <a:cs typeface="Times New Roman" panose="02020603050405020304" charset="0"/>
                <a:sym typeface="+mn-ea"/>
              </a:rPr>
              <a:t>or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because </a:t>
            </a:r>
            <a:r>
              <a:rPr lang="en-US" altLang="zh-CN" sz="2400">
                <a:latin typeface="Times New Roman" panose="02020603050405020304" charset="0"/>
                <a:cs typeface="Times New Roman" panose="02020603050405020304" charset="0"/>
                <a:sym typeface="+mn-ea"/>
              </a:rPr>
              <a:t>you are asleep? </a:t>
            </a:r>
            <a:r>
              <a:rPr lang="en-US" altLang="zh-CN" sz="2400" b="1" kern="100" dirty="0">
                <a:solidFill>
                  <a:srgbClr val="FF0000"/>
                </a:solidFill>
                <a:effectLst/>
                <a:latin typeface="宋体" panose="02010600030101010101" pitchFamily="2" charset="-122"/>
                <a:cs typeface="Times New Roman" panose="02020603050405020304" charset="0"/>
                <a:sym typeface="+mn-ea"/>
              </a:rPr>
              <a:t>③</a:t>
            </a:r>
            <a:r>
              <a:rPr lang="en-US" altLang="zh-CN" sz="2400" kern="100" dirty="0">
                <a:effectLst/>
                <a:latin typeface="Times New Roman" panose="02020603050405020304" charset="0"/>
                <a:cs typeface="Times New Roman" panose="02020603050405020304" charset="0"/>
                <a:sym typeface="+mn-ea"/>
              </a:rPr>
              <a:t>Probably, the latter is true.</a:t>
            </a:r>
            <a:r>
              <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400" b="1" kern="100" dirty="0">
                <a:solidFill>
                  <a:srgbClr val="FF0000"/>
                </a:solidFill>
                <a:effectLst/>
                <a:latin typeface="宋体" panose="02010600030101010101" pitchFamily="2" charset="-122"/>
                <a:ea typeface="宋体" panose="02010600030101010101" pitchFamily="2" charset="-122"/>
                <a:cs typeface="Times New Roman" panose="02020603050405020304" charset="0"/>
                <a:sym typeface="+mn-ea"/>
              </a:rPr>
              <a:t>④</a:t>
            </a:r>
            <a:r>
              <a:rPr lang="en-US" altLang="zh-CN" sz="2400">
                <a:latin typeface="Times New Roman" panose="02020603050405020304" charset="0"/>
                <a:cs typeface="Times New Roman" panose="02020603050405020304" charset="0"/>
                <a:sym typeface="+mn-ea"/>
              </a:rPr>
              <a:t>You are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napping (</a:t>
            </a:r>
            <a:r>
              <a:rPr lang="zh-CN" altLang="en-US" sz="2400">
                <a:solidFill>
                  <a:schemeClr val="tx1"/>
                </a:solidFill>
                <a:highlight>
                  <a:srgbClr val="FFFF00"/>
                </a:highlight>
                <a:latin typeface="Times New Roman" panose="02020603050405020304" charset="0"/>
                <a:cs typeface="Times New Roman" panose="02020603050405020304" charset="0"/>
                <a:sym typeface="+mn-ea"/>
              </a:rPr>
              <a:t>打盹</a:t>
            </a:r>
            <a:r>
              <a:rPr lang="en-US" altLang="zh-CN" sz="2400">
                <a:solidFill>
                  <a:schemeClr val="tx1"/>
                </a:solidFill>
                <a:highlight>
                  <a:srgbClr val="FFFF00"/>
                </a:highlight>
                <a:latin typeface="Times New Roman" panose="02020603050405020304" charset="0"/>
                <a:cs typeface="Times New Roman" panose="02020603050405020304" charset="0"/>
                <a:sym typeface="+mn-ea"/>
              </a:rPr>
              <a:t>) or daydreaming. </a:t>
            </a:r>
            <a:r>
              <a:rPr lang="en-US" altLang="zh-CN" sz="2400" b="1">
                <a:solidFill>
                  <a:srgbClr val="FF0000"/>
                </a:solidFill>
                <a:latin typeface="宋体" panose="02010600030101010101" pitchFamily="2" charset="-122"/>
                <a:cs typeface="Times New Roman" panose="02020603050405020304" charset="0"/>
                <a:sym typeface="+mn-ea"/>
              </a:rPr>
              <a:t>⑤</a:t>
            </a:r>
            <a:r>
              <a:rPr lang="en-US" altLang="zh-CN" sz="2400">
                <a:latin typeface="Times New Roman" panose="02020603050405020304" charset="0"/>
                <a:cs typeface="Times New Roman" panose="02020603050405020304" charset="0"/>
                <a:sym typeface="+mn-ea"/>
              </a:rPr>
              <a:t>Halfway down the page you realize that you</a:t>
            </a:r>
            <a:r>
              <a:rPr lang="en-US" altLang="zh-CN" sz="2400">
                <a:solidFill>
                  <a:schemeClr val="tx1"/>
                </a:solidFill>
                <a:highlight>
                  <a:srgbClr val="FFFF00"/>
                </a:highlight>
                <a:latin typeface="Times New Roman" panose="02020603050405020304" charset="0"/>
                <a:cs typeface="Times New Roman" panose="02020603050405020304" charset="0"/>
                <a:sym typeface="+mn-ea"/>
              </a:rPr>
              <a:t> have no idea what you have read</a:t>
            </a:r>
            <a:r>
              <a:rPr lang="en-US" altLang="zh-CN" sz="2400">
                <a:latin typeface="Times New Roman" panose="02020603050405020304" charset="0"/>
                <a:cs typeface="Times New Roman" panose="02020603050405020304" charset="0"/>
                <a:sym typeface="+mn-ea"/>
              </a:rPr>
              <a:t>.</a:t>
            </a:r>
            <a:r>
              <a:rPr lang="en-US" altLang="zh-CN" sz="2400" b="1">
                <a:solidFill>
                  <a:srgbClr val="FF0000"/>
                </a:solidFill>
                <a:latin typeface="宋体" panose="02010600030101010101" pitchFamily="2" charset="-122"/>
                <a:cs typeface="Times New Roman" panose="02020603050405020304" charset="0"/>
                <a:sym typeface="+mn-ea"/>
              </a:rPr>
              <a:t>⑥</a:t>
            </a:r>
            <a:r>
              <a:rPr lang="en-US" altLang="zh-CN" sz="2400">
                <a:latin typeface="Times New Roman" panose="02020603050405020304" charset="0"/>
                <a:cs typeface="Times New Roman" panose="02020603050405020304" charset="0"/>
                <a:sym typeface="+mn-ea"/>
              </a:rPr>
              <a:t>________________</a:t>
            </a:r>
            <a:r>
              <a:rPr lang="en-US" altLang="zh-CN" sz="2400" u="sng">
                <a:latin typeface="Times New Roman" panose="02020603050405020304" charset="0"/>
                <a:cs typeface="Times New Roman" panose="02020603050405020304" charset="0"/>
                <a:sym typeface="+mn-ea"/>
              </a:rPr>
              <a:t>                             </a:t>
            </a:r>
            <a:r>
              <a:rPr lang="en-US" altLang="zh-CN" sz="2400" b="1">
                <a:solidFill>
                  <a:srgbClr val="FF0000"/>
                </a:solidFill>
                <a:latin typeface="宋体" panose="02010600030101010101" pitchFamily="2" charset="-122"/>
                <a:cs typeface="Times New Roman" panose="02020603050405020304" charset="0"/>
                <a:sym typeface="+mn-ea"/>
              </a:rPr>
              <a:t>⑦</a:t>
            </a:r>
            <a:r>
              <a:rPr lang="en-US" altLang="zh-CN" sz="2400">
                <a:solidFill>
                  <a:schemeClr val="tx1"/>
                </a:solidFill>
                <a:highlight>
                  <a:srgbClr val="FFFF00"/>
                </a:highlight>
                <a:latin typeface="Times New Roman" panose="02020603050405020304" charset="0"/>
                <a:cs typeface="Times New Roman" panose="02020603050405020304" charset="0"/>
                <a:sym typeface="+mn-ea"/>
              </a:rPr>
              <a:t>Thus, you go back and reread</a:t>
            </a:r>
            <a:r>
              <a:rPr lang="en-US" altLang="zh-CN" sz="2400">
                <a:latin typeface="Times New Roman" panose="02020603050405020304" charset="0"/>
                <a:cs typeface="Times New Roman" panose="02020603050405020304" charset="0"/>
                <a:sym typeface="+mn-ea"/>
              </a:rPr>
              <a:t>, not because you did not understand, but because you were not paying attention. </a:t>
            </a:r>
            <a:r>
              <a:rPr lang="en-US" altLang="zh-CN" sz="2400" b="1">
                <a:solidFill>
                  <a:srgbClr val="FF0000"/>
                </a:solidFill>
                <a:latin typeface="宋体" panose="02010600030101010101" pitchFamily="2" charset="-122"/>
                <a:cs typeface="Times New Roman" panose="02020603050405020304" charset="0"/>
                <a:sym typeface="+mn-ea"/>
              </a:rPr>
              <a:t>⑧</a:t>
            </a:r>
            <a:r>
              <a:rPr lang="en-US" altLang="zh-CN" sz="2400">
                <a:solidFill>
                  <a:schemeClr val="tx1"/>
                </a:solidFill>
                <a:highlight>
                  <a:srgbClr val="FFFF00"/>
                </a:highlight>
                <a:latin typeface="Times New Roman" panose="02020603050405020304" charset="0"/>
                <a:cs typeface="Times New Roman" panose="02020603050405020304" charset="0"/>
                <a:sym typeface="+mn-ea"/>
              </a:rPr>
              <a:t>This type of </a:t>
            </a:r>
            <a:endParaRPr lang="en-US" altLang="zh-CN" sz="2400">
              <a:solidFill>
                <a:schemeClr val="tx1"/>
              </a:solidFill>
              <a:highlight>
                <a:srgbClr val="FFFF00"/>
              </a:highlight>
              <a:latin typeface="Times New Roman" panose="02020603050405020304" charset="0"/>
              <a:cs typeface="Times New Roman" panose="02020603050405020304" charset="0"/>
              <a:sym typeface="+mn-ea"/>
            </a:endParaRPr>
          </a:p>
          <a:p>
            <a:pPr indent="266700" algn="l" fontAlgn="ctr">
              <a:lnSpc>
                <a:spcPct val="160000"/>
              </a:lnSpc>
            </a:pPr>
            <a:r>
              <a:rPr lang="en-US" altLang="zh-CN" sz="2400">
                <a:solidFill>
                  <a:schemeClr val="tx1"/>
                </a:solidFill>
                <a:highlight>
                  <a:srgbClr val="FFFF00"/>
                </a:highlight>
                <a:latin typeface="Times New Roman" panose="02020603050405020304" charset="0"/>
                <a:cs typeface="Times New Roman" panose="02020603050405020304" charset="0"/>
                <a:sym typeface="+mn-ea"/>
              </a:rPr>
              <a:t>rereading is called</a:t>
            </a:r>
            <a:r>
              <a:rPr lang="en-US" altLang="zh-CN" sz="2400">
                <a:latin typeface="Times New Roman" panose="02020603050405020304" charset="0"/>
                <a:cs typeface="Times New Roman" panose="02020603050405020304" charset="0"/>
                <a:sym typeface="+mn-ea"/>
              </a:rPr>
              <a:t> regression.</a:t>
            </a:r>
            <a:endParaRPr lang="en-US" altLang="zh-CN" sz="2400">
              <a:latin typeface="Times New Roman" panose="02020603050405020304" charset="0"/>
              <a:cs typeface="Times New Roman" panose="02020603050405020304" charset="0"/>
            </a:endParaRPr>
          </a:p>
          <a:p>
            <a:pPr indent="266700" algn="just" fontAlgn="ctr">
              <a:lnSpc>
                <a:spcPct val="160000"/>
              </a:lnSpc>
            </a:pPr>
            <a:endPar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5">
                                            <p:txEl>
                                              <p:pRg st="1" end="1"/>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p:tgtEl>
                                          <p:spTgt spid="5">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 calcmode="lin" valueType="num">
                                      <p:cBhvr additive="base">
                                        <p:cTn id="28" dur="500"/>
                                        <p:tgtEl>
                                          <p:spTgt spid="5">
                                            <p:txEl>
                                              <p:pRg st="5" end="5"/>
                                            </p:txEl>
                                          </p:spTgt>
                                        </p:tgtEl>
                                        <p:attrNameLst>
                                          <p:attrName>ppt_y</p:attrName>
                                        </p:attrNameLst>
                                      </p:cBhvr>
                                      <p:tavLst>
                                        <p:tav tm="0">
                                          <p:val>
                                            <p:strVal val="#ppt_y+#ppt_h*1.125000"/>
                                          </p:val>
                                        </p:tav>
                                        <p:tav tm="100000">
                                          <p:val>
                                            <p:strVal val="#ppt_y"/>
                                          </p:val>
                                        </p:tav>
                                      </p:tavLst>
                                    </p:anim>
                                    <p:animEffect transition="in" filter="wipe(up)">
                                      <p:cBhvr>
                                        <p:cTn id="29" dur="500"/>
                                        <p:tgtEl>
                                          <p:spTgt spid="5">
                                            <p:txEl>
                                              <p:pRg st="5" end="5"/>
                                            </p:txEl>
                                          </p:spTgt>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 calcmode="lin" valueType="num">
                                      <p:cBhvr additive="base">
                                        <p:cTn id="32" dur="500"/>
                                        <p:tgtEl>
                                          <p:spTgt spid="5">
                                            <p:txEl>
                                              <p:pRg st="6" end="6"/>
                                            </p:txEl>
                                          </p:spTgt>
                                        </p:tgtEl>
                                        <p:attrNameLst>
                                          <p:attrName>ppt_y</p:attrName>
                                        </p:attrNameLst>
                                      </p:cBhvr>
                                      <p:tavLst>
                                        <p:tav tm="0">
                                          <p:val>
                                            <p:strVal val="#ppt_y+#ppt_h*1.125000"/>
                                          </p:val>
                                        </p:tav>
                                        <p:tav tm="100000">
                                          <p:val>
                                            <p:strVal val="#ppt_y"/>
                                          </p:val>
                                        </p:tav>
                                      </p:tavLst>
                                    </p:anim>
                                    <p:animEffect transition="in" filter="wipe(up)">
                                      <p:cBhvr>
                                        <p:cTn id="33" dur="500"/>
                                        <p:tgtEl>
                                          <p:spTgt spid="5">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5">
                                            <p:txEl>
                                              <p:pRg st="7" end="7"/>
                                            </p:txEl>
                                          </p:spTgt>
                                        </p:tgtEl>
                                        <p:attrNameLst>
                                          <p:attrName>style.visibility</p:attrName>
                                        </p:attrNameLst>
                                      </p:cBhvr>
                                      <p:to>
                                        <p:strVal val="visible"/>
                                      </p:to>
                                    </p:set>
                                    <p:anim calcmode="lin" valueType="num">
                                      <p:cBhvr additive="base">
                                        <p:cTn id="38" dur="500"/>
                                        <p:tgtEl>
                                          <p:spTgt spid="5">
                                            <p:txEl>
                                              <p:pRg st="7" end="7"/>
                                            </p:txEl>
                                          </p:spTgt>
                                        </p:tgtEl>
                                        <p:attrNameLst>
                                          <p:attrName>ppt_y</p:attrName>
                                        </p:attrNameLst>
                                      </p:cBhvr>
                                      <p:tavLst>
                                        <p:tav tm="0">
                                          <p:val>
                                            <p:strVal val="#ppt_y+#ppt_h*1.125000"/>
                                          </p:val>
                                        </p:tav>
                                        <p:tav tm="100000">
                                          <p:val>
                                            <p:strVal val="#ppt_y"/>
                                          </p:val>
                                        </p:tav>
                                      </p:tavLst>
                                    </p:anim>
                                    <p:animEffect transition="in" filter="wipe(up)">
                                      <p:cBhvr>
                                        <p:cTn id="39" dur="500"/>
                                        <p:tgtEl>
                                          <p:spTgt spid="5">
                                            <p:txEl>
                                              <p:pRg st="7" end="7"/>
                                            </p:txEl>
                                          </p:spTgt>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 calcmode="lin" valueType="num">
                                      <p:cBhvr additive="base">
                                        <p:cTn id="42" dur="500"/>
                                        <p:tgtEl>
                                          <p:spTgt spid="5">
                                            <p:txEl>
                                              <p:pRg st="8" end="8"/>
                                            </p:txEl>
                                          </p:spTgt>
                                        </p:tgtEl>
                                        <p:attrNameLst>
                                          <p:attrName>ppt_y</p:attrName>
                                        </p:attrNameLst>
                                      </p:cBhvr>
                                      <p:tavLst>
                                        <p:tav tm="0">
                                          <p:val>
                                            <p:strVal val="#ppt_y+#ppt_h*1.125000"/>
                                          </p:val>
                                        </p:tav>
                                        <p:tav tm="100000">
                                          <p:val>
                                            <p:strVal val="#ppt_y"/>
                                          </p:val>
                                        </p:tav>
                                      </p:tavLst>
                                    </p:anim>
                                    <p:animEffect transition="in" filter="wipe(up)">
                                      <p:cBhvr>
                                        <p:cTn id="43" dur="500"/>
                                        <p:tgtEl>
                                          <p:spTgt spid="5">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5">
                                            <p:txEl>
                                              <p:pRg st="9" end="9"/>
                                            </p:txEl>
                                          </p:spTgt>
                                        </p:tgtEl>
                                        <p:attrNameLst>
                                          <p:attrName>style.visibility</p:attrName>
                                        </p:attrNameLst>
                                      </p:cBhvr>
                                      <p:to>
                                        <p:strVal val="visible"/>
                                      </p:to>
                                    </p:set>
                                    <p:anim calcmode="lin" valueType="num">
                                      <p:cBhvr additive="base">
                                        <p:cTn id="48" dur="500"/>
                                        <p:tgtEl>
                                          <p:spTgt spid="5">
                                            <p:txEl>
                                              <p:pRg st="9" end="9"/>
                                            </p:txEl>
                                          </p:spTgt>
                                        </p:tgtEl>
                                        <p:attrNameLst>
                                          <p:attrName>ppt_y</p:attrName>
                                        </p:attrNameLst>
                                      </p:cBhvr>
                                      <p:tavLst>
                                        <p:tav tm="0">
                                          <p:val>
                                            <p:strVal val="#ppt_y+#ppt_h*1.125000"/>
                                          </p:val>
                                        </p:tav>
                                        <p:tav tm="100000">
                                          <p:val>
                                            <p:strVal val="#ppt_y"/>
                                          </p:val>
                                        </p:tav>
                                      </p:tavLst>
                                    </p:anim>
                                    <p:animEffect transition="in" filter="wipe(up)">
                                      <p:cBhvr>
                                        <p:cTn id="49" dur="500"/>
                                        <p:tgtEl>
                                          <p:spTgt spid="5">
                                            <p:txEl>
                                              <p:pRg st="9" end="9"/>
                                            </p:txEl>
                                          </p:spTgt>
                                        </p:tgtEl>
                                      </p:cBhvr>
                                    </p:animEffect>
                                  </p:childTnLst>
                                </p:cTn>
                              </p:par>
                              <p:par>
                                <p:cTn id="50" presetID="3" presetClass="entr" presetSubtype="10" fill="hold" nodeType="with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blinds(horizontal)">
                                      <p:cBhvr>
                                        <p:cTn id="52" dur="500"/>
                                        <p:tgtEl>
                                          <p:spTgt spid="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 calcmode="lin" valueType="num">
                                      <p:cBhvr additive="base">
                                        <p:cTn id="57" dur="500"/>
                                        <p:tgtEl>
                                          <p:spTgt spid="5">
                                            <p:txEl>
                                              <p:pRg st="11" end="11"/>
                                            </p:txEl>
                                          </p:spTgt>
                                        </p:tgtEl>
                                        <p:attrNameLst>
                                          <p:attrName>ppt_y</p:attrName>
                                        </p:attrNameLst>
                                      </p:cBhvr>
                                      <p:tavLst>
                                        <p:tav tm="0">
                                          <p:val>
                                            <p:strVal val="#ppt_y+#ppt_h*1.125000"/>
                                          </p:val>
                                        </p:tav>
                                        <p:tav tm="100000">
                                          <p:val>
                                            <p:strVal val="#ppt_y"/>
                                          </p:val>
                                        </p:tav>
                                      </p:tavLst>
                                    </p:anim>
                                    <p:animEffect transition="in" filter="wipe(up)">
                                      <p:cBhvr>
                                        <p:cTn id="58" dur="500"/>
                                        <p:tgtEl>
                                          <p:spTgt spid="5">
                                            <p:txEl>
                                              <p:pRg st="11" end="11"/>
                                            </p:txEl>
                                          </p:spTgt>
                                        </p:tgtEl>
                                      </p:cBhvr>
                                    </p:animEffect>
                                  </p:childTnLst>
                                </p:cTn>
                              </p:par>
                              <p:par>
                                <p:cTn id="59" presetID="2" presetClass="entr" presetSubtype="4" fill="hold" nodeType="withEffect">
                                  <p:stCondLst>
                                    <p:cond delay="0"/>
                                  </p:stCondLst>
                                  <p:childTnLst>
                                    <p:set>
                                      <p:cBhvr>
                                        <p:cTn id="60" dur="1" fill="hold">
                                          <p:stCondLst>
                                            <p:cond delay="0"/>
                                          </p:stCondLst>
                                        </p:cTn>
                                        <p:tgtEl>
                                          <p:spTgt spid="5">
                                            <p:txEl>
                                              <p:pRg st="12" end="12"/>
                                            </p:txEl>
                                          </p:spTgt>
                                        </p:tgtEl>
                                        <p:attrNameLst>
                                          <p:attrName>style.visibility</p:attrName>
                                        </p:attrNameLst>
                                      </p:cBhvr>
                                      <p:to>
                                        <p:strVal val="visible"/>
                                      </p:to>
                                    </p:set>
                                    <p:anim calcmode="lin" valueType="num">
                                      <p:cBhvr additive="base">
                                        <p:cTn id="6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5">
                                            <p:txEl>
                                              <p:pRg st="13" end="13"/>
                                            </p:txEl>
                                          </p:spTgt>
                                        </p:tgtEl>
                                        <p:attrNameLst>
                                          <p:attrName>style.visibility</p:attrName>
                                        </p:attrNameLst>
                                      </p:cBhvr>
                                      <p:to>
                                        <p:strVal val="visible"/>
                                      </p:to>
                                    </p:set>
                                    <p:anim calcmode="lin" valueType="num">
                                      <p:cBhvr additive="base">
                                        <p:cTn id="67" dur="500"/>
                                        <p:tgtEl>
                                          <p:spTgt spid="5">
                                            <p:txEl>
                                              <p:pRg st="13" end="13"/>
                                            </p:txEl>
                                          </p:spTgt>
                                        </p:tgtEl>
                                        <p:attrNameLst>
                                          <p:attrName>ppt_y</p:attrName>
                                        </p:attrNameLst>
                                      </p:cBhvr>
                                      <p:tavLst>
                                        <p:tav tm="0">
                                          <p:val>
                                            <p:strVal val="#ppt_y+#ppt_h*1.125000"/>
                                          </p:val>
                                        </p:tav>
                                        <p:tav tm="100000">
                                          <p:val>
                                            <p:strVal val="#ppt_y"/>
                                          </p:val>
                                        </p:tav>
                                      </p:tavLst>
                                    </p:anim>
                                    <p:animEffect transition="in" filter="wipe(up)">
                                      <p:cBhvr>
                                        <p:cTn id="68"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435" y="87630"/>
            <a:ext cx="10206990" cy="583565"/>
          </a:xfrm>
          <a:prstGeom prst="rect">
            <a:avLst/>
          </a:prstGeom>
          <a:noFill/>
        </p:spPr>
        <p:txBody>
          <a:bodyPr wrap="square">
            <a:spAutoFit/>
          </a:bodyPr>
          <a:lstStyle/>
          <a:p>
            <a:pPr algn="l" fontAlgn="ct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Try to anlyze</a:t>
            </a:r>
            <a:r>
              <a:rPr lang="zh-CN" alt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 </a:t>
            </a:r>
            <a:r>
              <a:rPr lang="en-US" altLang="zh-CN"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the </a:t>
            </a: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cs typeface="Times New Roman" panose="02020603050405020304" charset="0"/>
                <a:sym typeface="+mn-ea"/>
              </a:rPr>
              <a:t>flow connection and make predictions!</a:t>
            </a:r>
            <a:r>
              <a:rPr lang="zh-CN" altLang="en-US" sz="32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2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7797800" y="671195"/>
            <a:ext cx="493458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marL="0" indent="0" algn="ctr" eaLnBrk="1" latinLnBrk="0" hangingPunct="1">
              <a:lnSpc>
                <a:spcPct val="100000"/>
              </a:lnSpc>
            </a:pPr>
            <a:r>
              <a:rPr kumimoji="1" lang="zh-CN" altLang="en-US" sz="2800" b="1" dirty="0">
                <a:solidFill>
                  <a:schemeClr val="tx1"/>
                </a:solidFill>
                <a:latin typeface="Times New Roman" panose="02020603050405020304" charset="0"/>
                <a:cs typeface="Times New Roman" panose="02020603050405020304" charset="0"/>
                <a:sym typeface="+mn-ea"/>
              </a:rPr>
              <a:t>①</a:t>
            </a:r>
            <a:r>
              <a:rPr kumimoji="1" lang="en-US" altLang="zh-CN" sz="2800" b="1" dirty="0">
                <a:solidFill>
                  <a:schemeClr val="tx1"/>
                </a:solidFill>
                <a:latin typeface="Times New Roman" panose="02020603050405020304" charset="0"/>
                <a:cs typeface="Times New Roman" panose="02020603050405020304" charset="0"/>
                <a:sym typeface="+mn-ea"/>
              </a:rPr>
              <a:t>  phenomenon:</a:t>
            </a:r>
            <a:r>
              <a:rPr kumimoji="1" lang="en-US" altLang="zh-CN" sz="2800" b="1" dirty="0">
                <a:solidFill>
                  <a:schemeClr val="tx1"/>
                </a:solidFill>
                <a:highlight>
                  <a:srgbClr val="FFFF00"/>
                </a:highlight>
                <a:latin typeface="Times New Roman" panose="02020603050405020304" charset="0"/>
                <a:cs typeface="Times New Roman" panose="02020603050405020304" charset="0"/>
                <a:sym typeface="+mn-ea"/>
              </a:rPr>
              <a:t>reread</a:t>
            </a:r>
            <a:endParaRPr kumimoji="1" lang="en-US" altLang="zh-CN" sz="2800" b="1" dirty="0">
              <a:solidFill>
                <a:schemeClr val="tx1"/>
              </a:solidFill>
              <a:highlight>
                <a:srgbClr val="FFFF00"/>
              </a:highlight>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r>
              <a:rPr kumimoji="1" lang="zh-CN" altLang="en-US" sz="2800" b="1" dirty="0">
                <a:solidFill>
                  <a:schemeClr val="tx1"/>
                </a:solidFill>
                <a:latin typeface="Times New Roman" panose="02020603050405020304" charset="0"/>
                <a:cs typeface="Times New Roman" panose="02020603050405020304" charset="0"/>
                <a:sym typeface="+mn-ea"/>
              </a:rPr>
              <a:t> </a:t>
            </a:r>
            <a:endParaRPr kumimoji="1" lang="zh-CN" altLang="en-US" sz="280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②</a:t>
            </a:r>
            <a:r>
              <a:rPr kumimoji="1" lang="en-US" altLang="zh-CN" sz="2800" b="1" dirty="0">
                <a:solidFill>
                  <a:schemeClr val="tx1"/>
                </a:solidFill>
                <a:latin typeface="Times New Roman" panose="02020603050405020304" charset="0"/>
                <a:cs typeface="Times New Roman" panose="02020603050405020304" charset="0"/>
                <a:sym typeface="+mn-ea"/>
              </a:rPr>
              <a:t> </a:t>
            </a:r>
            <a:r>
              <a:rPr kumimoji="1" lang="en-US" sz="2800" b="1" dirty="0">
                <a:solidFill>
                  <a:schemeClr val="tx1"/>
                </a:solidFill>
                <a:latin typeface="Times New Roman" panose="02020603050405020304" charset="0"/>
                <a:cs typeface="Times New Roman" panose="02020603050405020304" charset="0"/>
              </a:rPr>
              <a:t>Question:two possible</a:t>
            </a:r>
            <a:r>
              <a:rPr kumimoji="1" lang="en-US" sz="2800" b="1" dirty="0">
                <a:solidFill>
                  <a:schemeClr val="tx1"/>
                </a:solidFill>
                <a:highlight>
                  <a:srgbClr val="FFFF00"/>
                </a:highlight>
                <a:latin typeface="Times New Roman" panose="02020603050405020304" charset="0"/>
                <a:cs typeface="Times New Roman" panose="02020603050405020304" charset="0"/>
              </a:rPr>
              <a:t> reasons</a:t>
            </a:r>
            <a:endParaRPr kumimoji="1" lang="en-US"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rPr>
              <a:t>↓</a:t>
            </a:r>
            <a:r>
              <a:rPr kumimoji="1" lang="zh-CN" altLang="en-US" sz="2800" b="1" dirty="0">
                <a:solidFill>
                  <a:schemeClr val="tx1"/>
                </a:solidFill>
                <a:latin typeface="Times New Roman" panose="02020603050405020304" charset="0"/>
                <a:cs typeface="Times New Roman" panose="02020603050405020304" charset="0"/>
              </a:rPr>
              <a:t> </a:t>
            </a:r>
            <a:r>
              <a:rPr lang="en-US" altLang="zh-CN" sz="280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ea typeface="宋体" panose="02010600030101010101" pitchFamily="2" charset="-122"/>
                <a:cs typeface="Times New Roman" panose="02020603050405020304" charset="0"/>
              </a:rPr>
              <a:t>③ </a:t>
            </a:r>
            <a:r>
              <a:rPr kumimoji="1" lang="en-US" altLang="zh-CN" sz="2800" b="1" dirty="0">
                <a:solidFill>
                  <a:schemeClr val="tx1"/>
                </a:solidFill>
                <a:latin typeface="Times New Roman" panose="02020603050405020304" charset="0"/>
                <a:cs typeface="Times New Roman" panose="02020603050405020304" charset="0"/>
              </a:rPr>
              <a:t>④ the reason is napping</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⑤</a:t>
            </a:r>
            <a:r>
              <a:rPr lang="en-US" altLang="zh-CN" sz="2800" b="1">
                <a:solidFill>
                  <a:schemeClr val="tx1"/>
                </a:solidFill>
                <a:highlight>
                  <a:srgbClr val="FFFF00"/>
                </a:highlight>
                <a:latin typeface="Times New Roman" panose="02020603050405020304" charset="0"/>
                <a:cs typeface="Times New Roman" panose="02020603050405020304" charset="0"/>
                <a:sym typeface="+mn-ea"/>
              </a:rPr>
              <a:t>Consequence</a:t>
            </a:r>
            <a:r>
              <a:rPr lang="en-US" altLang="zh-CN" sz="2800" b="1">
                <a:solidFill>
                  <a:schemeClr val="tx1"/>
                </a:solidFill>
                <a:latin typeface="Times New Roman" panose="02020603050405020304" charset="0"/>
                <a:cs typeface="Times New Roman" panose="02020603050405020304" charset="0"/>
                <a:sym typeface="+mn-ea"/>
              </a:rPr>
              <a:t> of napping</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kumimoji="1" lang="en-US" altLang="zh-CN" sz="280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⑥______________________</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⑦ </a:t>
            </a:r>
            <a:r>
              <a:rPr lang="en-US" altLang="zh-CN" sz="2800" b="1">
                <a:solidFill>
                  <a:schemeClr val="tx1"/>
                </a:solidFill>
                <a:highlight>
                  <a:srgbClr val="FFFF00"/>
                </a:highlight>
                <a:latin typeface="Times New Roman" panose="02020603050405020304" charset="0"/>
                <a:cs typeface="Times New Roman" panose="02020603050405020304" charset="0"/>
                <a:sym typeface="+mn-ea"/>
              </a:rPr>
              <a:t>Effects </a:t>
            </a:r>
            <a:r>
              <a:rPr lang="en-US" altLang="zh-CN" sz="2800" b="1">
                <a:solidFill>
                  <a:schemeClr val="tx1"/>
                </a:solidFill>
                <a:latin typeface="Times New Roman" panose="02020603050405020304" charset="0"/>
                <a:cs typeface="Times New Roman" panose="02020603050405020304" charset="0"/>
                <a:sym typeface="+mn-ea"/>
              </a:rPr>
              <a:t>on reading:reread</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kumimoji="1" lang="en-US" altLang="zh-CN" sz="2800" b="1" dirty="0">
                <a:solidFill>
                  <a:schemeClr val="tx1"/>
                </a:solidFill>
                <a:latin typeface="Times New Roman" panose="02020603050405020304" charset="0"/>
                <a:cs typeface="Times New Roman" panose="02020603050405020304" charset="0"/>
                <a:sym typeface="+mn-ea"/>
              </a:rPr>
              <a:t>↓</a:t>
            </a:r>
            <a:endParaRPr lang="en-US" altLang="zh-CN" sz="280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00000"/>
              </a:lnSpc>
            </a:pPr>
            <a:r>
              <a:rPr lang="en-US" altLang="zh-CN" sz="2800" b="1">
                <a:solidFill>
                  <a:schemeClr val="tx1"/>
                </a:solidFill>
                <a:latin typeface="Times New Roman" panose="02020603050405020304" charset="0"/>
                <a:cs typeface="Times New Roman" panose="02020603050405020304" charset="0"/>
                <a:sym typeface="+mn-ea"/>
              </a:rPr>
              <a:t>⑧ Definition of regression</a:t>
            </a:r>
            <a:endParaRPr kumimoji="1" lang="en-US" altLang="zh-CN" sz="2800" b="1" dirty="0">
              <a:solidFill>
                <a:schemeClr val="tx1"/>
              </a:solidFill>
              <a:latin typeface="Times New Roman" panose="02020603050405020304" charset="0"/>
              <a:cs typeface="Times New Roman" panose="02020603050405020304" charset="0"/>
              <a:sym typeface="+mn-ea"/>
            </a:endParaRPr>
          </a:p>
        </p:txBody>
      </p:sp>
      <p:sp>
        <p:nvSpPr>
          <p:cNvPr id="9" name="文本框 8"/>
          <p:cNvSpPr txBox="1"/>
          <p:nvPr/>
        </p:nvSpPr>
        <p:spPr>
          <a:xfrm>
            <a:off x="-50800" y="664210"/>
            <a:ext cx="8046720" cy="6940550"/>
          </a:xfrm>
          <a:prstGeom prst="rect">
            <a:avLst/>
          </a:prstGeom>
          <a:solidFill>
            <a:schemeClr val="accent1">
              <a:lumMod val="20000"/>
              <a:lumOff val="80000"/>
              <a:alpha val="27000"/>
            </a:schemeClr>
          </a:solidFill>
        </p:spPr>
        <p:txBody>
          <a:bodyPr wrap="square">
            <a:noAutofit/>
          </a:bodyPr>
          <a:p>
            <a:pPr indent="266700" algn="l" fontAlgn="ctr">
              <a:lnSpc>
                <a:spcPct val="160000"/>
              </a:lnSpc>
            </a:pPr>
            <a:r>
              <a:rPr lang="en-US" altLang="zh-CN" sz="2400"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Para.1</a:t>
            </a:r>
            <a:r>
              <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400" b="1" kern="100" dirty="0">
                <a:solidFill>
                  <a:srgbClr val="FF0000"/>
                </a:solidFill>
                <a:effectLst/>
                <a:latin typeface="宋体" panose="02010600030101010101" pitchFamily="2" charset="-122"/>
                <a:cs typeface="Times New Roman" panose="02020603050405020304" charset="0"/>
                <a:sym typeface="+mn-ea"/>
              </a:rPr>
              <a:t>①</a:t>
            </a:r>
            <a:r>
              <a:rPr lang="en-US" altLang="zh-CN" sz="2400">
                <a:latin typeface="Times New Roman" panose="02020603050405020304" charset="0"/>
                <a:cs typeface="Times New Roman" panose="02020603050405020304" charset="0"/>
                <a:sym typeface="+mn-ea"/>
              </a:rPr>
              <a:t>During your initial reading of material, do you ever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go back and reread</a:t>
            </a:r>
            <a:r>
              <a:rPr lang="en-US" altLang="zh-CN" sz="2400">
                <a:latin typeface="Times New Roman" panose="02020603050405020304" charset="0"/>
                <a:cs typeface="Times New Roman" panose="02020603050405020304" charset="0"/>
                <a:sym typeface="+mn-ea"/>
              </a:rPr>
              <a:t> sentences or paragraphs?</a:t>
            </a:r>
            <a:r>
              <a:rPr lang="en-US" altLang="zh-CN" sz="240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2400" b="1" kern="100" dirty="0">
                <a:solidFill>
                  <a:srgbClr val="FF0000"/>
                </a:solidFill>
                <a:effectLst/>
                <a:latin typeface="宋体" panose="02010600030101010101" pitchFamily="2" charset="-122"/>
                <a:cs typeface="微软雅黑" panose="020B0503020204020204" pitchFamily="34" charset="-122"/>
                <a:sym typeface="+mn-ea"/>
              </a:rPr>
              <a:t>②</a:t>
            </a:r>
            <a:r>
              <a:rPr lang="en-US" altLang="zh-CN" sz="2400">
                <a:solidFill>
                  <a:srgbClr val="0070C0"/>
                </a:solidFill>
                <a:latin typeface="Times New Roman" panose="02020603050405020304" charset="0"/>
                <a:cs typeface="Times New Roman" panose="02020603050405020304" charset="0"/>
                <a:sym typeface="+mn-ea"/>
              </a:rPr>
              <a:t>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Is it because</a:t>
            </a:r>
            <a:r>
              <a:rPr lang="en-US" altLang="zh-CN" sz="2400">
                <a:solidFill>
                  <a:srgbClr val="0070C0"/>
                </a:solidFill>
                <a:latin typeface="Times New Roman" panose="02020603050405020304" charset="0"/>
                <a:cs typeface="Times New Roman" panose="02020603050405020304" charset="0"/>
                <a:sym typeface="+mn-ea"/>
              </a:rPr>
              <a:t> </a:t>
            </a:r>
            <a:r>
              <a:rPr lang="en-US" altLang="zh-CN" sz="2400">
                <a:latin typeface="Times New Roman" panose="02020603050405020304" charset="0"/>
                <a:cs typeface="Times New Roman" panose="02020603050405020304" charset="0"/>
                <a:sym typeface="+mn-ea"/>
              </a:rPr>
              <a:t>the material is too difficult to comprehend on the first reading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or because</a:t>
            </a:r>
            <a:r>
              <a:rPr lang="en-US" altLang="zh-CN" sz="2400">
                <a:latin typeface="Times New Roman" panose="02020603050405020304" charset="0"/>
                <a:cs typeface="Times New Roman" panose="02020603050405020304" charset="0"/>
                <a:sym typeface="+mn-ea"/>
              </a:rPr>
              <a:t> you are asleep? </a:t>
            </a:r>
            <a:r>
              <a:rPr lang="en-US" altLang="zh-CN" sz="2400" b="1" kern="100" dirty="0">
                <a:solidFill>
                  <a:srgbClr val="FF0000"/>
                </a:solidFill>
                <a:effectLst/>
                <a:latin typeface="宋体" panose="02010600030101010101" pitchFamily="2" charset="-122"/>
                <a:cs typeface="Times New Roman" panose="02020603050405020304" charset="0"/>
                <a:sym typeface="+mn-ea"/>
              </a:rPr>
              <a:t>③</a:t>
            </a:r>
            <a:r>
              <a:rPr lang="en-US" altLang="zh-CN" sz="2400" kern="100" dirty="0">
                <a:effectLst/>
                <a:latin typeface="Times New Roman" panose="02020603050405020304" charset="0"/>
                <a:cs typeface="Times New Roman" panose="02020603050405020304" charset="0"/>
                <a:sym typeface="+mn-ea"/>
              </a:rPr>
              <a:t>Probably, the latter is true.</a:t>
            </a:r>
            <a:r>
              <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400" b="1" kern="100" dirty="0">
                <a:solidFill>
                  <a:srgbClr val="FF0000"/>
                </a:solidFill>
                <a:effectLst/>
                <a:latin typeface="宋体" panose="02010600030101010101" pitchFamily="2" charset="-122"/>
                <a:ea typeface="宋体" panose="02010600030101010101" pitchFamily="2" charset="-122"/>
                <a:cs typeface="Times New Roman" panose="02020603050405020304" charset="0"/>
                <a:sym typeface="+mn-ea"/>
              </a:rPr>
              <a:t>④</a:t>
            </a:r>
            <a:r>
              <a:rPr lang="en-US" altLang="zh-CN" sz="2400">
                <a:latin typeface="Times New Roman" panose="02020603050405020304" charset="0"/>
                <a:cs typeface="Times New Roman" panose="02020603050405020304" charset="0"/>
                <a:sym typeface="+mn-ea"/>
              </a:rPr>
              <a:t>You are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napping </a:t>
            </a:r>
            <a:r>
              <a:rPr lang="en-US" altLang="zh-CN" sz="2400">
                <a:latin typeface="Times New Roman" panose="02020603050405020304" charset="0"/>
                <a:cs typeface="Times New Roman" panose="02020603050405020304" charset="0"/>
                <a:sym typeface="+mn-ea"/>
              </a:rPr>
              <a:t>(</a:t>
            </a:r>
            <a:r>
              <a:rPr lang="zh-CN" altLang="en-US" sz="2400">
                <a:latin typeface="Times New Roman" panose="02020603050405020304" charset="0"/>
                <a:cs typeface="Times New Roman" panose="02020603050405020304" charset="0"/>
                <a:sym typeface="+mn-ea"/>
              </a:rPr>
              <a:t>打盹</a:t>
            </a:r>
            <a:r>
              <a:rPr lang="en-US" altLang="zh-CN" sz="2400">
                <a:latin typeface="Times New Roman" panose="02020603050405020304" charset="0"/>
                <a:cs typeface="Times New Roman" panose="02020603050405020304" charset="0"/>
                <a:sym typeface="+mn-ea"/>
              </a:rPr>
              <a:t>) or daydreaming. </a:t>
            </a:r>
            <a:r>
              <a:rPr lang="en-US" altLang="zh-CN" sz="2400" b="1">
                <a:solidFill>
                  <a:srgbClr val="FF0000"/>
                </a:solidFill>
                <a:latin typeface="宋体" panose="02010600030101010101" pitchFamily="2" charset="-122"/>
                <a:cs typeface="Times New Roman" panose="02020603050405020304" charset="0"/>
                <a:sym typeface="+mn-ea"/>
              </a:rPr>
              <a:t>⑤</a:t>
            </a:r>
            <a:r>
              <a:rPr lang="en-US" altLang="zh-CN" sz="2400">
                <a:latin typeface="Times New Roman" panose="02020603050405020304" charset="0"/>
                <a:cs typeface="Times New Roman" panose="02020603050405020304" charset="0"/>
                <a:sym typeface="+mn-ea"/>
              </a:rPr>
              <a:t>Halfway down the page you realize that</a:t>
            </a:r>
            <a:r>
              <a:rPr lang="en-US" altLang="zh-CN" sz="2400">
                <a:solidFill>
                  <a:srgbClr val="0070C0"/>
                </a:solidFill>
                <a:latin typeface="Times New Roman" panose="02020603050405020304" charset="0"/>
                <a:cs typeface="Times New Roman" panose="02020603050405020304" charset="0"/>
                <a:sym typeface="+mn-ea"/>
              </a:rPr>
              <a:t> </a:t>
            </a:r>
            <a:r>
              <a:rPr lang="en-US" altLang="zh-CN" sz="2400">
                <a:solidFill>
                  <a:schemeClr val="tx1"/>
                </a:solidFill>
                <a:highlight>
                  <a:srgbClr val="FFFF00"/>
                </a:highlight>
                <a:latin typeface="Times New Roman" panose="02020603050405020304" charset="0"/>
                <a:cs typeface="Times New Roman" panose="02020603050405020304" charset="0"/>
                <a:sym typeface="+mn-ea"/>
              </a:rPr>
              <a:t>you have no idea what you have read</a:t>
            </a:r>
            <a:r>
              <a:rPr lang="en-US" altLang="zh-CN" sz="2400">
                <a:latin typeface="Times New Roman" panose="02020603050405020304" charset="0"/>
                <a:cs typeface="Times New Roman" panose="02020603050405020304" charset="0"/>
                <a:sym typeface="+mn-ea"/>
              </a:rPr>
              <a:t>.</a:t>
            </a:r>
            <a:r>
              <a:rPr lang="en-US" altLang="zh-CN" sz="2400" b="1">
                <a:solidFill>
                  <a:srgbClr val="FF0000"/>
                </a:solidFill>
                <a:latin typeface="宋体" panose="02010600030101010101" pitchFamily="2" charset="-122"/>
                <a:cs typeface="Times New Roman" panose="02020603050405020304" charset="0"/>
                <a:sym typeface="+mn-ea"/>
              </a:rPr>
              <a:t>⑥</a:t>
            </a:r>
            <a:r>
              <a:rPr lang="en-US" altLang="zh-CN" sz="2400">
                <a:latin typeface="Times New Roman" panose="02020603050405020304" charset="0"/>
                <a:cs typeface="Times New Roman" panose="02020603050405020304" charset="0"/>
                <a:sym typeface="+mn-ea"/>
              </a:rPr>
              <a:t>________________</a:t>
            </a:r>
            <a:r>
              <a:rPr lang="en-US" altLang="zh-CN" sz="2400" u="sng">
                <a:latin typeface="Times New Roman" panose="02020603050405020304" charset="0"/>
                <a:cs typeface="Times New Roman" panose="02020603050405020304" charset="0"/>
                <a:sym typeface="+mn-ea"/>
              </a:rPr>
              <a:t>                             </a:t>
            </a:r>
            <a:r>
              <a:rPr lang="en-US" altLang="zh-CN" sz="2400" b="1">
                <a:solidFill>
                  <a:srgbClr val="FF0000"/>
                </a:solidFill>
                <a:latin typeface="宋体" panose="02010600030101010101" pitchFamily="2" charset="-122"/>
                <a:cs typeface="Times New Roman" panose="02020603050405020304" charset="0"/>
                <a:sym typeface="+mn-ea"/>
              </a:rPr>
              <a:t>⑦</a:t>
            </a:r>
            <a:r>
              <a:rPr lang="en-US" altLang="zh-CN" sz="2400">
                <a:solidFill>
                  <a:schemeClr val="tx1"/>
                </a:solidFill>
                <a:highlight>
                  <a:srgbClr val="FFFF00"/>
                </a:highlight>
                <a:latin typeface="Times New Roman" panose="02020603050405020304" charset="0"/>
                <a:cs typeface="Times New Roman" panose="02020603050405020304" charset="0"/>
                <a:sym typeface="+mn-ea"/>
              </a:rPr>
              <a:t>Thus, you go back and reread</a:t>
            </a:r>
            <a:r>
              <a:rPr lang="en-US" altLang="zh-CN" sz="2400">
                <a:latin typeface="Times New Roman" panose="02020603050405020304" charset="0"/>
                <a:cs typeface="Times New Roman" panose="02020603050405020304" charset="0"/>
                <a:sym typeface="+mn-ea"/>
              </a:rPr>
              <a:t>, not because you did not understand, but because you were not paying attention. </a:t>
            </a:r>
            <a:r>
              <a:rPr lang="en-US" altLang="zh-CN" sz="2400" b="1">
                <a:solidFill>
                  <a:srgbClr val="FF0000"/>
                </a:solidFill>
                <a:latin typeface="宋体" panose="02010600030101010101" pitchFamily="2" charset="-122"/>
                <a:cs typeface="Times New Roman" panose="02020603050405020304" charset="0"/>
                <a:sym typeface="+mn-ea"/>
              </a:rPr>
              <a:t>⑧</a:t>
            </a:r>
            <a:r>
              <a:rPr lang="en-US" altLang="zh-CN" sz="2400">
                <a:solidFill>
                  <a:schemeClr val="tx1"/>
                </a:solidFill>
                <a:highlight>
                  <a:srgbClr val="FFFF00"/>
                </a:highlight>
                <a:latin typeface="Times New Roman" panose="02020603050405020304" charset="0"/>
                <a:cs typeface="Times New Roman" panose="02020603050405020304" charset="0"/>
                <a:sym typeface="+mn-ea"/>
              </a:rPr>
              <a:t>This type of rereading is called</a:t>
            </a:r>
            <a:r>
              <a:rPr lang="en-US" altLang="zh-CN" sz="2400">
                <a:latin typeface="Times New Roman" panose="02020603050405020304" charset="0"/>
                <a:cs typeface="Times New Roman" panose="02020603050405020304" charset="0"/>
                <a:sym typeface="+mn-ea"/>
              </a:rPr>
              <a:t> regression.</a:t>
            </a:r>
            <a:endParaRPr lang="en-US" altLang="zh-CN" sz="2400">
              <a:latin typeface="Times New Roman" panose="02020603050405020304" charset="0"/>
              <a:cs typeface="Times New Roman" panose="02020603050405020304" charset="0"/>
            </a:endParaRPr>
          </a:p>
          <a:p>
            <a:pPr indent="266700" algn="just" fontAlgn="ctr">
              <a:lnSpc>
                <a:spcPct val="160000"/>
              </a:lnSpc>
            </a:pPr>
            <a:endParaRPr lang="en-US" altLang="zh-CN" sz="240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
        <p:nvSpPr>
          <p:cNvPr id="10" name="文本框 9"/>
          <p:cNvSpPr txBox="1"/>
          <p:nvPr/>
        </p:nvSpPr>
        <p:spPr>
          <a:xfrm>
            <a:off x="1029335" y="4185920"/>
            <a:ext cx="4575810" cy="953135"/>
          </a:xfrm>
          <a:prstGeom prst="rect">
            <a:avLst/>
          </a:prstGeom>
          <a:noFill/>
        </p:spPr>
        <p:txBody>
          <a:bodyPr wrap="square">
            <a:spAutoFit/>
          </a:bodyPr>
          <a:p>
            <a:r>
              <a:rPr lang="en-US" altLang="zh-CN" sz="2800" b="1" kern="100" dirty="0">
                <a:effectLst/>
                <a:highlight>
                  <a:srgbClr val="FFFF00"/>
                </a:highlight>
                <a:latin typeface="Times New Roman" panose="02020603050405020304" charset="0"/>
                <a:ea typeface="等线" panose="02010600030101010101" charset="-122"/>
                <a:cs typeface="Times New Roman" panose="02020603050405020304" charset="0"/>
              </a:rPr>
              <a:t>Prediction</a:t>
            </a:r>
            <a:r>
              <a:rPr lang="en-US" altLang="zh-CN" sz="2800" b="1" kern="100" dirty="0">
                <a:highlight>
                  <a:srgbClr val="FFFF00"/>
                </a:highlight>
                <a:latin typeface="Times New Roman" panose="02020603050405020304" charset="0"/>
                <a:ea typeface="等线" panose="02010600030101010101" charset="-122"/>
                <a:cs typeface="Times New Roman" panose="02020603050405020304" charset="0"/>
              </a:rPr>
              <a:t>:</a:t>
            </a:r>
            <a:r>
              <a:rPr lang="en-US" sz="2800" b="1" kern="100" dirty="0">
                <a:highlight>
                  <a:srgbClr val="FFFF00"/>
                </a:highlight>
                <a:latin typeface="Times New Roman" panose="02020603050405020304" charset="0"/>
                <a:ea typeface="等线" panose="02010600030101010101" charset="-122"/>
                <a:cs typeface="Times New Roman" panose="02020603050405020304" charset="0"/>
              </a:rPr>
              <a:t>another consequence of napping</a:t>
            </a:r>
            <a:endParaRPr lang="en-US" sz="2800" b="1" dirty="0">
              <a:highlight>
                <a:srgbClr val="FFFF00"/>
              </a:highlight>
              <a:latin typeface="Times New Roman" panose="02020603050405020304" charset="0"/>
            </a:endParaRPr>
          </a:p>
        </p:txBody>
      </p:sp>
      <p:sp>
        <p:nvSpPr>
          <p:cNvPr id="7" name="矩形 6"/>
          <p:cNvSpPr/>
          <p:nvPr/>
        </p:nvSpPr>
        <p:spPr>
          <a:xfrm>
            <a:off x="8589645" y="4984115"/>
            <a:ext cx="3583305" cy="4927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sz="2800" b="1" dirty="0">
                <a:solidFill>
                  <a:schemeClr val="tx1"/>
                </a:solidFill>
                <a:latin typeface="Times New Roman" panose="02020603050405020304" charset="0"/>
                <a:cs typeface="Times New Roman" panose="02020603050405020304" charset="0"/>
              </a:rPr>
              <a:t>cause&amp;effect</a:t>
            </a:r>
            <a:r>
              <a:rPr kumimoji="1" lang="zh-CN" altLang="en-US" sz="2800" b="1" dirty="0">
                <a:solidFill>
                  <a:schemeClr val="tx1"/>
                </a:solidFill>
                <a:latin typeface="Times New Roman" panose="02020603050405020304" charset="0"/>
                <a:cs typeface="Times New Roman" panose="02020603050405020304" charset="0"/>
              </a:rPr>
              <a:t>因果关系</a:t>
            </a:r>
            <a:endParaRPr kumimoji="1" lang="zh-CN" altLang="en-US" sz="2800" b="1" dirty="0">
              <a:solidFill>
                <a:schemeClr val="tx1"/>
              </a:solidFill>
              <a:latin typeface="Times New Roman" panose="02020603050405020304" charset="0"/>
              <a:cs typeface="Times New Roman" panose="02020603050405020304" charset="0"/>
            </a:endParaRPr>
          </a:p>
        </p:txBody>
      </p:sp>
      <p:sp>
        <p:nvSpPr>
          <p:cNvPr id="2" name="矩形 1"/>
          <p:cNvSpPr/>
          <p:nvPr/>
        </p:nvSpPr>
        <p:spPr>
          <a:xfrm>
            <a:off x="8645525" y="3183890"/>
            <a:ext cx="3615690" cy="52324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sz="2800" b="1" dirty="0">
                <a:solidFill>
                  <a:schemeClr val="tx1"/>
                </a:solidFill>
                <a:latin typeface="Times New Roman" panose="02020603050405020304" charset="0"/>
                <a:cs typeface="Times New Roman" panose="02020603050405020304" charset="0"/>
              </a:rPr>
              <a:t>explanation</a:t>
            </a:r>
            <a:r>
              <a:rPr kumimoji="1" lang="zh-CN" altLang="en-US" sz="2800" b="1" dirty="0">
                <a:solidFill>
                  <a:schemeClr val="tx1"/>
                </a:solidFill>
                <a:latin typeface="Times New Roman" panose="02020603050405020304" charset="0"/>
                <a:cs typeface="Times New Roman" panose="02020603050405020304" charset="0"/>
              </a:rPr>
              <a:t>解释关系</a:t>
            </a:r>
            <a:endParaRPr kumimoji="1" lang="zh-CN" altLang="en-US" sz="28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7" grpId="0" bldLvl="0" animBg="1"/>
      <p:bldP spid="2"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710" y="231775"/>
            <a:ext cx="8771890" cy="583565"/>
          </a:xfrm>
          <a:prstGeom prst="rect">
            <a:avLst/>
          </a:prstGeom>
          <a:noFill/>
        </p:spPr>
        <p:txBody>
          <a:bodyPr wrap="square">
            <a:spAutoFit/>
          </a:bodyPr>
          <a:lstStyle/>
          <a:p>
            <a:pPr algn="l" fontAlgn="ctr"/>
            <a:r>
              <a:rPr lang="en-US" sz="32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Let’s compare the options and make the choice! </a:t>
            </a:r>
            <a:r>
              <a:rPr lang="zh-CN" altLang="en-US" sz="32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2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9" name="文本框 8"/>
          <p:cNvSpPr txBox="1"/>
          <p:nvPr/>
        </p:nvSpPr>
        <p:spPr>
          <a:xfrm>
            <a:off x="20955" y="671830"/>
            <a:ext cx="8046720" cy="7045960"/>
          </a:xfrm>
          <a:prstGeom prst="rect">
            <a:avLst/>
          </a:prstGeom>
          <a:solidFill>
            <a:schemeClr val="accent1">
              <a:lumMod val="20000"/>
              <a:lumOff val="80000"/>
              <a:alpha val="27000"/>
            </a:schemeClr>
          </a:solidFill>
        </p:spPr>
        <p:txBody>
          <a:bodyPr wrap="square">
            <a:spAutoFit/>
          </a:bodyPr>
          <a:p>
            <a:pPr indent="266700" algn="l" fontAlgn="ctr">
              <a:lnSpc>
                <a:spcPct val="160000"/>
              </a:lnSpc>
            </a:pPr>
            <a:r>
              <a:rPr lang="en-US" altLang="zh-CN" sz="2955" b="1" kern="100" dirty="0">
                <a:solidFill>
                  <a:srgbClr val="FF0000"/>
                </a:solidFill>
                <a:effectLst/>
                <a:latin typeface="Times New Roman" panose="02020603050405020304" charset="0"/>
                <a:ea typeface="Times New Roman" panose="02020603050405020304" charset="0"/>
                <a:cs typeface="Times New Roman" panose="02020603050405020304" charset="0"/>
                <a:sym typeface="+mn-ea"/>
              </a:rPr>
              <a:t>Para.1</a:t>
            </a:r>
            <a:r>
              <a:rPr lang="en-US" altLang="zh-CN" sz="232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530" b="1" kern="100" dirty="0">
                <a:solidFill>
                  <a:srgbClr val="FF0000"/>
                </a:solidFill>
                <a:effectLst/>
                <a:latin typeface="宋体" panose="02010600030101010101" pitchFamily="2" charset="-122"/>
                <a:cs typeface="Times New Roman" panose="02020603050405020304" charset="0"/>
                <a:sym typeface="+mn-ea"/>
              </a:rPr>
              <a:t>①</a:t>
            </a:r>
            <a:r>
              <a:rPr lang="en-US" altLang="zh-CN" sz="2530">
                <a:latin typeface="Times New Roman" panose="02020603050405020304" charset="0"/>
                <a:cs typeface="Times New Roman" panose="02020603050405020304" charset="0"/>
                <a:sym typeface="+mn-ea"/>
              </a:rPr>
              <a:t>During your initial reading of material, do you ever</a:t>
            </a:r>
            <a:r>
              <a:rPr lang="en-US" altLang="zh-CN" sz="2530">
                <a:highlight>
                  <a:srgbClr val="FFFF00"/>
                </a:highlight>
                <a:latin typeface="Times New Roman" panose="02020603050405020304" charset="0"/>
                <a:cs typeface="Times New Roman" panose="02020603050405020304" charset="0"/>
                <a:sym typeface="+mn-ea"/>
              </a:rPr>
              <a:t> go back and reread</a:t>
            </a:r>
            <a:r>
              <a:rPr lang="en-US" altLang="zh-CN" sz="2530">
                <a:latin typeface="Times New Roman" panose="02020603050405020304" charset="0"/>
                <a:cs typeface="Times New Roman" panose="02020603050405020304" charset="0"/>
                <a:sym typeface="+mn-ea"/>
              </a:rPr>
              <a:t> sentences or paragraphs?</a:t>
            </a:r>
            <a:r>
              <a:rPr lang="en-US" altLang="zh-CN" sz="2530" kern="10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2530" b="1" kern="100" dirty="0">
                <a:solidFill>
                  <a:srgbClr val="FF0000"/>
                </a:solidFill>
                <a:effectLst/>
                <a:latin typeface="宋体" panose="02010600030101010101" pitchFamily="2" charset="-122"/>
                <a:cs typeface="微软雅黑" panose="020B0503020204020204" pitchFamily="34" charset="-122"/>
                <a:sym typeface="+mn-ea"/>
              </a:rPr>
              <a:t>②</a:t>
            </a:r>
            <a:r>
              <a:rPr lang="en-US" altLang="zh-CN" sz="2530">
                <a:latin typeface="Times New Roman" panose="02020603050405020304" charset="0"/>
                <a:cs typeface="Times New Roman" panose="02020603050405020304" charset="0"/>
                <a:sym typeface="+mn-ea"/>
              </a:rPr>
              <a:t> </a:t>
            </a:r>
            <a:r>
              <a:rPr lang="en-US" altLang="zh-CN" sz="2530">
                <a:highlight>
                  <a:srgbClr val="FFFF00"/>
                </a:highlight>
                <a:latin typeface="Times New Roman" panose="02020603050405020304" charset="0"/>
                <a:cs typeface="Times New Roman" panose="02020603050405020304" charset="0"/>
                <a:sym typeface="+mn-ea"/>
              </a:rPr>
              <a:t>Is it because</a:t>
            </a:r>
            <a:r>
              <a:rPr lang="en-US" altLang="zh-CN" sz="2530">
                <a:latin typeface="Times New Roman" panose="02020603050405020304" charset="0"/>
                <a:cs typeface="Times New Roman" panose="02020603050405020304" charset="0"/>
                <a:sym typeface="+mn-ea"/>
              </a:rPr>
              <a:t> the material is too difficult to comprehend on the first reading </a:t>
            </a:r>
            <a:r>
              <a:rPr lang="en-US" altLang="zh-CN" sz="2530">
                <a:highlight>
                  <a:srgbClr val="FFFF00"/>
                </a:highlight>
                <a:latin typeface="Times New Roman" panose="02020603050405020304" charset="0"/>
                <a:cs typeface="Times New Roman" panose="02020603050405020304" charset="0"/>
                <a:sym typeface="+mn-ea"/>
              </a:rPr>
              <a:t>or because</a:t>
            </a:r>
            <a:r>
              <a:rPr lang="en-US" altLang="zh-CN" sz="2530">
                <a:latin typeface="Times New Roman" panose="02020603050405020304" charset="0"/>
                <a:cs typeface="Times New Roman" panose="02020603050405020304" charset="0"/>
                <a:sym typeface="+mn-ea"/>
              </a:rPr>
              <a:t> you are asleep? </a:t>
            </a:r>
            <a:r>
              <a:rPr lang="en-US" altLang="zh-CN" sz="2530" b="1" kern="100" dirty="0">
                <a:solidFill>
                  <a:srgbClr val="FF0000"/>
                </a:solidFill>
                <a:effectLst/>
                <a:latin typeface="宋体" panose="02010600030101010101" pitchFamily="2" charset="-122"/>
                <a:cs typeface="Times New Roman" panose="02020603050405020304" charset="0"/>
                <a:sym typeface="+mn-ea"/>
              </a:rPr>
              <a:t>③</a:t>
            </a:r>
            <a:r>
              <a:rPr lang="en-US" altLang="zh-CN" sz="2530" kern="100" dirty="0">
                <a:effectLst/>
                <a:latin typeface="Times New Roman" panose="02020603050405020304" charset="0"/>
                <a:cs typeface="Times New Roman" panose="02020603050405020304" charset="0"/>
                <a:sym typeface="+mn-ea"/>
              </a:rPr>
              <a:t>Probably, the latter is true.</a:t>
            </a:r>
            <a:r>
              <a:rPr lang="en-US" altLang="zh-CN" sz="253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rPr>
              <a:t> </a:t>
            </a:r>
            <a:r>
              <a:rPr lang="en-US" altLang="zh-CN" sz="2530" b="1" kern="100" dirty="0">
                <a:solidFill>
                  <a:srgbClr val="FF0000"/>
                </a:solidFill>
                <a:effectLst/>
                <a:latin typeface="宋体" panose="02010600030101010101" pitchFamily="2" charset="-122"/>
                <a:ea typeface="宋体" panose="02010600030101010101" pitchFamily="2" charset="-122"/>
                <a:cs typeface="Times New Roman" panose="02020603050405020304" charset="0"/>
                <a:sym typeface="+mn-ea"/>
              </a:rPr>
              <a:t>④</a:t>
            </a:r>
            <a:r>
              <a:rPr lang="en-US" altLang="zh-CN" sz="2530">
                <a:latin typeface="Times New Roman" panose="02020603050405020304" charset="0"/>
                <a:cs typeface="Times New Roman" panose="02020603050405020304" charset="0"/>
                <a:sym typeface="+mn-ea"/>
              </a:rPr>
              <a:t>You are</a:t>
            </a:r>
            <a:r>
              <a:rPr lang="en-US" altLang="zh-CN" sz="2530">
                <a:highlight>
                  <a:srgbClr val="FFFF00"/>
                </a:highlight>
                <a:latin typeface="Times New Roman" panose="02020603050405020304" charset="0"/>
                <a:cs typeface="Times New Roman" panose="02020603050405020304" charset="0"/>
                <a:sym typeface="+mn-ea"/>
              </a:rPr>
              <a:t> napping</a:t>
            </a:r>
            <a:r>
              <a:rPr lang="en-US" altLang="zh-CN" sz="2530">
                <a:latin typeface="Times New Roman" panose="02020603050405020304" charset="0"/>
                <a:cs typeface="Times New Roman" panose="02020603050405020304" charset="0"/>
                <a:sym typeface="+mn-ea"/>
              </a:rPr>
              <a:t> (</a:t>
            </a:r>
            <a:r>
              <a:rPr lang="zh-CN" altLang="en-US" sz="2530">
                <a:latin typeface="Times New Roman" panose="02020603050405020304" charset="0"/>
                <a:cs typeface="Times New Roman" panose="02020603050405020304" charset="0"/>
                <a:sym typeface="+mn-ea"/>
              </a:rPr>
              <a:t>打盹</a:t>
            </a:r>
            <a:r>
              <a:rPr lang="en-US" altLang="zh-CN" sz="2530">
                <a:latin typeface="Times New Roman" panose="02020603050405020304" charset="0"/>
                <a:cs typeface="Times New Roman" panose="02020603050405020304" charset="0"/>
                <a:sym typeface="+mn-ea"/>
              </a:rPr>
              <a:t>) or daydreaming. </a:t>
            </a:r>
            <a:r>
              <a:rPr lang="en-US" altLang="zh-CN" sz="2530" b="1">
                <a:solidFill>
                  <a:srgbClr val="FF0000"/>
                </a:solidFill>
                <a:latin typeface="宋体" panose="02010600030101010101" pitchFamily="2" charset="-122"/>
                <a:cs typeface="Times New Roman" panose="02020603050405020304" charset="0"/>
                <a:sym typeface="+mn-ea"/>
              </a:rPr>
              <a:t>⑤</a:t>
            </a:r>
            <a:r>
              <a:rPr lang="en-US" altLang="zh-CN" sz="2530">
                <a:latin typeface="Times New Roman" panose="02020603050405020304" charset="0"/>
                <a:cs typeface="Times New Roman" panose="02020603050405020304" charset="0"/>
                <a:sym typeface="+mn-ea"/>
              </a:rPr>
              <a:t>Halfway down the page you realize that</a:t>
            </a:r>
            <a:r>
              <a:rPr lang="en-US" altLang="zh-CN" sz="2530">
                <a:highlight>
                  <a:srgbClr val="FFFF00"/>
                </a:highlight>
                <a:latin typeface="Times New Roman" panose="02020603050405020304" charset="0"/>
                <a:cs typeface="Times New Roman" panose="02020603050405020304" charset="0"/>
                <a:sym typeface="+mn-ea"/>
              </a:rPr>
              <a:t> you have no idea what you have read</a:t>
            </a:r>
            <a:r>
              <a:rPr lang="en-US" altLang="zh-CN" sz="2530">
                <a:latin typeface="Times New Roman" panose="02020603050405020304" charset="0"/>
                <a:cs typeface="Times New Roman" panose="02020603050405020304" charset="0"/>
                <a:sym typeface="+mn-ea"/>
              </a:rPr>
              <a:t>.</a:t>
            </a:r>
            <a:r>
              <a:rPr lang="en-US" altLang="zh-CN" sz="2530" b="1">
                <a:solidFill>
                  <a:srgbClr val="FF0000"/>
                </a:solidFill>
                <a:latin typeface="宋体" panose="02010600030101010101" pitchFamily="2" charset="-122"/>
                <a:cs typeface="Times New Roman" panose="02020603050405020304" charset="0"/>
                <a:sym typeface="+mn-ea"/>
              </a:rPr>
              <a:t>⑥</a:t>
            </a:r>
            <a:r>
              <a:rPr lang="en-US" altLang="zh-CN" sz="2530">
                <a:latin typeface="Times New Roman" panose="02020603050405020304" charset="0"/>
                <a:cs typeface="Times New Roman" panose="02020603050405020304" charset="0"/>
                <a:sym typeface="+mn-ea"/>
              </a:rPr>
              <a:t>________________</a:t>
            </a:r>
            <a:r>
              <a:rPr lang="en-US" altLang="zh-CN" sz="2530" u="sng">
                <a:latin typeface="Times New Roman" panose="02020603050405020304" charset="0"/>
                <a:cs typeface="Times New Roman" panose="02020603050405020304" charset="0"/>
                <a:sym typeface="+mn-ea"/>
              </a:rPr>
              <a:t>                             </a:t>
            </a:r>
            <a:r>
              <a:rPr lang="en-US" altLang="zh-CN" sz="2530" b="1">
                <a:solidFill>
                  <a:srgbClr val="FF0000"/>
                </a:solidFill>
                <a:latin typeface="宋体" panose="02010600030101010101" pitchFamily="2" charset="-122"/>
                <a:cs typeface="Times New Roman" panose="02020603050405020304" charset="0"/>
                <a:sym typeface="+mn-ea"/>
              </a:rPr>
              <a:t>⑦</a:t>
            </a:r>
            <a:r>
              <a:rPr lang="en-US" altLang="zh-CN" sz="2530">
                <a:latin typeface="Times New Roman" panose="02020603050405020304" charset="0"/>
                <a:cs typeface="Times New Roman" panose="02020603050405020304" charset="0"/>
                <a:sym typeface="+mn-ea"/>
              </a:rPr>
              <a:t>Thus, you go back and reread, not because you did not understand, but because you were not paying attention. </a:t>
            </a:r>
            <a:r>
              <a:rPr lang="en-US" altLang="zh-CN" sz="2530" b="1">
                <a:solidFill>
                  <a:srgbClr val="FF0000"/>
                </a:solidFill>
                <a:latin typeface="宋体" panose="02010600030101010101" pitchFamily="2" charset="-122"/>
                <a:cs typeface="Times New Roman" panose="02020603050405020304" charset="0"/>
                <a:sym typeface="+mn-ea"/>
              </a:rPr>
              <a:t>⑧</a:t>
            </a:r>
            <a:r>
              <a:rPr lang="en-US" altLang="zh-CN" sz="2530">
                <a:latin typeface="Times New Roman" panose="02020603050405020304" charset="0"/>
                <a:cs typeface="Times New Roman" panose="02020603050405020304" charset="0"/>
                <a:sym typeface="+mn-ea"/>
              </a:rPr>
              <a:t>This type of rereading is called regression.</a:t>
            </a:r>
            <a:endParaRPr lang="en-US" altLang="zh-CN" sz="2530">
              <a:latin typeface="Times New Roman" panose="02020603050405020304" charset="0"/>
              <a:cs typeface="Times New Roman" panose="02020603050405020304" charset="0"/>
            </a:endParaRPr>
          </a:p>
          <a:p>
            <a:pPr indent="266700" algn="just" fontAlgn="ctr">
              <a:lnSpc>
                <a:spcPct val="160000"/>
              </a:lnSpc>
            </a:pPr>
            <a:endParaRPr lang="en-US" altLang="zh-CN" sz="2530" kern="100" dirty="0">
              <a:solidFill>
                <a:srgbClr val="000000"/>
              </a:solidFill>
              <a:effectLst/>
              <a:latin typeface="Times New Roman" panose="02020603050405020304" charset="0"/>
              <a:ea typeface="Times New Roman" panose="02020603050405020304" charset="0"/>
              <a:cs typeface="Times New Roman" panose="02020603050405020304" charset="0"/>
              <a:sym typeface="+mn-ea"/>
            </a:endParaRPr>
          </a:p>
        </p:txBody>
      </p:sp>
      <p:sp>
        <p:nvSpPr>
          <p:cNvPr id="10" name="文本框 9"/>
          <p:cNvSpPr txBox="1"/>
          <p:nvPr/>
        </p:nvSpPr>
        <p:spPr>
          <a:xfrm>
            <a:off x="3044825" y="4480560"/>
            <a:ext cx="4465955" cy="953135"/>
          </a:xfrm>
          <a:prstGeom prst="rect">
            <a:avLst/>
          </a:prstGeom>
          <a:noFill/>
        </p:spPr>
        <p:txBody>
          <a:bodyPr wrap="square">
            <a:spAutoFit/>
          </a:bodyPr>
          <a:p>
            <a:r>
              <a:rPr lang="en-US" altLang="zh-CN" sz="2800" b="1" kern="100" dirty="0">
                <a:effectLst/>
                <a:highlight>
                  <a:srgbClr val="FFFF00"/>
                </a:highlight>
                <a:latin typeface="Times New Roman" panose="02020603050405020304" charset="0"/>
                <a:ea typeface="等线" panose="02010600030101010101" charset="-122"/>
                <a:cs typeface="Times New Roman" panose="02020603050405020304" charset="0"/>
              </a:rPr>
              <a:t>Prediction</a:t>
            </a:r>
            <a:r>
              <a:rPr lang="en-US" altLang="zh-CN" sz="2800" b="1" kern="100" dirty="0">
                <a:highlight>
                  <a:srgbClr val="FFFF00"/>
                </a:highlight>
                <a:latin typeface="Times New Roman" panose="02020603050405020304" charset="0"/>
                <a:ea typeface="等线" panose="02010600030101010101" charset="-122"/>
                <a:cs typeface="Times New Roman" panose="02020603050405020304" charset="0"/>
              </a:rPr>
              <a:t>:</a:t>
            </a:r>
            <a:r>
              <a:rPr lang="en-US" sz="2800" b="1" kern="100" dirty="0">
                <a:highlight>
                  <a:srgbClr val="FFFF00"/>
                </a:highlight>
                <a:latin typeface="Times New Roman" panose="02020603050405020304" charset="0"/>
                <a:ea typeface="等线" panose="02010600030101010101" charset="-122"/>
                <a:cs typeface="Times New Roman" panose="02020603050405020304" charset="0"/>
              </a:rPr>
              <a:t>another consequence of napping</a:t>
            </a:r>
            <a:endParaRPr lang="en-US" sz="2800" b="1" dirty="0">
              <a:highlight>
                <a:srgbClr val="FFFF00"/>
              </a:highlight>
              <a:latin typeface="Times New Roman" panose="02020603050405020304" charset="0"/>
            </a:endParaRPr>
          </a:p>
        </p:txBody>
      </p:sp>
      <p:sp>
        <p:nvSpPr>
          <p:cNvPr id="12" name="文本框 11"/>
          <p:cNvSpPr txBox="1"/>
          <p:nvPr/>
        </p:nvSpPr>
        <p:spPr>
          <a:xfrm>
            <a:off x="8157845" y="951865"/>
            <a:ext cx="4700905" cy="4338320"/>
          </a:xfrm>
          <a:prstGeom prst="rect">
            <a:avLst/>
          </a:prstGeom>
          <a:noFill/>
        </p:spPr>
        <p:txBody>
          <a:bodyPr wrap="square" rtlCol="0">
            <a:spAutoFit/>
          </a:bodyPr>
          <a:p>
            <a:endParaRPr lang="en-US" altLang="zh-CN" sz="2800">
              <a:latin typeface="Times New Roman" panose="02020603050405020304" charset="0"/>
              <a:cs typeface="Times New Roman" panose="02020603050405020304" charset="0"/>
            </a:endParaRPr>
          </a:p>
          <a:p>
            <a:endParaRPr lang="en-US" altLang="zh-CN" sz="2800">
              <a:latin typeface="Times New Roman" panose="02020603050405020304" charset="0"/>
              <a:cs typeface="Times New Roman" panose="02020603050405020304" charset="0"/>
            </a:endParaRPr>
          </a:p>
          <a:p>
            <a:endParaRPr lang="en-US" altLang="zh-CN" sz="2800">
              <a:latin typeface="Times New Roman" panose="02020603050405020304" charset="0"/>
              <a:cs typeface="Times New Roman" panose="02020603050405020304" charset="0"/>
            </a:endParaRPr>
          </a:p>
          <a:p>
            <a:r>
              <a:rPr lang="en-US" altLang="zh-CN" sz="3200">
                <a:latin typeface="Times New Roman" panose="02020603050405020304" charset="0"/>
                <a:cs typeface="Times New Roman" panose="02020603050405020304" charset="0"/>
              </a:rPr>
              <a:t>C. Don’t just read the words; think the ideas.</a:t>
            </a:r>
            <a:endParaRPr lang="en-US" altLang="zh-CN" sz="3200">
              <a:latin typeface="Times New Roman" panose="02020603050405020304" charset="0"/>
              <a:cs typeface="Times New Roman" panose="02020603050405020304" charset="0"/>
            </a:endParaRPr>
          </a:p>
          <a:p>
            <a:endParaRPr lang="en-US" altLang="zh-CN" sz="3200">
              <a:latin typeface="Times New Roman" panose="02020603050405020304" charset="0"/>
              <a:cs typeface="Times New Roman" panose="02020603050405020304" charset="0"/>
            </a:endParaRPr>
          </a:p>
          <a:p>
            <a:r>
              <a:rPr lang="en-US" altLang="zh-CN" sz="3200">
                <a:latin typeface="Times New Roman" panose="02020603050405020304" charset="0"/>
                <a:cs typeface="Times New Roman" panose="02020603050405020304" charset="0"/>
              </a:rPr>
              <a:t>E. Your eyes were engaged, but your mind was not.</a:t>
            </a:r>
            <a:endParaRPr lang="en-US" altLang="zh-CN" sz="3200">
              <a:latin typeface="Times New Roman" panose="02020603050405020304" charset="0"/>
              <a:cs typeface="Times New Roman" panose="02020603050405020304" charset="0"/>
            </a:endParaRPr>
          </a:p>
          <a:p>
            <a:endParaRPr lang="en-US" altLang="zh-CN" sz="3200">
              <a:latin typeface="Times New Roman" panose="02020603050405020304" charset="0"/>
              <a:cs typeface="Times New Roman" panose="02020603050405020304" charset="0"/>
            </a:endParaRPr>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29320" y="3688510"/>
            <a:ext cx="589410" cy="58941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p:tgtEl>
                                          <p:spTgt spid="14"/>
                                        </p:tgtEl>
                                        <p:attrNameLst>
                                          <p:attrName>ppt_y</p:attrName>
                                        </p:attrNameLst>
                                      </p:cBhvr>
                                      <p:tavLst>
                                        <p:tav tm="0">
                                          <p:val>
                                            <p:strVal val="#ppt_y+#ppt_h*1.125000"/>
                                          </p:val>
                                        </p:tav>
                                        <p:tav tm="100000">
                                          <p:val>
                                            <p:strVal val="#ppt_y"/>
                                          </p:val>
                                        </p:tav>
                                      </p:tavLst>
                                    </p:anim>
                                    <p:animEffect transition="in" filter="wipe(up)">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custDataLst>
              <p:tags r:id="rId1"/>
            </p:custDataLst>
          </p:nvPr>
        </p:nvPicPr>
        <p:blipFill>
          <a:blip/>
          <a:stretch>
            <a:fillRect/>
          </a:stretch>
        </p:blipFill>
        <p:spPr>
          <a:xfrm>
            <a:off x="11508972" y="6035245"/>
            <a:ext cx="863900" cy="863900"/>
          </a:xfrm>
          <a:prstGeom prst="rect">
            <a:avLst/>
          </a:prstGeom>
        </p:spPr>
      </p:pic>
      <p:sp>
        <p:nvSpPr>
          <p:cNvPr id="6" name="矩形 5"/>
          <p:cNvSpPr/>
          <p:nvPr>
            <p:custDataLst>
              <p:tags r:id="rId2"/>
            </p:custDataLst>
          </p:nvPr>
        </p:nvSpPr>
        <p:spPr>
          <a:xfrm>
            <a:off x="20780" y="1024250"/>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Blanks scan</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7" name="矩形 6"/>
          <p:cNvSpPr/>
          <p:nvPr>
            <p:custDataLst>
              <p:tags r:id="rId3"/>
            </p:custDataLst>
          </p:nvPr>
        </p:nvSpPr>
        <p:spPr>
          <a:xfrm>
            <a:off x="-175" y="2320079"/>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Clues search</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8" name="矩形 7"/>
          <p:cNvSpPr/>
          <p:nvPr>
            <p:custDataLst>
              <p:tags r:id="rId4"/>
            </p:custDataLst>
          </p:nvPr>
        </p:nvSpPr>
        <p:spPr>
          <a:xfrm>
            <a:off x="-46990" y="3616325"/>
            <a:ext cx="4716145"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Options comparison</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0" name="矩形 9"/>
          <p:cNvSpPr/>
          <p:nvPr>
            <p:custDataLst>
              <p:tags r:id="rId5"/>
            </p:custDataLst>
          </p:nvPr>
        </p:nvSpPr>
        <p:spPr>
          <a:xfrm>
            <a:off x="-175" y="4851379"/>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600" b="1">
                <a:solidFill>
                  <a:schemeClr val="tx1"/>
                </a:solidFill>
                <a:latin typeface="Times New Roman" panose="02020603050405020304" charset="0"/>
                <a:ea typeface="楷体" panose="02010609060101010101" charset="-122"/>
                <a:cs typeface="Times New Roman" panose="02020603050405020304" charset="0"/>
              </a:rPr>
              <a:t>Choice made</a:t>
            </a:r>
            <a:endParaRPr lang="en-US" altLang="zh-CN" sz="3600"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4" name="下箭头 13"/>
          <p:cNvSpPr/>
          <p:nvPr>
            <p:custDataLst>
              <p:tags r:id="rId6"/>
            </p:custDataLst>
          </p:nvPr>
        </p:nvSpPr>
        <p:spPr>
          <a:xfrm>
            <a:off x="1460719" y="196005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5" name="下箭头 14"/>
          <p:cNvSpPr/>
          <p:nvPr>
            <p:custDataLst>
              <p:tags r:id="rId7"/>
            </p:custDataLst>
          </p:nvPr>
        </p:nvSpPr>
        <p:spPr>
          <a:xfrm>
            <a:off x="1461354" y="318396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21" name="下箭头 20"/>
          <p:cNvSpPr/>
          <p:nvPr>
            <p:custDataLst>
              <p:tags r:id="rId8"/>
            </p:custDataLst>
          </p:nvPr>
        </p:nvSpPr>
        <p:spPr>
          <a:xfrm>
            <a:off x="1460719" y="4538498"/>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27" name="文本框 26"/>
          <p:cNvSpPr txBox="1"/>
          <p:nvPr/>
        </p:nvSpPr>
        <p:spPr>
          <a:xfrm>
            <a:off x="0" y="0"/>
            <a:ext cx="8712835" cy="719455"/>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spAutoFit/>
          </a:bodyPr>
          <a:lstStyle/>
          <a:p>
            <a:pPr algn="ctr"/>
            <a:r>
              <a:rPr kumimoji="1" lang="en-US" altLang="zh-CN" sz="3200" b="1" dirty="0">
                <a:solidFill>
                  <a:schemeClr val="tx1"/>
                </a:solidFill>
                <a:latin typeface="Times New Roman" panose="02020603050405020304" charset="0"/>
                <a:cs typeface="Times New Roman" panose="02020603050405020304" charset="0"/>
              </a:rPr>
              <a:t>Self-reflection-Compare the two approaches</a:t>
            </a:r>
            <a:endParaRPr kumimoji="1" lang="en-US" altLang="zh-CN" sz="3200" b="1" dirty="0">
              <a:solidFill>
                <a:schemeClr val="tx1"/>
              </a:solidFill>
              <a:latin typeface="Times New Roman" panose="02020603050405020304" charset="0"/>
              <a:cs typeface="Times New Roman" panose="02020603050405020304" charset="0"/>
            </a:endParaRPr>
          </a:p>
        </p:txBody>
      </p:sp>
      <p:sp>
        <p:nvSpPr>
          <p:cNvPr id="28" name="文本框 27"/>
          <p:cNvSpPr txBox="1"/>
          <p:nvPr/>
        </p:nvSpPr>
        <p:spPr>
          <a:xfrm>
            <a:off x="4756785" y="4792345"/>
            <a:ext cx="3803650" cy="1753235"/>
          </a:xfrm>
          <a:prstGeom prst="rect">
            <a:avLst/>
          </a:prstGeom>
          <a:noFill/>
        </p:spPr>
        <p:txBody>
          <a:bodyPr wrap="square" rtlCol="0" anchor="t">
            <a:spAutoFit/>
          </a:bodyPr>
          <a:p>
            <a:r>
              <a:rPr lang="en-US" altLang="zh-CN" sz="36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rPr>
              <a:t>It’s quick but the answer is not always right.</a:t>
            </a:r>
            <a:endParaRPr lang="en-US" altLang="zh-CN" sz="36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sp>
        <p:nvSpPr>
          <p:cNvPr id="26" name="右箭头 25"/>
          <p:cNvSpPr/>
          <p:nvPr>
            <p:custDataLst>
              <p:tags r:id="rId9"/>
            </p:custDataLst>
          </p:nvPr>
        </p:nvSpPr>
        <p:spPr>
          <a:xfrm>
            <a:off x="3909105" y="4912151"/>
            <a:ext cx="838452" cy="694468"/>
          </a:xfrm>
          <a:prstGeom prst="right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p>
        </p:txBody>
      </p:sp>
      <p:sp>
        <p:nvSpPr>
          <p:cNvPr id="4" name="矩形 3"/>
          <p:cNvSpPr/>
          <p:nvPr>
            <p:custDataLst>
              <p:tags r:id="rId10"/>
            </p:custDataLst>
          </p:nvPr>
        </p:nvSpPr>
        <p:spPr>
          <a:xfrm>
            <a:off x="8948880" y="87625"/>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375" b="1">
                <a:solidFill>
                  <a:schemeClr val="tx1"/>
                </a:solidFill>
                <a:latin typeface="Times New Roman" panose="02020603050405020304" charset="0"/>
                <a:ea typeface="楷体" panose="02010609060101010101" charset="-122"/>
                <a:cs typeface="Times New Roman" panose="02020603050405020304" charset="0"/>
              </a:rPr>
              <a:t>Passage Structure</a:t>
            </a:r>
            <a:endParaRPr lang="en-US" altLang="zh-CN" sz="3375"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5" name="矩形 4"/>
          <p:cNvSpPr/>
          <p:nvPr>
            <p:custDataLst>
              <p:tags r:id="rId11"/>
            </p:custDataLst>
          </p:nvPr>
        </p:nvSpPr>
        <p:spPr>
          <a:xfrm>
            <a:off x="8733790" y="1207135"/>
            <a:ext cx="4065270" cy="768985"/>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375" b="1">
                <a:solidFill>
                  <a:schemeClr val="tx1"/>
                </a:solidFill>
                <a:latin typeface="Times New Roman" panose="02020603050405020304" charset="0"/>
                <a:ea typeface="楷体" panose="02010609060101010101" charset="-122"/>
                <a:cs typeface="Times New Roman" panose="02020603050405020304" charset="0"/>
              </a:rPr>
              <a:t>Paragraph Structure</a:t>
            </a:r>
            <a:endParaRPr lang="en-US" altLang="zh-CN" sz="3375"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9" name="下箭头 8"/>
          <p:cNvSpPr/>
          <p:nvPr>
            <p:custDataLst>
              <p:tags r:id="rId12"/>
            </p:custDataLst>
          </p:nvPr>
        </p:nvSpPr>
        <p:spPr>
          <a:xfrm>
            <a:off x="10642819" y="90976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1" name="矩形 10"/>
          <p:cNvSpPr/>
          <p:nvPr>
            <p:custDataLst>
              <p:tags r:id="rId13"/>
            </p:custDataLst>
          </p:nvPr>
        </p:nvSpPr>
        <p:spPr>
          <a:xfrm>
            <a:off x="8939990" y="2320100"/>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375" b="1">
                <a:solidFill>
                  <a:schemeClr val="tx1"/>
                </a:solidFill>
                <a:latin typeface="Times New Roman" panose="02020603050405020304" charset="0"/>
                <a:ea typeface="楷体" panose="02010609060101010101" charset="-122"/>
                <a:cs typeface="Times New Roman" panose="02020603050405020304" charset="0"/>
              </a:rPr>
              <a:t>Flow Analysis</a:t>
            </a:r>
            <a:endParaRPr lang="en-US" altLang="zh-CN" sz="3375"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2" name="矩形 11"/>
          <p:cNvSpPr/>
          <p:nvPr>
            <p:custDataLst>
              <p:tags r:id="rId14"/>
            </p:custDataLst>
          </p:nvPr>
        </p:nvSpPr>
        <p:spPr>
          <a:xfrm>
            <a:off x="8939355" y="3456919"/>
            <a:ext cx="3671909"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375" b="1">
                <a:solidFill>
                  <a:schemeClr val="tx1"/>
                </a:solidFill>
                <a:latin typeface="Times New Roman" panose="02020603050405020304" charset="0"/>
                <a:ea typeface="楷体" panose="02010609060101010101" charset="-122"/>
                <a:cs typeface="Times New Roman" panose="02020603050405020304" charset="0"/>
              </a:rPr>
              <a:t>Blank Prediction</a:t>
            </a:r>
            <a:endParaRPr lang="en-US" altLang="zh-CN" sz="3375"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3" name="矩形 12"/>
          <p:cNvSpPr/>
          <p:nvPr>
            <p:custDataLst>
              <p:tags r:id="rId15"/>
            </p:custDataLst>
          </p:nvPr>
        </p:nvSpPr>
        <p:spPr>
          <a:xfrm>
            <a:off x="8734086" y="4552010"/>
            <a:ext cx="3937776"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375" b="1">
                <a:solidFill>
                  <a:schemeClr val="tx1"/>
                </a:solidFill>
                <a:latin typeface="Times New Roman" panose="02020603050405020304" charset="0"/>
                <a:ea typeface="楷体" panose="02010609060101010101" charset="-122"/>
                <a:cs typeface="Times New Roman" panose="02020603050405020304" charset="0"/>
              </a:rPr>
              <a:t>Option Comparison</a:t>
            </a:r>
            <a:endParaRPr lang="en-US" altLang="zh-CN" sz="3375"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6" name="矩形 15"/>
          <p:cNvSpPr/>
          <p:nvPr>
            <p:custDataLst>
              <p:tags r:id="rId16"/>
            </p:custDataLst>
          </p:nvPr>
        </p:nvSpPr>
        <p:spPr>
          <a:xfrm>
            <a:off x="8805569" y="5776599"/>
            <a:ext cx="3937776" cy="768804"/>
          </a:xfrm>
          <a:prstGeom prst="rect">
            <a:avLst/>
          </a:prstGeom>
          <a:solidFill>
            <a:srgbClr val="FFFF00"/>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3375" b="1">
                <a:solidFill>
                  <a:schemeClr val="tx1"/>
                </a:solidFill>
                <a:latin typeface="Times New Roman" panose="02020603050405020304" charset="0"/>
                <a:ea typeface="楷体" panose="02010609060101010101" charset="-122"/>
                <a:cs typeface="Times New Roman" panose="02020603050405020304" charset="0"/>
              </a:rPr>
              <a:t>Choice Made</a:t>
            </a:r>
            <a:endParaRPr lang="en-US" altLang="zh-CN" sz="3375" b="1">
              <a:solidFill>
                <a:schemeClr val="tx1"/>
              </a:solidFill>
              <a:latin typeface="Times New Roman" panose="02020603050405020304" charset="0"/>
              <a:ea typeface="楷体" panose="02010609060101010101" charset="-122"/>
              <a:cs typeface="Times New Roman" panose="02020603050405020304" charset="0"/>
            </a:endParaRPr>
          </a:p>
        </p:txBody>
      </p:sp>
      <p:sp>
        <p:nvSpPr>
          <p:cNvPr id="17" name="下箭头 16"/>
          <p:cNvSpPr/>
          <p:nvPr>
            <p:custDataLst>
              <p:tags r:id="rId17"/>
            </p:custDataLst>
          </p:nvPr>
        </p:nvSpPr>
        <p:spPr>
          <a:xfrm>
            <a:off x="10677744" y="197339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19" name="下箭头 18"/>
          <p:cNvSpPr/>
          <p:nvPr>
            <p:custDataLst>
              <p:tags r:id="rId18"/>
            </p:custDataLst>
          </p:nvPr>
        </p:nvSpPr>
        <p:spPr>
          <a:xfrm>
            <a:off x="10677744" y="3111949"/>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0" name="下箭头 19"/>
          <p:cNvSpPr/>
          <p:nvPr>
            <p:custDataLst>
              <p:tags r:id="rId19"/>
            </p:custDataLst>
          </p:nvPr>
        </p:nvSpPr>
        <p:spPr>
          <a:xfrm>
            <a:off x="10750134" y="419208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2" name="下箭头 21"/>
          <p:cNvSpPr/>
          <p:nvPr>
            <p:custDataLst>
              <p:tags r:id="rId20"/>
            </p:custDataLst>
          </p:nvPr>
        </p:nvSpPr>
        <p:spPr>
          <a:xfrm>
            <a:off x="10750134" y="5410014"/>
            <a:ext cx="285288" cy="276582"/>
          </a:xfrm>
          <a:prstGeom prst="down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ln>
                <a:solidFill>
                  <a:sysClr val="windowText" lastClr="000000"/>
                </a:solidFill>
              </a:ln>
              <a:solidFill>
                <a:schemeClr val="tx1"/>
              </a:solidFill>
            </a:endParaRPr>
          </a:p>
        </p:txBody>
      </p:sp>
      <p:sp>
        <p:nvSpPr>
          <p:cNvPr id="23" name="文本框 22"/>
          <p:cNvSpPr txBox="1"/>
          <p:nvPr/>
        </p:nvSpPr>
        <p:spPr>
          <a:xfrm>
            <a:off x="4269105" y="1062990"/>
            <a:ext cx="3391535" cy="2306955"/>
          </a:xfrm>
          <a:prstGeom prst="rect">
            <a:avLst/>
          </a:prstGeom>
          <a:noFill/>
        </p:spPr>
        <p:txBody>
          <a:bodyPr wrap="square" rtlCol="0" anchor="t">
            <a:spAutoFit/>
          </a:bodyPr>
          <a:p>
            <a:r>
              <a:rPr lang="en-US" altLang="zh-CN" sz="36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rPr>
              <a:t>It’s slow but gives the whole picture and better accuracy.</a:t>
            </a:r>
            <a:endParaRPr lang="en-US" altLang="zh-CN" sz="3600" b="1">
              <a:solidFill>
                <a:srgbClr val="FF0000"/>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sp>
        <p:nvSpPr>
          <p:cNvPr id="24" name="左箭头 23"/>
          <p:cNvSpPr/>
          <p:nvPr/>
        </p:nvSpPr>
        <p:spPr>
          <a:xfrm>
            <a:off x="7581265" y="1837055"/>
            <a:ext cx="988695" cy="741045"/>
          </a:xfrm>
          <a:prstGeom prst="left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highlight>
                <a:srgbClr val="000080"/>
              </a:highlight>
            </a:endParaRPr>
          </a:p>
        </p:txBody>
      </p:sp>
    </p:spTree>
    <p:custDataLst>
      <p:tags r:id="rId2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6" grpId="0" bldLvl="0" animBg="1"/>
      <p:bldP spid="23" grpId="0"/>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6516" y="76345"/>
            <a:ext cx="12785718" cy="6002430"/>
          </a:xfrm>
        </p:spPr>
        <p:txBody>
          <a:bodyPr/>
          <a:lstStyle/>
          <a:p>
            <a:pPr marL="0" indent="0">
              <a:lnSpc>
                <a:spcPct val="200000"/>
              </a:lnSpc>
              <a:buNone/>
            </a:pPr>
            <a:r>
              <a:rPr lang="en-US" altLang="zh-CN">
                <a:solidFill>
                  <a:srgbClr val="FF0000"/>
                </a:solidFill>
              </a:rPr>
              <a:t>                                         </a:t>
            </a:r>
            <a:r>
              <a:rPr lang="en-US" altLang="zh-CN" sz="4640" b="1">
                <a:solidFill>
                  <a:srgbClr val="FF0000"/>
                </a:solidFill>
                <a:latin typeface="Times New Roman" panose="02020603050405020304" charset="0"/>
                <a:cs typeface="Times New Roman" panose="02020603050405020304" charset="0"/>
              </a:rPr>
              <a:t>  </a:t>
            </a:r>
            <a:endParaRPr lang="zh-CN" altLang="en-US" sz="5695">
              <a:solidFill>
                <a:srgbClr val="FF0000"/>
              </a:solidFill>
              <a:latin typeface="方正小标宋_GBK" panose="03000509000000000000" charset="-122"/>
              <a:ea typeface="方正小标宋_GBK" panose="03000509000000000000" charset="-122"/>
              <a:cs typeface="方正小标宋_GBK" panose="03000509000000000000" charset="-122"/>
            </a:endParaRPr>
          </a:p>
          <a:p>
            <a:pPr marL="0" indent="0">
              <a:lnSpc>
                <a:spcPts val="3660"/>
              </a:lnSpc>
              <a:buNone/>
            </a:pPr>
            <a:endParaRPr lang="zh-CN" altLang="en-US" sz="3375">
              <a:solidFill>
                <a:schemeClr val="tx1"/>
              </a:solidFill>
              <a:latin typeface="方正小标宋_GBK" panose="03000509000000000000" charset="-122"/>
              <a:ea typeface="方正小标宋_GBK" panose="03000509000000000000" charset="-122"/>
              <a:cs typeface="方正小标宋_GBK" panose="03000509000000000000" charset="-122"/>
            </a:endParaRPr>
          </a:p>
        </p:txBody>
      </p:sp>
      <p:sp>
        <p:nvSpPr>
          <p:cNvPr id="2" name="文本框 1"/>
          <p:cNvSpPr txBox="1"/>
          <p:nvPr/>
        </p:nvSpPr>
        <p:spPr>
          <a:xfrm>
            <a:off x="423597" y="1384122"/>
            <a:ext cx="12207776" cy="5077460"/>
          </a:xfrm>
          <a:prstGeom prst="rect">
            <a:avLst/>
          </a:prstGeom>
          <a:noFill/>
        </p:spPr>
        <p:txBody>
          <a:bodyPr wrap="square" rtlCol="0" anchor="t">
            <a:spAutoFit/>
          </a:bodyPr>
          <a:p>
            <a:pPr marL="514350" marR="0" lvl="0" indent="-514350" algn="l" defTabSz="914400" rtl="0" eaLnBrk="0" fontAlgn="base" latinLnBrk="0" hangingPunct="0">
              <a:lnSpc>
                <a:spcPct val="100000"/>
              </a:lnSpc>
              <a:spcBef>
                <a:spcPct val="0"/>
              </a:spcBef>
              <a:spcAft>
                <a:spcPct val="0"/>
              </a:spcAft>
              <a:buClrTx/>
              <a:buSzTx/>
              <a:buFont typeface="Wingdings" panose="05000000000000000000" pitchFamily="2" charset="2"/>
              <a:buChar char="Ø"/>
            </a:pPr>
            <a:r>
              <a:rPr lang="en-US" altLang="zh-CN" sz="3600" dirty="0">
                <a:latin typeface="Times New Roman" panose="02020603050405020304" charset="0"/>
                <a:cs typeface="Times New Roman" panose="02020603050405020304" charset="0"/>
                <a:sym typeface="+mn-ea"/>
              </a:rPr>
              <a:t>Apply</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effective</a:t>
            </a:r>
            <a:r>
              <a:rPr lang="zh-CN" altLang="en-US" sz="3600" dirty="0">
                <a:latin typeface="Times New Roman" panose="02020603050405020304" charset="0"/>
                <a:cs typeface="Times New Roman" panose="02020603050405020304" charset="0"/>
                <a:sym typeface="+mn-ea"/>
              </a:rPr>
              <a:t> </a:t>
            </a:r>
            <a:r>
              <a:rPr lang="en-US" altLang="zh-CN" sz="3600" dirty="0" err="1">
                <a:latin typeface="Times New Roman" panose="02020603050405020304" charset="0"/>
                <a:cs typeface="Times New Roman" panose="02020603050405020304" charset="0"/>
                <a:sym typeface="+mn-ea"/>
              </a:rPr>
              <a:t>approaches</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to</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solve</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the</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problems.</a:t>
            </a:r>
            <a:endParaRPr lang="en-US" altLang="zh-CN" sz="3600" dirty="0">
              <a:latin typeface="Times New Roman" panose="02020603050405020304" charset="0"/>
              <a:cs typeface="Times New Roman" panose="02020603050405020304" charset="0"/>
              <a:sym typeface="+mn-ea"/>
            </a:endParaRPr>
          </a:p>
          <a:p>
            <a:pPr marL="514350" marR="0" lvl="0" indent="-514350" algn="l" defTabSz="914400" rtl="0" eaLnBrk="0" fontAlgn="base" latinLnBrk="0" hangingPunct="0">
              <a:lnSpc>
                <a:spcPct val="100000"/>
              </a:lnSpc>
              <a:spcBef>
                <a:spcPct val="0"/>
              </a:spcBef>
              <a:spcAft>
                <a:spcPct val="0"/>
              </a:spcAft>
              <a:buClrTx/>
              <a:buSzTx/>
              <a:buFont typeface="Wingdings" panose="05000000000000000000" pitchFamily="2" charset="2"/>
              <a:buChar char="Ø"/>
            </a:pPr>
            <a:endParaRPr lang="en-US" altLang="zh-CN" sz="3600" dirty="0">
              <a:latin typeface="Times New Roman" panose="02020603050405020304" charset="0"/>
              <a:cs typeface="Times New Roman" panose="02020603050405020304" charset="0"/>
              <a:sym typeface="+mn-ea"/>
            </a:endParaRPr>
          </a:p>
          <a:p>
            <a:pPr marL="514350" marR="0" lvl="0" indent="-514350" algn="l" defTabSz="914400" rtl="0" eaLnBrk="0" fontAlgn="base" latinLnBrk="0" hangingPunct="0">
              <a:lnSpc>
                <a:spcPct val="100000"/>
              </a:lnSpc>
              <a:spcBef>
                <a:spcPct val="0"/>
              </a:spcBef>
              <a:spcAft>
                <a:spcPct val="0"/>
              </a:spcAft>
              <a:buClrTx/>
              <a:buSzTx/>
              <a:buFont typeface="Wingdings" panose="05000000000000000000" pitchFamily="2" charset="2"/>
              <a:buChar char="Ø"/>
            </a:pPr>
            <a:r>
              <a:rPr lang="en-US" altLang="zh-CN" sz="3600" dirty="0">
                <a:latin typeface="Times New Roman" panose="02020603050405020304" charset="0"/>
                <a:cs typeface="Times New Roman" panose="02020603050405020304" charset="0"/>
                <a:sym typeface="+mn-ea"/>
              </a:rPr>
              <a:t> </a:t>
            </a:r>
            <a:r>
              <a:rPr lang="en-US" altLang="zh-CN" sz="3600" b="1" dirty="0">
                <a:solidFill>
                  <a:srgbClr val="FF0000"/>
                </a:solidFill>
                <a:latin typeface="Times New Roman" panose="02020603050405020304" charset="0"/>
                <a:cs typeface="Times New Roman" panose="02020603050405020304" charset="0"/>
                <a:sym typeface="+mn-ea"/>
              </a:rPr>
              <a:t>Don’t</a:t>
            </a:r>
            <a:r>
              <a:rPr lang="zh-CN" altLang="en-US" sz="3600" b="1" dirty="0">
                <a:solidFill>
                  <a:srgbClr val="FF0000"/>
                </a:solidFill>
                <a:latin typeface="Times New Roman" panose="02020603050405020304" charset="0"/>
                <a:cs typeface="Times New Roman" panose="02020603050405020304" charset="0"/>
                <a:sym typeface="+mn-ea"/>
              </a:rPr>
              <a:t> </a:t>
            </a:r>
            <a:r>
              <a:rPr lang="en-US" altLang="zh-CN" sz="3600" b="1" dirty="0">
                <a:solidFill>
                  <a:srgbClr val="FF0000"/>
                </a:solidFill>
                <a:latin typeface="Times New Roman" panose="02020603050405020304" charset="0"/>
                <a:cs typeface="Times New Roman" panose="02020603050405020304" charset="0"/>
                <a:sym typeface="+mn-ea"/>
              </a:rPr>
              <a:t>jump</a:t>
            </a:r>
            <a:r>
              <a:rPr lang="zh-CN" altLang="en-US" sz="3600" b="1" dirty="0">
                <a:solidFill>
                  <a:srgbClr val="FF0000"/>
                </a:solidFill>
                <a:latin typeface="Times New Roman" panose="02020603050405020304" charset="0"/>
                <a:cs typeface="Times New Roman" panose="02020603050405020304" charset="0"/>
                <a:sym typeface="+mn-ea"/>
              </a:rPr>
              <a:t> </a:t>
            </a:r>
            <a:r>
              <a:rPr lang="en-US" altLang="zh-CN" sz="3600" b="1" dirty="0">
                <a:solidFill>
                  <a:srgbClr val="FF0000"/>
                </a:solidFill>
                <a:latin typeface="Times New Roman" panose="02020603050405020304" charset="0"/>
                <a:cs typeface="Times New Roman" panose="02020603050405020304" charset="0"/>
                <a:sym typeface="+mn-ea"/>
              </a:rPr>
              <a:t>to</a:t>
            </a:r>
            <a:r>
              <a:rPr lang="zh-CN" altLang="en-US" sz="3600" b="1" dirty="0">
                <a:solidFill>
                  <a:srgbClr val="FF0000"/>
                </a:solidFill>
                <a:latin typeface="Times New Roman" panose="02020603050405020304" charset="0"/>
                <a:cs typeface="Times New Roman" panose="02020603050405020304" charset="0"/>
                <a:sym typeface="+mn-ea"/>
              </a:rPr>
              <a:t> </a:t>
            </a:r>
            <a:r>
              <a:rPr lang="en-US" altLang="zh-CN" sz="3600" b="1" dirty="0">
                <a:solidFill>
                  <a:srgbClr val="FF0000"/>
                </a:solidFill>
                <a:latin typeface="Times New Roman" panose="02020603050405020304" charset="0"/>
                <a:cs typeface="Times New Roman" panose="02020603050405020304" charset="0"/>
                <a:sym typeface="+mn-ea"/>
              </a:rPr>
              <a:t>blanks</a:t>
            </a:r>
            <a:r>
              <a:rPr lang="zh-CN" altLang="en-US" sz="3600" b="1" dirty="0">
                <a:solidFill>
                  <a:srgbClr val="4372C4"/>
                </a:solidFill>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directly.</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Scan</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the</a:t>
            </a:r>
            <a:r>
              <a:rPr lang="zh-CN" altLang="en-US" sz="3600" dirty="0">
                <a:latin typeface="Times New Roman" panose="02020603050405020304" charset="0"/>
                <a:cs typeface="Times New Roman" panose="02020603050405020304" charset="0"/>
                <a:sym typeface="+mn-ea"/>
              </a:rPr>
              <a:t> </a:t>
            </a:r>
            <a:r>
              <a:rPr lang="en-US" altLang="zh-CN" sz="3600" b="1" dirty="0">
                <a:solidFill>
                  <a:srgbClr val="FF0000"/>
                </a:solidFill>
                <a:latin typeface="Times New Roman" panose="02020603050405020304" charset="0"/>
                <a:cs typeface="Times New Roman" panose="02020603050405020304" charset="0"/>
                <a:sym typeface="+mn-ea"/>
              </a:rPr>
              <a:t>passage</a:t>
            </a:r>
            <a:r>
              <a:rPr lang="en-US" altLang="zh-CN" sz="3600" b="1" dirty="0">
                <a:solidFill>
                  <a:srgbClr val="0070C0"/>
                </a:solidFill>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first.</a:t>
            </a:r>
            <a:endParaRPr lang="en-US" altLang="zh-CN" sz="3600" dirty="0">
              <a:latin typeface="Times New Roman" panose="02020603050405020304" charset="0"/>
              <a:cs typeface="Times New Roman" panose="02020603050405020304" charset="0"/>
            </a:endParaRPr>
          </a:p>
          <a:p>
            <a:pPr marL="457200" indent="-457200" eaLnBrk="0" fontAlgn="base" hangingPunct="0">
              <a:spcBef>
                <a:spcPct val="0"/>
              </a:spcBef>
              <a:spcAft>
                <a:spcPct val="0"/>
              </a:spcAft>
              <a:buFont typeface="Wingdings" panose="05000000000000000000" pitchFamily="2" charset="2"/>
              <a:buChar char="Ø"/>
            </a:pPr>
            <a:endParaRPr lang="en-US" altLang="zh-CN" sz="3600" dirty="0">
              <a:latin typeface="Times New Roman" panose="02020603050405020304" charset="0"/>
              <a:cs typeface="Times New Roman" panose="02020603050405020304" charset="0"/>
            </a:endParaRPr>
          </a:p>
          <a:p>
            <a:pPr marL="457200" indent="-457200" eaLnBrk="0" fontAlgn="base" hangingPunct="0">
              <a:spcBef>
                <a:spcPct val="0"/>
              </a:spcBef>
              <a:spcAft>
                <a:spcPct val="0"/>
              </a:spcAft>
              <a:buFont typeface="Wingdings" panose="05000000000000000000" pitchFamily="2" charset="2"/>
              <a:buChar char="Ø"/>
            </a:pPr>
            <a:r>
              <a:rPr lang="en-US" altLang="zh-CN" sz="3600" dirty="0">
                <a:latin typeface="Times New Roman" panose="02020603050405020304" charset="0"/>
                <a:cs typeface="Times New Roman" panose="02020603050405020304" charset="0"/>
                <a:sym typeface="+mn-ea"/>
              </a:rPr>
              <a:t>Analyze</a:t>
            </a:r>
            <a:r>
              <a:rPr lang="zh-CN" altLang="en-US" sz="3600" dirty="0">
                <a:latin typeface="Times New Roman" panose="02020603050405020304" charset="0"/>
                <a:cs typeface="Times New Roman" panose="02020603050405020304" charset="0"/>
                <a:sym typeface="+mn-ea"/>
              </a:rPr>
              <a:t> </a:t>
            </a:r>
            <a:r>
              <a:rPr lang="en-US" altLang="zh-CN" sz="3600" b="1" dirty="0">
                <a:solidFill>
                  <a:srgbClr val="FF0000"/>
                </a:solidFill>
                <a:latin typeface="Times New Roman" panose="02020603050405020304" charset="0"/>
                <a:cs typeface="Times New Roman" panose="02020603050405020304" charset="0"/>
                <a:sym typeface="+mn-ea"/>
              </a:rPr>
              <a:t>paragraph structure and flow</a:t>
            </a:r>
            <a:r>
              <a:rPr lang="zh-CN" altLang="en-US" sz="3600" b="1" dirty="0">
                <a:solidFill>
                  <a:srgbClr val="0070C0"/>
                </a:solidFill>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for</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difficult</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blanks.</a:t>
            </a:r>
            <a:endParaRPr lang="en-US" altLang="zh-CN" sz="3600" dirty="0">
              <a:latin typeface="Times New Roman" panose="02020603050405020304" charset="0"/>
              <a:cs typeface="Times New Roman" panose="02020603050405020304" charset="0"/>
            </a:endParaRPr>
          </a:p>
          <a:p>
            <a:pPr indent="0" eaLnBrk="0" fontAlgn="base" hangingPunct="0">
              <a:spcBef>
                <a:spcPct val="0"/>
              </a:spcBef>
              <a:spcAft>
                <a:spcPct val="0"/>
              </a:spcAft>
              <a:buFont typeface="Wingdings" panose="05000000000000000000" pitchFamily="2" charset="2"/>
              <a:buNone/>
            </a:pPr>
            <a:endParaRPr lang="en-US" altLang="zh-CN" sz="3600" dirty="0">
              <a:latin typeface="Times New Roman" panose="02020603050405020304" charset="0"/>
              <a:cs typeface="Times New Roman" panose="02020603050405020304" charset="0"/>
            </a:endParaRPr>
          </a:p>
          <a:p>
            <a:pPr marL="457200" indent="-457200" eaLnBrk="0" fontAlgn="base" hangingPunct="0">
              <a:spcBef>
                <a:spcPct val="0"/>
              </a:spcBef>
              <a:spcAft>
                <a:spcPct val="0"/>
              </a:spcAft>
              <a:buFont typeface="Wingdings" panose="05000000000000000000" pitchFamily="2" charset="2"/>
              <a:buChar char="Ø"/>
            </a:pPr>
            <a:r>
              <a:rPr lang="en-US" altLang="zh-CN" sz="3600" dirty="0">
                <a:latin typeface="Times New Roman" panose="02020603050405020304" charset="0"/>
                <a:cs typeface="Times New Roman" panose="02020603050405020304" charset="0"/>
                <a:sym typeface="+mn-ea"/>
              </a:rPr>
              <a:t>Pay</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attention</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to</a:t>
            </a:r>
            <a:r>
              <a:rPr lang="zh-CN" altLang="en-US" sz="3600" dirty="0">
                <a:latin typeface="Times New Roman" panose="02020603050405020304" charset="0"/>
                <a:cs typeface="Times New Roman" panose="02020603050405020304" charset="0"/>
                <a:sym typeface="+mn-ea"/>
              </a:rPr>
              <a:t> </a:t>
            </a:r>
            <a:r>
              <a:rPr lang="en-US" altLang="zh-CN" sz="3600" dirty="0">
                <a:solidFill>
                  <a:schemeClr val="tx1"/>
                </a:solidFill>
                <a:latin typeface="Times New Roman" panose="02020603050405020304" charset="0"/>
                <a:cs typeface="Times New Roman" panose="02020603050405020304" charset="0"/>
                <a:sym typeface="+mn-ea"/>
              </a:rPr>
              <a:t>the clues</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in</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the</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text</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and</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the</a:t>
            </a:r>
            <a:r>
              <a:rPr lang="zh-CN" altLang="en-US" sz="3600" dirty="0">
                <a:latin typeface="Times New Roman" panose="02020603050405020304" charset="0"/>
                <a:cs typeface="Times New Roman" panose="02020603050405020304" charset="0"/>
                <a:sym typeface="+mn-ea"/>
              </a:rPr>
              <a:t> </a:t>
            </a:r>
            <a:r>
              <a:rPr lang="en-US" altLang="zh-CN" sz="3600" dirty="0">
                <a:latin typeface="Times New Roman" panose="02020603050405020304" charset="0"/>
                <a:cs typeface="Times New Roman" panose="02020603050405020304" charset="0"/>
                <a:sym typeface="+mn-ea"/>
              </a:rPr>
              <a:t>options.</a:t>
            </a:r>
            <a:endParaRPr lang="en-US" altLang="zh-CN" sz="3600" dirty="0">
              <a:latin typeface="Times New Roman" panose="02020603050405020304" charset="0"/>
              <a:cs typeface="Times New Roman" panose="02020603050405020304" charset="0"/>
            </a:endParaRPr>
          </a:p>
          <a:p>
            <a:pPr eaLnBrk="0" fontAlgn="base" hangingPunct="0">
              <a:spcBef>
                <a:spcPct val="0"/>
              </a:spcBef>
              <a:spcAft>
                <a:spcPct val="0"/>
              </a:spcAft>
            </a:pPr>
            <a:endParaRPr lang="en-US" altLang="zh-CN" sz="3600" dirty="0">
              <a:latin typeface="Times New Roman" panose="02020603050405020304" charset="0"/>
              <a:cs typeface="Times New Roman" panose="02020603050405020304" charset="0"/>
            </a:endParaRPr>
          </a:p>
          <a:p>
            <a:pPr marR="0" lvl="0" algn="l" defTabSz="914400" rtl="0" eaLnBrk="0" fontAlgn="base" latinLnBrk="0" hangingPunct="0">
              <a:lnSpc>
                <a:spcPct val="100000"/>
              </a:lnSpc>
              <a:spcBef>
                <a:spcPct val="0"/>
              </a:spcBef>
              <a:spcAft>
                <a:spcPct val="0"/>
              </a:spcAft>
              <a:buClrTx/>
              <a:buSzTx/>
            </a:pPr>
            <a:r>
              <a:rPr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and</a:t>
            </a:r>
            <a:r>
              <a:rPr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more</a:t>
            </a:r>
            <a:r>
              <a:rPr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from</a:t>
            </a:r>
            <a:r>
              <a:rPr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your</a:t>
            </a:r>
            <a:r>
              <a:rPr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hands-on</a:t>
            </a:r>
            <a:r>
              <a:rPr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experience…</a:t>
            </a:r>
            <a:endParaRPr lang="en-US" altLang="zh-CN" sz="3600" b="1" dirty="0">
              <a:solidFill>
                <a:srgbClr val="FF0000"/>
              </a:solidFill>
              <a:effectLst>
                <a:outerShdw blurRad="38100" dist="38100" dir="2700000" algn="tl">
                  <a:srgbClr val="000000">
                    <a:alpha val="43137"/>
                  </a:srgbClr>
                </a:outerShdw>
              </a:effectLst>
              <a:latin typeface="Times New Roman" panose="02020603050405020304" charset="0"/>
              <a:ea typeface="Baskerville" panose="02020502070401020303" pitchFamily="18" charset="0"/>
              <a:cs typeface="Times New Roman" panose="02020603050405020304" charset="0"/>
              <a:sym typeface="+mn-ea"/>
            </a:endParaRPr>
          </a:p>
        </p:txBody>
      </p:sp>
      <p:sp>
        <p:nvSpPr>
          <p:cNvPr id="4" name="文本框 3"/>
          <p:cNvSpPr txBox="1"/>
          <p:nvPr/>
        </p:nvSpPr>
        <p:spPr>
          <a:xfrm>
            <a:off x="2684780" y="375920"/>
            <a:ext cx="6581140" cy="788670"/>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lIns="151866" tIns="227800" rIns="151866" bIns="113900" rtlCol="0" anchor="ctr" anchorCtr="0">
            <a:noAutofit/>
          </a:bodyPr>
          <a:p>
            <a:pPr algn="ctr"/>
            <a:r>
              <a:rPr kumimoji="1" lang="en-US" altLang="zh-CN" sz="3600" b="1" dirty="0">
                <a:solidFill>
                  <a:schemeClr val="tx1"/>
                </a:solidFill>
                <a:latin typeface="Times New Roman" panose="02020603050405020304" charset="0"/>
                <a:cs typeface="Times New Roman" panose="02020603050405020304" charset="0"/>
                <a:sym typeface="+mn-ea"/>
              </a:rPr>
              <a:t>Tips for</a:t>
            </a:r>
            <a:r>
              <a:rPr kumimoji="1" lang="zh-CN" altLang="en-US" sz="3600" b="1" dirty="0">
                <a:solidFill>
                  <a:schemeClr val="tx1"/>
                </a:solidFill>
                <a:latin typeface="Times New Roman" panose="02020603050405020304" charset="0"/>
                <a:cs typeface="Times New Roman" panose="02020603050405020304" charset="0"/>
                <a:sym typeface="+mn-ea"/>
              </a:rPr>
              <a:t> </a:t>
            </a:r>
            <a:r>
              <a:rPr kumimoji="1" lang="en-US" altLang="zh-CN" sz="3600" b="1" dirty="0">
                <a:solidFill>
                  <a:schemeClr val="tx1"/>
                </a:solidFill>
                <a:latin typeface="Times New Roman" panose="02020603050405020304" charset="0"/>
                <a:cs typeface="Times New Roman" panose="02020603050405020304" charset="0"/>
                <a:sym typeface="+mn-ea"/>
              </a:rPr>
              <a:t>the Gap-filling</a:t>
            </a:r>
            <a:r>
              <a:rPr kumimoji="1" lang="zh-CN" altLang="en-US" sz="3600" b="1" dirty="0">
                <a:solidFill>
                  <a:schemeClr val="tx1"/>
                </a:solidFill>
                <a:latin typeface="Times New Roman" panose="02020603050405020304" charset="0"/>
                <a:cs typeface="Times New Roman" panose="02020603050405020304" charset="0"/>
                <a:sym typeface="+mn-ea"/>
              </a:rPr>
              <a:t> </a:t>
            </a:r>
            <a:r>
              <a:rPr kumimoji="1" lang="en-US" altLang="zh-CN" sz="3600" b="1" dirty="0">
                <a:solidFill>
                  <a:schemeClr val="tx1"/>
                </a:solidFill>
                <a:latin typeface="Times New Roman" panose="02020603050405020304" charset="0"/>
                <a:cs typeface="Times New Roman" panose="02020603050405020304" charset="0"/>
                <a:sym typeface="+mn-ea"/>
              </a:rPr>
              <a:t>Task</a:t>
            </a:r>
            <a:endParaRPr kumimoji="1" lang="en-US" altLang="zh-CN" sz="3600" b="1" dirty="0">
              <a:solidFill>
                <a:schemeClr val="bg1"/>
              </a:solidFill>
              <a:latin typeface="Times New Roman" panose="02020603050405020304" charset="0"/>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 calcmode="lin" valueType="num">
                                      <p:cBhvr additive="base">
                                        <p:cTn id="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5875"/>
            <a:ext cx="8284210" cy="766445"/>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noAutofit/>
          </a:bodyPr>
          <a:lstStyle/>
          <a:p>
            <a:pPr algn="ctr"/>
            <a:r>
              <a:rPr kumimoji="1" lang="en-US" sz="3600" b="1" dirty="0">
                <a:solidFill>
                  <a:schemeClr val="tx1"/>
                </a:solidFill>
                <a:latin typeface="Times New Roman" panose="02020603050405020304" charset="0"/>
                <a:cs typeface="Times New Roman" panose="02020603050405020304" charset="0"/>
              </a:rPr>
              <a:t>Part4 Practice </a:t>
            </a:r>
            <a:r>
              <a:rPr kumimoji="1" lang="en-US" altLang="zh-CN" sz="3600" b="1" dirty="0">
                <a:solidFill>
                  <a:schemeClr val="tx1"/>
                </a:solidFill>
                <a:latin typeface="Times New Roman" panose="02020603050405020304" charset="0"/>
                <a:cs typeface="Times New Roman" panose="02020603050405020304" charset="0"/>
              </a:rPr>
              <a:t>based</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on</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Text</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Awareness</a:t>
            </a:r>
            <a:endParaRPr kumimoji="1" lang="en-US" altLang="zh-CN" sz="3600" b="1" dirty="0">
              <a:solidFill>
                <a:schemeClr val="tx1"/>
              </a:solidFill>
              <a:latin typeface="Times New Roman" panose="02020603050405020304" charset="0"/>
              <a:cs typeface="Times New Roman" panose="02020603050405020304" charset="0"/>
            </a:endParaRPr>
          </a:p>
        </p:txBody>
      </p:sp>
      <p:sp>
        <p:nvSpPr>
          <p:cNvPr id="5" name="文本框 4"/>
          <p:cNvSpPr txBox="1"/>
          <p:nvPr/>
        </p:nvSpPr>
        <p:spPr>
          <a:xfrm>
            <a:off x="92710" y="664210"/>
            <a:ext cx="3838575" cy="593725"/>
          </a:xfrm>
          <a:prstGeom prst="rect">
            <a:avLst/>
          </a:prstGeom>
          <a:noFill/>
        </p:spPr>
        <p:txBody>
          <a:bodyPr wrap="square">
            <a:noAutofit/>
          </a:bodyPr>
          <a:p>
            <a:pPr algn="l">
              <a:lnSpc>
                <a:spcPts val="3580"/>
              </a:lnSpc>
            </a:pPr>
            <a:r>
              <a:rPr lang="en-US" altLang="zh-CN"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2024</a:t>
            </a:r>
            <a:r>
              <a:rPr lang="zh-CN" altLang="en-US"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年新课标</a:t>
            </a:r>
            <a:r>
              <a:rPr lang="zh-CN" altLang="en-US" sz="3200" b="1" kern="100" dirty="0">
                <a:solidFill>
                  <a:srgbClr val="000000"/>
                </a:solidFill>
                <a:effectLst/>
                <a:highlight>
                  <a:srgbClr val="FFFF00"/>
                </a:highlight>
                <a:latin typeface="宋体" panose="02010600030101010101" pitchFamily="2" charset="-122"/>
                <a:cs typeface="宋体" panose="02010600030101010101" pitchFamily="2" charset="-122"/>
                <a:sym typeface="+mn-ea"/>
              </a:rPr>
              <a:t>Ⅱ卷</a:t>
            </a:r>
            <a:r>
              <a:rPr lang="zh-CN" altLang="en-US" sz="2530" kern="0" dirty="0">
                <a:solidFill>
                  <a:srgbClr val="000000"/>
                </a:solidFill>
                <a:effectLst/>
                <a:highlight>
                  <a:srgbClr val="FFFF00"/>
                </a:highlight>
                <a:latin typeface="微软雅黑" panose="020B0503020204020204" pitchFamily="34" charset="-122"/>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92710" y="735965"/>
            <a:ext cx="12705080" cy="3503930"/>
          </a:xfrm>
          <a:prstGeom prst="rect">
            <a:avLst/>
          </a:prstGeom>
          <a:noFill/>
        </p:spPr>
        <p:txBody>
          <a:bodyPr wrap="square" rtlCol="0">
            <a:noAutofit/>
          </a:bodyPr>
          <a:p>
            <a:pPr algn="ctr"/>
            <a:r>
              <a:rPr lang="en-US" altLang="zh-CN" sz="3200"/>
              <a:t>  </a:t>
            </a:r>
            <a:r>
              <a:rPr lang="en-US" altLang="zh-CN" sz="1800" b="1"/>
              <a:t> </a:t>
            </a:r>
            <a:r>
              <a:rPr lang="en-US" altLang="zh-CN" sz="1800" b="1">
                <a:latin typeface="Times New Roman" panose="02020603050405020304" charset="0"/>
                <a:cs typeface="Times New Roman" panose="02020603050405020304" charset="0"/>
              </a:rPr>
              <a:t>Overtourism Is For Real: How Can You Help?</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Travel promotes understanding, expands our minds, makes us better people, and boosts local economies and communities, but the rapid growth of travel has led to overtourism in certain regions and destinations.</a:t>
            </a:r>
            <a:r>
              <a:rPr lang="en-US" altLang="zh-CN" sz="1800" u="sng">
                <a:latin typeface="Times New Roman" panose="02020603050405020304" charset="0"/>
                <a:cs typeface="Times New Roman" panose="02020603050405020304" charset="0"/>
              </a:rPr>
              <a:t>      36     </a:t>
            </a:r>
            <a:r>
              <a:rPr lang="en-US" altLang="zh-CN" sz="1800">
                <a:latin typeface="Times New Roman" panose="02020603050405020304" charset="0"/>
                <a:cs typeface="Times New Roman" panose="02020603050405020304" charset="0"/>
              </a:rPr>
              <a:t>Certainly not. The loss of what travel offers would be unacceptable in today’s world. Here are some tips on making wise decisions to minimize pressure on the places we visit and improve our experience.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•Choose mindfully. Overvisited destinations are that way for a reason: they’re special. With so many online posts featuring the same places, it’s easy to feel like you’re missing out. Go somewhere only when the landscape, culture or food deeply draws you.</a:t>
            </a:r>
            <a:r>
              <a:rPr lang="en-US" altLang="zh-CN" sz="1800" u="sng">
                <a:latin typeface="Times New Roman" panose="02020603050405020304" charset="0"/>
                <a:cs typeface="Times New Roman" panose="02020603050405020304" charset="0"/>
              </a:rPr>
              <a:t>    37</a:t>
            </a:r>
            <a:r>
              <a:rPr lang="en-US" altLang="zh-CN" sz="1800">
                <a:latin typeface="Times New Roman" panose="02020603050405020304" charset="0"/>
                <a:cs typeface="Times New Roman" panose="02020603050405020304" charset="0"/>
              </a:rPr>
              <a:t>  </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•Get creative. The best way to ease pressure on over-touristed destinations is to go somewhere else. Though overtourism is described as a problem affecting the entire world, it’s actually concentrated to a small number of extremely popular spots. That means you have tons of less-visited options to choose from. </a:t>
            </a:r>
            <a:r>
              <a:rPr lang="en-US" altLang="zh-CN" sz="1800" u="sng">
                <a:latin typeface="Times New Roman" panose="02020603050405020304" charset="0"/>
                <a:cs typeface="Times New Roman" panose="02020603050405020304" charset="0"/>
              </a:rPr>
              <a:t>    38    </a:t>
            </a:r>
            <a:r>
              <a:rPr lang="en-US" altLang="zh-CN" sz="1800">
                <a:latin typeface="Times New Roman" panose="02020603050405020304" charset="0"/>
                <a:cs typeface="Times New Roman" panose="02020603050405020304" charset="0"/>
              </a:rPr>
              <a:t>Why not try a regional alternative or check out a popular destination’s lesser-known sights?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a:t>
            </a:r>
            <a:r>
              <a:rPr lang="en-US" altLang="zh-CN" sz="1800" u="sng">
                <a:latin typeface="Times New Roman" panose="02020603050405020304" charset="0"/>
                <a:cs typeface="Times New Roman" panose="02020603050405020304" charset="0"/>
              </a:rPr>
              <a:t>    39   </a:t>
            </a:r>
            <a:r>
              <a:rPr lang="en-US" altLang="zh-CN" sz="1800">
                <a:latin typeface="Times New Roman" panose="02020603050405020304" charset="0"/>
                <a:cs typeface="Times New Roman" panose="02020603050405020304" charset="0"/>
              </a:rPr>
              <a:t> Minimize impact and maximize experience by skipping major holidays or rush hour. You’ll compete with fewer tourists, save money, experience a different side of a popular place, and boost the economy when tourism is traditionally slower.</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Visiting a place that others call home is a privilege (</a:t>
            </a:r>
            <a:r>
              <a:rPr lang="zh-CN" altLang="en-US" sz="1800">
                <a:latin typeface="Times New Roman" panose="02020603050405020304" charset="0"/>
                <a:cs typeface="Times New Roman" panose="02020603050405020304" charset="0"/>
              </a:rPr>
              <a:t>荣幸</a:t>
            </a:r>
            <a:r>
              <a:rPr lang="en-US" altLang="zh-CN" sz="1800">
                <a:latin typeface="Times New Roman" panose="02020603050405020304" charset="0"/>
                <a:cs typeface="Times New Roman" panose="02020603050405020304" charset="0"/>
              </a:rPr>
              <a:t>). Do your part to preserve what makes a destination special in the first place.       </a:t>
            </a:r>
            <a:r>
              <a:rPr lang="en-US" altLang="zh-CN" sz="1800" u="sng">
                <a:latin typeface="Times New Roman" panose="02020603050405020304" charset="0"/>
                <a:cs typeface="Times New Roman" panose="02020603050405020304" charset="0"/>
              </a:rPr>
              <a:t>40    </a:t>
            </a:r>
            <a:r>
              <a:rPr lang="en-US" altLang="zh-CN" sz="1800">
                <a:latin typeface="Times New Roman" panose="02020603050405020304" charset="0"/>
                <a:cs typeface="Times New Roman" panose="02020603050405020304" charset="0"/>
              </a:rPr>
              <a:t>You may be amazed how much closer you’ll feel to the people there.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A. Visit during off-peak times.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B. So, should we stop traveling?</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C. Travel for you and no one else.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D. Can overtourism be avoided then?</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E. You can still find relatively undiscovered places.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F. You’ll find yourself virtually alone, or close to it.</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G. Consider giving back to the communities you’re visiting.</a:t>
            </a:r>
            <a:endParaRPr lang="en-US" altLang="zh-CN" sz="1800">
              <a:latin typeface="Times New Roman" panose="02020603050405020304" charset="0"/>
              <a:cs typeface="Times New Roman" panose="02020603050405020304" charset="0"/>
            </a:endParaRPr>
          </a:p>
        </p:txBody>
      </p:sp>
      <p:grpSp>
        <p:nvGrpSpPr>
          <p:cNvPr id="9" name="组合 8"/>
          <p:cNvGrpSpPr/>
          <p:nvPr/>
        </p:nvGrpSpPr>
        <p:grpSpPr>
          <a:xfrm rot="960000">
            <a:off x="2178050" y="1833245"/>
            <a:ext cx="9631045" cy="4464685"/>
            <a:chOff x="-105" y="6379"/>
            <a:chExt cx="12133" cy="6226"/>
          </a:xfrm>
        </p:grpSpPr>
        <p:sp>
          <p:nvSpPr>
            <p:cNvPr id="8" name="爆炸形 2 7"/>
            <p:cNvSpPr/>
            <p:nvPr/>
          </p:nvSpPr>
          <p:spPr>
            <a:xfrm rot="20880000">
              <a:off x="-105" y="6379"/>
              <a:ext cx="12133" cy="6226"/>
            </a:xfrm>
            <a:prstGeom prst="irregularSeal2">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nSpc>
                  <a:spcPct val="150000"/>
                </a:lnSpc>
              </a:pPr>
              <a:endParaRPr kumimoji="1" lang="en-US" altLang="zh-CN" sz="3200" b="1" dirty="0">
                <a:solidFill>
                  <a:sysClr val="windowText" lastClr="000000"/>
                </a:solidFill>
                <a:latin typeface="Times New Roman" panose="02020603050405020304" charset="0"/>
                <a:cs typeface="Times New Roman" panose="02020603050405020304" charset="0"/>
                <a:sym typeface="+mn-ea"/>
              </a:endParaRPr>
            </a:p>
          </p:txBody>
        </p:sp>
        <p:sp>
          <p:nvSpPr>
            <p:cNvPr id="11" name="文本框 10"/>
            <p:cNvSpPr txBox="1"/>
            <p:nvPr/>
          </p:nvSpPr>
          <p:spPr>
            <a:xfrm rot="20640000">
              <a:off x="1750" y="8592"/>
              <a:ext cx="9487" cy="1286"/>
            </a:xfrm>
            <a:prstGeom prst="rect">
              <a:avLst/>
            </a:prstGeom>
            <a:noFill/>
          </p:spPr>
          <p:txBody>
            <a:bodyPr wrap="square" rtlCol="0">
              <a:spAutoFit/>
            </a:bodyPr>
            <a:p>
              <a:pPr marL="514350" indent="-514350" algn="l">
                <a:lnSpc>
                  <a:spcPct val="150000"/>
                </a:lnSpc>
                <a:buFont typeface="+mj-lt"/>
                <a:buAutoNum type="arabicPeriod"/>
              </a:pP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Analyze the Passage</a:t>
              </a:r>
              <a:r>
                <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(1</a:t>
              </a:r>
              <a:r>
                <a:rPr kumimoji="1"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min)</a:t>
              </a:r>
              <a:endPar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5" y="664163"/>
            <a:ext cx="3385952" cy="4030980"/>
          </a:xfrm>
          <a:prstGeom prst="rect">
            <a:avLst/>
          </a:prstGeom>
          <a:noFill/>
        </p:spPr>
        <p:txBody>
          <a:bodyPr wrap="square">
            <a:spAutoFit/>
          </a:bodyPr>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rPr>
              <a:t>Genre(</a:t>
            </a:r>
            <a:r>
              <a:rPr lang="zh-CN" altLang="en-US" sz="3200" b="1" kern="100" dirty="0">
                <a:solidFill>
                  <a:srgbClr val="FF0000"/>
                </a:solidFill>
                <a:highlight>
                  <a:srgbClr val="FFFF00"/>
                </a:highlight>
                <a:latin typeface="Times New Roman" panose="02020603050405020304" charset="0"/>
                <a:cs typeface="Times New Roman" panose="02020603050405020304" charset="0"/>
              </a:rPr>
              <a:t>体裁</a:t>
            </a:r>
            <a:r>
              <a:rPr lang="en-US" altLang="zh-CN" sz="3200" b="1" kern="100" dirty="0">
                <a:solidFill>
                  <a:srgbClr val="FF0000"/>
                </a:solidFill>
                <a:highlight>
                  <a:srgbClr val="FFFF00"/>
                </a:highlight>
                <a:latin typeface="Times New Roman" panose="02020603050405020304" charset="0"/>
                <a:cs typeface="Times New Roman" panose="02020603050405020304" charset="0"/>
              </a:rPr>
              <a:t>):</a:t>
            </a: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 </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Main Idea/Topic: </a:t>
            </a:r>
            <a:endParaRPr lang="en-US" altLang="zh-CN" sz="3200" b="1"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Passage</a:t>
            </a:r>
            <a:r>
              <a:rPr lang="zh-CN" altLang="en-US"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 </a:t>
            </a:r>
            <a:r>
              <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rPr>
              <a:t>Structure:</a:t>
            </a:r>
            <a:endParaRPr lang="en-US" altLang="zh-CN" sz="3200" b="1" kern="100" dirty="0">
              <a:solidFill>
                <a:srgbClr val="FF0000"/>
              </a:solidFill>
              <a:highlight>
                <a:srgbClr val="FFFF00"/>
              </a:highlight>
              <a:latin typeface="Times New Roman" panose="02020603050405020304" charset="0"/>
              <a:cs typeface="Times New Roman" panose="02020603050405020304" charset="0"/>
              <a:sym typeface="Wingdings" panose="05000000000000000000" pitchFamily="2" charset="2"/>
            </a:endParaRPr>
          </a:p>
          <a:p>
            <a:pPr fontAlgn="ctr"/>
            <a:r>
              <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rPr>
              <a:t>________________</a:t>
            </a: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a:p>
            <a:pPr fontAlgn="ctr"/>
            <a:endParaRPr lang="en-US" altLang="zh-CN" sz="3200" kern="100" dirty="0">
              <a:solidFill>
                <a:schemeClr val="tx1"/>
              </a:solidFill>
              <a:latin typeface="Times New Roman" panose="02020603050405020304" charset="0"/>
              <a:cs typeface="Times New Roman" panose="02020603050405020304" charset="0"/>
              <a:sym typeface="Wingdings" panose="05000000000000000000" pitchFamily="2" charset="2"/>
            </a:endParaRPr>
          </a:p>
        </p:txBody>
      </p:sp>
      <p:sp>
        <p:nvSpPr>
          <p:cNvPr id="7" name="文本框 6"/>
          <p:cNvSpPr txBox="1"/>
          <p:nvPr/>
        </p:nvSpPr>
        <p:spPr>
          <a:xfrm>
            <a:off x="99060" y="1161415"/>
            <a:ext cx="2462530" cy="583565"/>
          </a:xfrm>
          <a:prstGeom prst="rect">
            <a:avLst/>
          </a:prstGeom>
          <a:noFill/>
        </p:spPr>
        <p:txBody>
          <a:bodyPr wrap="square">
            <a:spAutoFit/>
          </a:bodyPr>
          <a:p>
            <a:pPr algn="l" fontAlgn="ctr"/>
            <a:r>
              <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rPr>
              <a:t>Expository</a:t>
            </a:r>
            <a:endParaRPr lang="en-US" altLang="zh-CN" sz="3200" b="1" kern="100" dirty="0">
              <a:solidFill>
                <a:srgbClr val="000000"/>
              </a:solidFill>
              <a:highlight>
                <a:srgbClr val="FFFF00"/>
              </a:highlight>
              <a:latin typeface="Times New Roman" panose="02020603050405020304" charset="0"/>
              <a:cs typeface="Times New Roman" panose="02020603050405020304" charset="0"/>
              <a:sym typeface="Wingdings" panose="05000000000000000000" pitchFamily="2" charset="2"/>
            </a:endParaRPr>
          </a:p>
        </p:txBody>
      </p:sp>
      <p:sp>
        <p:nvSpPr>
          <p:cNvPr id="17" name="文本框 16"/>
          <p:cNvSpPr txBox="1"/>
          <p:nvPr/>
        </p:nvSpPr>
        <p:spPr>
          <a:xfrm>
            <a:off x="-51435" y="2104390"/>
            <a:ext cx="3375660" cy="561975"/>
          </a:xfrm>
          <a:prstGeom prst="rect">
            <a:avLst/>
          </a:prstGeom>
          <a:noFill/>
        </p:spPr>
        <p:txBody>
          <a:bodyPr wrap="square" rtlCol="0" anchor="t">
            <a:noAutofit/>
          </a:bodyPr>
          <a:p>
            <a:pPr fontAlgn="ctr"/>
            <a:r>
              <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rPr>
              <a:t>Tips on wise travel</a:t>
            </a:r>
            <a:endParaRPr lang="en-US" altLang="zh-CN" sz="3200" kern="100" dirty="0">
              <a:solidFill>
                <a:srgbClr val="000000"/>
              </a:solidFill>
              <a:latin typeface="Times New Roman" panose="02020603050405020304" charset="0"/>
              <a:cs typeface="Times New Roman" panose="02020603050405020304" charset="0"/>
              <a:sym typeface="Wingdings" panose="05000000000000000000" pitchFamily="2" charset="2"/>
            </a:endParaRPr>
          </a:p>
        </p:txBody>
      </p:sp>
      <p:sp>
        <p:nvSpPr>
          <p:cNvPr id="19" name="文本框 18"/>
          <p:cNvSpPr txBox="1"/>
          <p:nvPr/>
        </p:nvSpPr>
        <p:spPr>
          <a:xfrm>
            <a:off x="-1" y="3070875"/>
            <a:ext cx="3586859" cy="583565"/>
          </a:xfrm>
          <a:prstGeom prst="rect">
            <a:avLst/>
          </a:prstGeom>
          <a:noFill/>
        </p:spPr>
        <p:txBody>
          <a:bodyPr wrap="square" rtlCol="0" anchor="t">
            <a:spAutoFit/>
          </a:bodyPr>
          <a:p>
            <a:pPr algn="l" fontAlgn="ctr"/>
            <a:r>
              <a:rPr lang="en-US" altLang="zh-CN" sz="3200" kern="100" dirty="0">
                <a:latin typeface="Times New Roman" panose="02020603050405020304" charset="0"/>
                <a:cs typeface="Times New Roman" panose="02020603050405020304" charset="0"/>
                <a:sym typeface="Wingdings" panose="05000000000000000000" pitchFamily="2" charset="2"/>
              </a:rPr>
              <a:t>General-specific      </a:t>
            </a:r>
            <a:r>
              <a:rPr lang="en-US" altLang="zh-CN" sz="2955" kern="100" dirty="0">
                <a:latin typeface="Times New Roman" panose="02020603050405020304" charset="0"/>
                <a:cs typeface="Times New Roman" panose="02020603050405020304" charset="0"/>
                <a:sym typeface="Wingdings" panose="05000000000000000000" pitchFamily="2" charset="2"/>
              </a:rPr>
              <a:t>       </a:t>
            </a:r>
            <a:endParaRPr lang="en-US" altLang="zh-CN" sz="2955" kern="100" dirty="0">
              <a:latin typeface="Times New Roman" panose="02020603050405020304" charset="0"/>
              <a:cs typeface="Times New Roman" panose="02020603050405020304" charset="0"/>
              <a:sym typeface="Wingdings" panose="05000000000000000000" pitchFamily="2" charset="2"/>
            </a:endParaRPr>
          </a:p>
        </p:txBody>
      </p:sp>
      <p:sp>
        <p:nvSpPr>
          <p:cNvPr id="6" name="文本框 5"/>
          <p:cNvSpPr txBox="1"/>
          <p:nvPr/>
        </p:nvSpPr>
        <p:spPr>
          <a:xfrm>
            <a:off x="3681730" y="160020"/>
            <a:ext cx="9179560" cy="7065010"/>
          </a:xfrm>
          <a:prstGeom prst="rect">
            <a:avLst/>
          </a:prstGeom>
          <a:noFill/>
        </p:spPr>
        <p:txBody>
          <a:bodyPr wrap="square" rtlCol="0">
            <a:noAutofit/>
          </a:bodyPr>
          <a:p>
            <a:pPr algn="ctr"/>
            <a:r>
              <a:rPr lang="en-US" altLang="zh-CN" sz="2000">
                <a:latin typeface="Times New Roman" panose="02020603050405020304" charset="0"/>
                <a:cs typeface="Times New Roman" panose="02020603050405020304" charset="0"/>
              </a:rPr>
              <a:t> </a:t>
            </a:r>
            <a:r>
              <a:rPr lang="en-US" altLang="zh-CN" sz="2000" b="1">
                <a:sym typeface="+mn-ea"/>
              </a:rPr>
              <a:t> </a:t>
            </a:r>
            <a:r>
              <a:rPr lang="en-US" altLang="zh-CN" sz="1800" b="1">
                <a:latin typeface="Times New Roman" panose="02020603050405020304" charset="0"/>
                <a:cs typeface="Times New Roman" panose="02020603050405020304" charset="0"/>
                <a:sym typeface="+mn-ea"/>
              </a:rPr>
              <a:t>Overtourism Is For Real: How Can You Help?</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sym typeface="+mn-ea"/>
              </a:rPr>
              <a:t>  Travel promotes understanding, expands our minds, makes us better people, and boosts local economies and communities, but the rapid growth of travel has led to overtourism in certain regions and destinations.</a:t>
            </a:r>
            <a:r>
              <a:rPr lang="en-US" altLang="zh-CN" sz="1800" u="sng">
                <a:latin typeface="Times New Roman" panose="02020603050405020304" charset="0"/>
                <a:cs typeface="Times New Roman" panose="02020603050405020304" charset="0"/>
                <a:sym typeface="+mn-ea"/>
              </a:rPr>
              <a:t>      36     </a:t>
            </a:r>
            <a:r>
              <a:rPr lang="en-US" altLang="zh-CN" sz="1800">
                <a:latin typeface="Times New Roman" panose="02020603050405020304" charset="0"/>
                <a:cs typeface="Times New Roman" panose="02020603050405020304" charset="0"/>
                <a:sym typeface="+mn-ea"/>
              </a:rPr>
              <a:t>Certainly not. The loss of what travel offers would be unacceptable in today’s world. Here are some tips on making wise decisions to minimize pressure on the places we visit and improve our experience.</a:t>
            </a:r>
            <a:endParaRPr lang="en-US" altLang="zh-CN" sz="1800">
              <a:latin typeface="Times New Roman" panose="02020603050405020304" charset="0"/>
              <a:cs typeface="Times New Roman" panose="02020603050405020304" charset="0"/>
              <a:sym typeface="+mn-ea"/>
            </a:endParaRPr>
          </a:p>
          <a:p>
            <a:pPr algn="just"/>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sym typeface="+mn-ea"/>
              </a:rPr>
              <a:t>  •Choose mindfully. Overvisited destinations are that way for a reason: they’re special. With so many online posts featuring the same places, it’s easy to feel like you’re missing out. Go somewhere only when the landscape, culture or food deeply draws you.</a:t>
            </a:r>
            <a:r>
              <a:rPr lang="en-US" altLang="zh-CN" sz="1800" u="sng">
                <a:latin typeface="Times New Roman" panose="02020603050405020304" charset="0"/>
                <a:cs typeface="Times New Roman" panose="02020603050405020304" charset="0"/>
                <a:sym typeface="+mn-ea"/>
              </a:rPr>
              <a:t>    37</a:t>
            </a:r>
            <a:r>
              <a:rPr lang="en-US" altLang="zh-CN" sz="1800">
                <a:latin typeface="Times New Roman" panose="02020603050405020304" charset="0"/>
                <a:cs typeface="Times New Roman" panose="02020603050405020304" charset="0"/>
                <a:sym typeface="+mn-ea"/>
              </a:rPr>
              <a:t>  </a:t>
            </a:r>
            <a:endParaRPr lang="en-US" altLang="zh-CN" sz="1800">
              <a:latin typeface="Times New Roman" panose="02020603050405020304" charset="0"/>
              <a:cs typeface="Times New Roman" panose="02020603050405020304" charset="0"/>
              <a:sym typeface="+mn-ea"/>
            </a:endParaRPr>
          </a:p>
          <a:p>
            <a:pPr algn="just"/>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sym typeface="+mn-ea"/>
              </a:rPr>
              <a:t>  •Get creative. The best way to ease pressure on over-touristed destinations is to go somewhere else. Though overtourism is described as a problem affecting the entire world, it’s actually concentrated to a small number of extremely popular spots. That means you have tons of less-visited options to choose from. </a:t>
            </a:r>
            <a:r>
              <a:rPr lang="en-US" altLang="zh-CN" sz="1800" u="sng">
                <a:latin typeface="Times New Roman" panose="02020603050405020304" charset="0"/>
                <a:cs typeface="Times New Roman" panose="02020603050405020304" charset="0"/>
                <a:sym typeface="+mn-ea"/>
              </a:rPr>
              <a:t>    38    </a:t>
            </a:r>
            <a:r>
              <a:rPr lang="en-US" altLang="zh-CN" sz="1800">
                <a:latin typeface="Times New Roman" panose="02020603050405020304" charset="0"/>
                <a:cs typeface="Times New Roman" panose="02020603050405020304" charset="0"/>
                <a:sym typeface="+mn-ea"/>
              </a:rPr>
              <a:t>Why not try a regional alternative or check out a popular destination’s lesser-known sights?</a:t>
            </a:r>
            <a:endParaRPr lang="en-US" altLang="zh-CN" sz="1800">
              <a:latin typeface="Times New Roman" panose="02020603050405020304" charset="0"/>
              <a:cs typeface="Times New Roman" panose="02020603050405020304" charset="0"/>
              <a:sym typeface="+mn-ea"/>
            </a:endParaRPr>
          </a:p>
          <a:p>
            <a:pPr algn="just"/>
            <a:endParaRPr lang="en-US" altLang="zh-CN" sz="1800">
              <a:latin typeface="Times New Roman" panose="02020603050405020304" charset="0"/>
              <a:cs typeface="Times New Roman" panose="02020603050405020304" charset="0"/>
              <a:sym typeface="+mn-ea"/>
            </a:endParaRPr>
          </a:p>
          <a:p>
            <a:pPr algn="just"/>
            <a:r>
              <a:rPr lang="en-US" altLang="zh-CN" sz="1800">
                <a:latin typeface="Times New Roman" panose="02020603050405020304" charset="0"/>
                <a:cs typeface="Times New Roman" panose="02020603050405020304" charset="0"/>
                <a:sym typeface="+mn-ea"/>
              </a:rPr>
              <a:t>  •</a:t>
            </a:r>
            <a:r>
              <a:rPr lang="en-US" altLang="zh-CN" sz="1800" u="sng">
                <a:latin typeface="Times New Roman" panose="02020603050405020304" charset="0"/>
                <a:cs typeface="Times New Roman" panose="02020603050405020304" charset="0"/>
                <a:sym typeface="+mn-ea"/>
              </a:rPr>
              <a:t>    39   </a:t>
            </a:r>
            <a:r>
              <a:rPr lang="en-US" altLang="zh-CN" sz="1800">
                <a:latin typeface="Times New Roman" panose="02020603050405020304" charset="0"/>
                <a:cs typeface="Times New Roman" panose="02020603050405020304" charset="0"/>
                <a:sym typeface="+mn-ea"/>
              </a:rPr>
              <a:t> Minimize impact and maximize experience by skipping major holidays or rush hour. You’ll compete with fewer tourists, save money, experience a different side of a popular place, and boost the economy when tourism is traditionally slower.</a:t>
            </a:r>
            <a:endParaRPr lang="en-US" altLang="zh-CN" sz="1800">
              <a:latin typeface="Times New Roman" panose="02020603050405020304" charset="0"/>
              <a:cs typeface="Times New Roman" panose="02020603050405020304" charset="0"/>
              <a:sym typeface="+mn-ea"/>
            </a:endParaRPr>
          </a:p>
          <a:p>
            <a:pPr algn="just"/>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sym typeface="+mn-ea"/>
              </a:rPr>
              <a:t>   Visiting a place that others call home is a privilege (</a:t>
            </a:r>
            <a:r>
              <a:rPr lang="zh-CN" altLang="en-US" sz="1800">
                <a:latin typeface="Times New Roman" panose="02020603050405020304" charset="0"/>
                <a:cs typeface="Times New Roman" panose="02020603050405020304" charset="0"/>
                <a:sym typeface="+mn-ea"/>
              </a:rPr>
              <a:t>荣幸</a:t>
            </a:r>
            <a:r>
              <a:rPr lang="en-US" altLang="zh-CN" sz="1800">
                <a:latin typeface="Times New Roman" panose="02020603050405020304" charset="0"/>
                <a:cs typeface="Times New Roman" panose="02020603050405020304" charset="0"/>
                <a:sym typeface="+mn-ea"/>
              </a:rPr>
              <a:t>). Do your part to preserve what makes a destination special in the first place.  </a:t>
            </a:r>
            <a:r>
              <a:rPr lang="en-US" altLang="zh-CN" sz="1800" u="sng">
                <a:latin typeface="Times New Roman" panose="02020603050405020304" charset="0"/>
                <a:cs typeface="Times New Roman" panose="02020603050405020304" charset="0"/>
                <a:sym typeface="+mn-ea"/>
              </a:rPr>
              <a:t>40    </a:t>
            </a:r>
            <a:r>
              <a:rPr lang="en-US" altLang="zh-CN" sz="1800">
                <a:latin typeface="Times New Roman" panose="02020603050405020304" charset="0"/>
                <a:cs typeface="Times New Roman" panose="02020603050405020304" charset="0"/>
                <a:sym typeface="+mn-ea"/>
              </a:rPr>
              <a:t>You may be amazed how much closer you’ll feel to the people there</a:t>
            </a:r>
            <a:r>
              <a:rPr lang="en-US" altLang="zh-CN" sz="2000">
                <a:latin typeface="Times New Roman" panose="02020603050405020304" charset="0"/>
                <a:cs typeface="Times New Roman" panose="02020603050405020304" charset="0"/>
                <a:sym typeface="+mn-ea"/>
              </a:rPr>
              <a:t>.</a:t>
            </a:r>
            <a:endParaRPr lang="en-US" altLang="zh-CN" sz="2000">
              <a:latin typeface="Times New Roman" panose="02020603050405020304" charset="0"/>
              <a:cs typeface="Times New Roman" panose="02020603050405020304" charset="0"/>
            </a:endParaRPr>
          </a:p>
        </p:txBody>
      </p:sp>
      <p:sp>
        <p:nvSpPr>
          <p:cNvPr id="18" name="文本框 17"/>
          <p:cNvSpPr txBox="1"/>
          <p:nvPr/>
        </p:nvSpPr>
        <p:spPr>
          <a:xfrm>
            <a:off x="-50800" y="87630"/>
            <a:ext cx="3510915" cy="694055"/>
          </a:xfrm>
          <a:prstGeom prst="rect">
            <a:avLst/>
          </a:prstGeom>
          <a:noFill/>
        </p:spPr>
        <p:txBody>
          <a:bodyPr wrap="square" rtlCol="0" anchor="t">
            <a:noAutofit/>
          </a:bodyPr>
          <a:p>
            <a:pPr algn="l">
              <a:lnSpc>
                <a:spcPts val="3580"/>
              </a:lnSpc>
            </a:pPr>
            <a:r>
              <a:rPr lang="en-US" altLang="zh-CN" sz="3200" b="1" kern="100" dirty="0">
                <a:solidFill>
                  <a:srgbClr val="FF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2024</a:t>
            </a:r>
            <a:r>
              <a:rPr lang="zh-CN" altLang="en-US" sz="3200" b="1" kern="100" dirty="0">
                <a:solidFill>
                  <a:srgbClr val="FF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a:t>
            </a:r>
            <a:r>
              <a:rPr lang="zh-CN" sz="3200" b="1" kern="100" dirty="0">
                <a:solidFill>
                  <a:srgbClr val="FF0000"/>
                </a:solidFill>
                <a:effectLst/>
                <a:highlight>
                  <a:srgbClr val="FFFF00"/>
                </a:highlight>
                <a:latin typeface="宋体" panose="02010600030101010101" pitchFamily="2" charset="-122"/>
                <a:cs typeface="宋体" panose="02010600030101010101" pitchFamily="2" charset="-122"/>
                <a:sym typeface="+mn-ea"/>
              </a:rPr>
              <a:t>新课标Ⅱ卷</a:t>
            </a:r>
            <a:r>
              <a:rPr lang="zh-CN" altLang="en-US" sz="2530" kern="0" dirty="0">
                <a:solidFill>
                  <a:srgbClr val="000000"/>
                </a:solidFill>
                <a:effectLst/>
                <a:highlight>
                  <a:srgbClr val="00FF00"/>
                </a:highlight>
                <a:latin typeface="微软雅黑" panose="020B0503020204020204" pitchFamily="34" charset="-122"/>
                <a:ea typeface="微软雅黑" panose="020B0503020204020204" pitchFamily="34" charset="-122"/>
                <a:cs typeface="Times New Roman" panose="02020603050405020304" charset="0"/>
                <a:sym typeface="+mn-ea"/>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9" name="矩形 8"/>
          <p:cNvSpPr/>
          <p:nvPr/>
        </p:nvSpPr>
        <p:spPr>
          <a:xfrm>
            <a:off x="6645910" y="1311910"/>
            <a:ext cx="6067425" cy="39497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b="1" dirty="0">
              <a:solidFill>
                <a:schemeClr val="tx1"/>
              </a:solidFill>
            </a:endParaRPr>
          </a:p>
        </p:txBody>
      </p:sp>
      <p:sp>
        <p:nvSpPr>
          <p:cNvPr id="3" name="矩形 2"/>
          <p:cNvSpPr/>
          <p:nvPr/>
        </p:nvSpPr>
        <p:spPr>
          <a:xfrm>
            <a:off x="3769360" y="1583690"/>
            <a:ext cx="4812665" cy="28956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b="1" dirty="0">
              <a:solidFill>
                <a:schemeClr val="tx1"/>
              </a:solidFill>
            </a:endParaRPr>
          </a:p>
        </p:txBody>
      </p:sp>
      <p:sp>
        <p:nvSpPr>
          <p:cNvPr id="5" name="矩形 4"/>
          <p:cNvSpPr/>
          <p:nvPr/>
        </p:nvSpPr>
        <p:spPr>
          <a:xfrm>
            <a:off x="3837305" y="2104390"/>
            <a:ext cx="1887220" cy="329565"/>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b="1" dirty="0">
              <a:solidFill>
                <a:schemeClr val="tx1"/>
              </a:solidFill>
            </a:endParaRPr>
          </a:p>
        </p:txBody>
      </p:sp>
      <p:sp>
        <p:nvSpPr>
          <p:cNvPr id="11" name="矩形 10"/>
          <p:cNvSpPr/>
          <p:nvPr/>
        </p:nvSpPr>
        <p:spPr>
          <a:xfrm>
            <a:off x="3909695" y="3183890"/>
            <a:ext cx="1266825" cy="394970"/>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b="1" dirty="0">
              <a:solidFill>
                <a:schemeClr val="tx1"/>
              </a:solidFill>
            </a:endParaRPr>
          </a:p>
        </p:txBody>
      </p:sp>
      <p:sp>
        <p:nvSpPr>
          <p:cNvPr id="13" name="矩形 12"/>
          <p:cNvSpPr/>
          <p:nvPr/>
        </p:nvSpPr>
        <p:spPr>
          <a:xfrm>
            <a:off x="3837305" y="5920740"/>
            <a:ext cx="5617845" cy="313055"/>
          </a:xfrm>
          <a:prstGeom prst="rect">
            <a:avLst/>
          </a:prstGeom>
          <a:solidFill>
            <a:srgbClr val="72BCD7">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 b="1" dirty="0">
              <a:solidFill>
                <a:schemeClr val="tx1"/>
              </a:solidFill>
            </a:endParaRPr>
          </a:p>
        </p:txBody>
      </p:sp>
      <p:pic>
        <p:nvPicPr>
          <p:cNvPr id="15" name="图片 14" descr="IMG_1679"/>
          <p:cNvPicPr>
            <a:picLocks noChangeAspect="1"/>
          </p:cNvPicPr>
          <p:nvPr/>
        </p:nvPicPr>
        <p:blipFill>
          <a:blip r:embed="rId1"/>
          <a:stretch>
            <a:fillRect/>
          </a:stretch>
        </p:blipFill>
        <p:spPr>
          <a:xfrm>
            <a:off x="0" y="4058920"/>
            <a:ext cx="3432175" cy="3167380"/>
          </a:xfrm>
          <a:prstGeom prst="rect">
            <a:avLst/>
          </a:prstGeom>
        </p:spPr>
      </p:pic>
      <p:sp>
        <p:nvSpPr>
          <p:cNvPr id="14" name="文本框 13"/>
          <p:cNvSpPr txBox="1"/>
          <p:nvPr/>
        </p:nvSpPr>
        <p:spPr>
          <a:xfrm>
            <a:off x="4413250" y="705485"/>
            <a:ext cx="7528560"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Para.1 Introduction:Tips on wise travel</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20" name="文本框 19"/>
          <p:cNvSpPr txBox="1"/>
          <p:nvPr/>
        </p:nvSpPr>
        <p:spPr>
          <a:xfrm>
            <a:off x="4341495" y="2168525"/>
            <a:ext cx="7528560"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Para.2 Tip1: Choose what you like </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21" name="文本框 20"/>
          <p:cNvSpPr txBox="1"/>
          <p:nvPr/>
        </p:nvSpPr>
        <p:spPr>
          <a:xfrm>
            <a:off x="4424045" y="3543935"/>
            <a:ext cx="7446010"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Para.3 Tip2: Try less-known sights </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22" name="文本框 21"/>
          <p:cNvSpPr txBox="1"/>
          <p:nvPr/>
        </p:nvSpPr>
        <p:spPr>
          <a:xfrm>
            <a:off x="4269740" y="4984115"/>
            <a:ext cx="7528560"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Para.4 Tip3:  Skip holidays or rush hour</a:t>
            </a:r>
            <a:endParaRPr kumimoji="1" lang="zh-CN" altLang="en-US" sz="3200" b="1" dirty="0">
              <a:solidFill>
                <a:schemeClr val="tx1"/>
              </a:solidFill>
              <a:latin typeface="Times New Roman" panose="02020603050405020304" charset="0"/>
              <a:cs typeface="Times New Roman" panose="02020603050405020304" charset="0"/>
            </a:endParaRPr>
          </a:p>
        </p:txBody>
      </p:sp>
      <p:sp>
        <p:nvSpPr>
          <p:cNvPr id="23" name="文本框 22"/>
          <p:cNvSpPr txBox="1"/>
          <p:nvPr/>
        </p:nvSpPr>
        <p:spPr>
          <a:xfrm>
            <a:off x="5061585" y="6100445"/>
            <a:ext cx="5786755" cy="719455"/>
          </a:xfrm>
          <a:prstGeom prst="rect">
            <a:avLst/>
          </a:prstGeom>
          <a:solidFill>
            <a:srgbClr val="FFFF0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spAutoFit/>
          </a:bodyPr>
          <a:p>
            <a:pPr algn="ctr"/>
            <a:r>
              <a:rPr kumimoji="1" lang="en-US" sz="3200" b="1" dirty="0">
                <a:solidFill>
                  <a:schemeClr val="tx1"/>
                </a:solidFill>
                <a:latin typeface="Times New Roman" panose="02020603050405020304" charset="0"/>
                <a:cs typeface="Times New Roman" panose="02020603050405020304" charset="0"/>
              </a:rPr>
              <a:t>Para.5 Conclusion</a:t>
            </a:r>
            <a:endParaRPr kumimoji="1" lang="zh-CN" altLang="en-US" sz="32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linds(horizont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linds(horizontal)">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linds(horizontal)">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9" grpId="0"/>
      <p:bldP spid="14" grpId="0" bldLvl="0" animBg="1"/>
      <p:bldP spid="20" grpId="0" bldLvl="0" animBg="1"/>
      <p:bldP spid="21" grpId="0" bldLvl="0" animBg="1"/>
      <p:bldP spid="22" grpId="0" bldLvl="0" animBg="1"/>
      <p:bldP spid="23"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0955" y="735965"/>
            <a:ext cx="4254500" cy="593725"/>
          </a:xfrm>
          <a:prstGeom prst="rect">
            <a:avLst/>
          </a:prstGeom>
          <a:noFill/>
        </p:spPr>
        <p:txBody>
          <a:bodyPr wrap="square">
            <a:noAutofit/>
          </a:bodyPr>
          <a:p>
            <a:pPr algn="l">
              <a:lnSpc>
                <a:spcPts val="3580"/>
              </a:lnSpc>
            </a:pPr>
            <a:r>
              <a:rPr lang="en-US" altLang="zh-CN"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2024</a:t>
            </a:r>
            <a:r>
              <a:rPr lang="zh-CN" altLang="en-US"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年新课标</a:t>
            </a:r>
            <a:r>
              <a:rPr lang="zh-CN" altLang="en-US" sz="3200" b="1" kern="100" dirty="0">
                <a:solidFill>
                  <a:srgbClr val="000000"/>
                </a:solidFill>
                <a:effectLst/>
                <a:highlight>
                  <a:srgbClr val="FFFF00"/>
                </a:highlight>
                <a:latin typeface="宋体" panose="02010600030101010101" pitchFamily="2" charset="-122"/>
                <a:cs typeface="宋体" panose="02010600030101010101" pitchFamily="2" charset="-122"/>
                <a:sym typeface="+mn-ea"/>
              </a:rPr>
              <a:t>Ⅱ卷</a:t>
            </a:r>
            <a:r>
              <a:rPr lang="zh-CN" altLang="en-US" sz="3200" kern="0" dirty="0">
                <a:solidFill>
                  <a:srgbClr val="000000"/>
                </a:solidFill>
                <a:effectLst/>
                <a:highlight>
                  <a:srgbClr val="FFFF00"/>
                </a:highlight>
                <a:latin typeface="微软雅黑" panose="020B0503020204020204" pitchFamily="34" charset="-122"/>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20955" y="735965"/>
            <a:ext cx="12705080" cy="3503930"/>
          </a:xfrm>
          <a:prstGeom prst="rect">
            <a:avLst/>
          </a:prstGeom>
          <a:noFill/>
        </p:spPr>
        <p:txBody>
          <a:bodyPr wrap="square" rtlCol="0">
            <a:noAutofit/>
          </a:bodyPr>
          <a:p>
            <a:pPr algn="ctr"/>
            <a:r>
              <a:rPr lang="en-US" altLang="zh-CN" sz="3200"/>
              <a:t>  </a:t>
            </a:r>
            <a:r>
              <a:rPr lang="en-US" altLang="zh-CN" sz="1800" b="1"/>
              <a:t> </a:t>
            </a:r>
            <a:r>
              <a:rPr lang="en-US" altLang="zh-CN" sz="1800" b="1">
                <a:latin typeface="Times New Roman" panose="02020603050405020304" charset="0"/>
                <a:cs typeface="Times New Roman" panose="02020603050405020304" charset="0"/>
              </a:rPr>
              <a:t>Overtourism Is For Real: How Can You Help?</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Travel promotes understanding, expands our minds, makes us better people, and boosts local economies and communities, but the rapid growth of travel has led to overtourism in certain regions and destinations.</a:t>
            </a:r>
            <a:r>
              <a:rPr lang="en-US" altLang="zh-CN" sz="1800" u="sng">
                <a:latin typeface="Times New Roman" panose="02020603050405020304" charset="0"/>
                <a:cs typeface="Times New Roman" panose="02020603050405020304" charset="0"/>
              </a:rPr>
              <a:t>      36     </a:t>
            </a:r>
            <a:r>
              <a:rPr lang="en-US" altLang="zh-CN" sz="1800">
                <a:latin typeface="Times New Roman" panose="02020603050405020304" charset="0"/>
                <a:cs typeface="Times New Roman" panose="02020603050405020304" charset="0"/>
              </a:rPr>
              <a:t>Certainly not. The loss of what travel offers would be unacceptable in today’s world. Here are some tips on making wise decisions to minimize pressure on the places we visit and improve our experience.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•Choose mindfully. Overvisited destinations are that way for a reason: they’re special. With so many online posts featuring the same places, it’s easy to feel like you’re missing out. Go somewhere only when the landscape, culture or food deeply draws you.</a:t>
            </a:r>
            <a:r>
              <a:rPr lang="en-US" altLang="zh-CN" sz="1800" u="sng">
                <a:latin typeface="Times New Roman" panose="02020603050405020304" charset="0"/>
                <a:cs typeface="Times New Roman" panose="02020603050405020304" charset="0"/>
              </a:rPr>
              <a:t>    37</a:t>
            </a:r>
            <a:r>
              <a:rPr lang="en-US" altLang="zh-CN" sz="1800">
                <a:latin typeface="Times New Roman" panose="02020603050405020304" charset="0"/>
                <a:cs typeface="Times New Roman" panose="02020603050405020304" charset="0"/>
              </a:rPr>
              <a:t>  </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•Get creative. The best way to ease pressure on over-touristed destinations is to go somewhere else. Though overtourism is described as a problem affecting the entire world, it’s actually concentrated to a small number of extremely popular spots. That means you have tons of less-visited options to choose from. </a:t>
            </a:r>
            <a:r>
              <a:rPr lang="en-US" altLang="zh-CN" sz="1800" u="sng">
                <a:latin typeface="Times New Roman" panose="02020603050405020304" charset="0"/>
                <a:cs typeface="Times New Roman" panose="02020603050405020304" charset="0"/>
              </a:rPr>
              <a:t>    38    </a:t>
            </a:r>
            <a:r>
              <a:rPr lang="en-US" altLang="zh-CN" sz="1800">
                <a:latin typeface="Times New Roman" panose="02020603050405020304" charset="0"/>
                <a:cs typeface="Times New Roman" panose="02020603050405020304" charset="0"/>
              </a:rPr>
              <a:t>Why not try a regional alternative or check out a popular destination’s lesser-known sights?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a:t>
            </a:r>
            <a:r>
              <a:rPr lang="en-US" altLang="zh-CN" sz="1800" u="sng">
                <a:latin typeface="Times New Roman" panose="02020603050405020304" charset="0"/>
                <a:cs typeface="Times New Roman" panose="02020603050405020304" charset="0"/>
              </a:rPr>
              <a:t>    39   </a:t>
            </a:r>
            <a:r>
              <a:rPr lang="en-US" altLang="zh-CN" sz="1800">
                <a:latin typeface="Times New Roman" panose="02020603050405020304" charset="0"/>
                <a:cs typeface="Times New Roman" panose="02020603050405020304" charset="0"/>
              </a:rPr>
              <a:t> Minimize impact and maximize experience by skipping major holidays or rush hour. You’ll compete with fewer tourists, save money, experience a different side of a popular place, and boost the economy when tourism is traditionally slower.</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Visiting a place that others call home is a privilege (</a:t>
            </a:r>
            <a:r>
              <a:rPr lang="zh-CN" altLang="en-US" sz="1800">
                <a:latin typeface="Times New Roman" panose="02020603050405020304" charset="0"/>
                <a:cs typeface="Times New Roman" panose="02020603050405020304" charset="0"/>
              </a:rPr>
              <a:t>荣幸</a:t>
            </a:r>
            <a:r>
              <a:rPr lang="en-US" altLang="zh-CN" sz="1800">
                <a:latin typeface="Times New Roman" panose="02020603050405020304" charset="0"/>
                <a:cs typeface="Times New Roman" panose="02020603050405020304" charset="0"/>
              </a:rPr>
              <a:t>). Do your part to preserve what makes a destination special in the first place.       </a:t>
            </a:r>
            <a:r>
              <a:rPr lang="en-US" altLang="zh-CN" sz="1800" u="sng">
                <a:latin typeface="Times New Roman" panose="02020603050405020304" charset="0"/>
                <a:cs typeface="Times New Roman" panose="02020603050405020304" charset="0"/>
              </a:rPr>
              <a:t>40    </a:t>
            </a:r>
            <a:r>
              <a:rPr lang="en-US" altLang="zh-CN" sz="1800">
                <a:latin typeface="Times New Roman" panose="02020603050405020304" charset="0"/>
                <a:cs typeface="Times New Roman" panose="02020603050405020304" charset="0"/>
              </a:rPr>
              <a:t>You may be amazed how much closer you’ll feel to the people there.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A. Visit during off-peak times.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B. So, should we stop traveling?</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C. Travel for you and no one else.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D. Can overtourism be avoided then?</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E. You can still find relatively undiscovered places.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F. You’ll find yourself virtually alone, or close to it.</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G. Consider giving back to the communities you’re visiting.</a:t>
            </a:r>
            <a:endParaRPr lang="en-US" altLang="zh-CN" sz="1800">
              <a:latin typeface="Times New Roman" panose="02020603050405020304" charset="0"/>
              <a:cs typeface="Times New Roman" panose="02020603050405020304" charset="0"/>
            </a:endParaRPr>
          </a:p>
        </p:txBody>
      </p:sp>
      <p:sp>
        <p:nvSpPr>
          <p:cNvPr id="2" name="爆炸形 2 1"/>
          <p:cNvSpPr/>
          <p:nvPr/>
        </p:nvSpPr>
        <p:spPr>
          <a:xfrm rot="21840000">
            <a:off x="2471275" y="1740972"/>
            <a:ext cx="8321753" cy="4464856"/>
          </a:xfrm>
          <a:prstGeom prst="irregularSeal2">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nSpc>
                <a:spcPct val="150000"/>
              </a:lnSpc>
            </a:pPr>
            <a:endParaRPr kumimoji="1" lang="en-US" altLang="zh-CN" sz="3200" b="1" dirty="0">
              <a:solidFill>
                <a:sysClr val="windowText" lastClr="000000"/>
              </a:solidFill>
              <a:latin typeface="Times New Roman" panose="02020603050405020304" charset="0"/>
              <a:cs typeface="Times New Roman" panose="02020603050405020304" charset="0"/>
              <a:sym typeface="+mn-ea"/>
            </a:endParaRPr>
          </a:p>
        </p:txBody>
      </p:sp>
      <p:sp>
        <p:nvSpPr>
          <p:cNvPr id="7" name="文本框 6"/>
          <p:cNvSpPr txBox="1"/>
          <p:nvPr/>
        </p:nvSpPr>
        <p:spPr>
          <a:xfrm rot="21600000">
            <a:off x="3909801" y="3472010"/>
            <a:ext cx="5338871" cy="922020"/>
          </a:xfrm>
          <a:prstGeom prst="rect">
            <a:avLst/>
          </a:prstGeom>
          <a:noFill/>
        </p:spPr>
        <p:txBody>
          <a:bodyPr wrap="square" rtlCol="0">
            <a:spAutoFit/>
          </a:bodyPr>
          <a:p>
            <a:pPr indent="0" algn="l">
              <a:lnSpc>
                <a:spcPct val="150000"/>
              </a:lnSpc>
              <a:buNone/>
            </a:pPr>
            <a:r>
              <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2. Fill</a:t>
            </a:r>
            <a:r>
              <a:rPr kumimoji="1"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in</a:t>
            </a:r>
            <a:r>
              <a:rPr kumimoji="1"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the</a:t>
            </a:r>
            <a:r>
              <a:rPr kumimoji="1"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Gaps(7</a:t>
            </a:r>
            <a:r>
              <a:rPr kumimoji="1" lang="zh-CN" alt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min)</a:t>
            </a:r>
            <a:endParaRPr kumimoji="1" lang="en-US" altLang="zh-CN"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sp>
        <p:nvSpPr>
          <p:cNvPr id="10" name="文本框 9"/>
          <p:cNvSpPr txBox="1"/>
          <p:nvPr/>
        </p:nvSpPr>
        <p:spPr>
          <a:xfrm>
            <a:off x="0" y="15875"/>
            <a:ext cx="8284210" cy="766445"/>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noAutofit/>
          </a:bodyPr>
          <a:lstStyle/>
          <a:p>
            <a:pPr algn="ctr"/>
            <a:r>
              <a:rPr kumimoji="1" lang="en-US" sz="3600" b="1" dirty="0">
                <a:solidFill>
                  <a:schemeClr val="tx1"/>
                </a:solidFill>
                <a:latin typeface="Times New Roman" panose="02020603050405020304" charset="0"/>
                <a:cs typeface="Times New Roman" panose="02020603050405020304" charset="0"/>
              </a:rPr>
              <a:t>Part4 Practice </a:t>
            </a:r>
            <a:r>
              <a:rPr kumimoji="1" lang="en-US" altLang="zh-CN" sz="3600" b="1" dirty="0">
                <a:solidFill>
                  <a:schemeClr val="tx1"/>
                </a:solidFill>
                <a:latin typeface="Times New Roman" panose="02020603050405020304" charset="0"/>
                <a:cs typeface="Times New Roman" panose="02020603050405020304" charset="0"/>
              </a:rPr>
              <a:t>based</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on</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Text</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Awareness</a:t>
            </a:r>
            <a:endParaRPr kumimoji="1" lang="en-US" altLang="zh-CN"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960" y="304340"/>
            <a:ext cx="6984195" cy="645160"/>
          </a:xfrm>
          <a:prstGeom prst="rect">
            <a:avLst/>
          </a:prstGeom>
          <a:noFill/>
        </p:spPr>
        <p:txBody>
          <a:bodyPr wrap="square">
            <a:spAutoFit/>
          </a:bodyPr>
          <a:lstStyle/>
          <a:p>
            <a:pPr algn="l" fontAlgn="ctr"/>
            <a:r>
              <a:rPr 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Anlyze</a:t>
            </a:r>
            <a:r>
              <a:rPr lang="zh-CN" alt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the Paragraph</a:t>
            </a:r>
            <a:r>
              <a:rPr lang="zh-CN" alt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Structure</a:t>
            </a:r>
            <a:r>
              <a:rPr lang="zh-CN" altLang="en-US" sz="36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6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7797800" y="951865"/>
            <a:ext cx="493458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marL="0" indent="0" algn="ctr" eaLnBrk="1" latinLnBrk="0" hangingPunct="1">
              <a:lnSpc>
                <a:spcPct val="150000"/>
              </a:lnSpc>
            </a:pPr>
            <a:r>
              <a:rPr kumimoji="1" lang="zh-CN" altLang="en-US" sz="2530" b="1" dirty="0">
                <a:solidFill>
                  <a:schemeClr val="tx1"/>
                </a:solidFill>
                <a:latin typeface="Times New Roman" panose="02020603050405020304" charset="0"/>
                <a:cs typeface="Times New Roman" panose="02020603050405020304" charset="0"/>
                <a:sym typeface="+mn-ea"/>
              </a:rPr>
              <a:t>①</a:t>
            </a:r>
            <a:r>
              <a:rPr kumimoji="1" lang="en-US" altLang="zh-CN" sz="2530" b="1" dirty="0">
                <a:solidFill>
                  <a:schemeClr val="tx1"/>
                </a:solidFill>
                <a:latin typeface="Times New Roman" panose="02020603050405020304" charset="0"/>
                <a:cs typeface="Times New Roman" panose="02020603050405020304" charset="0"/>
                <a:sym typeface="+mn-ea"/>
              </a:rPr>
              <a:t>___________________</a:t>
            </a:r>
            <a:endParaRPr kumimoji="1" lang="en-US" altLang="zh-CN" sz="253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sym typeface="+mn-ea"/>
              </a:rPr>
              <a:t>↓</a:t>
            </a:r>
            <a:r>
              <a:rPr kumimoji="1" lang="zh-CN" altLang="en-US" sz="2530" b="1" dirty="0">
                <a:solidFill>
                  <a:schemeClr val="tx1"/>
                </a:solidFill>
                <a:latin typeface="Times New Roman" panose="02020603050405020304" charset="0"/>
                <a:cs typeface="Times New Roman" panose="02020603050405020304" charset="0"/>
                <a:sym typeface="+mn-ea"/>
              </a:rPr>
              <a:t> </a:t>
            </a:r>
            <a:endParaRPr kumimoji="1" lang="zh-CN" altLang="en-US" sz="253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50000"/>
              </a:lnSpc>
            </a:pPr>
            <a:r>
              <a:rPr lang="en-US" altLang="zh-CN" sz="253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②</a:t>
            </a:r>
            <a:r>
              <a:rPr kumimoji="1" lang="en-US" altLang="zh-CN" sz="2530" b="1" dirty="0">
                <a:solidFill>
                  <a:schemeClr val="tx1"/>
                </a:solidFill>
                <a:latin typeface="Times New Roman" panose="02020603050405020304" charset="0"/>
                <a:cs typeface="Times New Roman" panose="02020603050405020304" charset="0"/>
                <a:sym typeface="+mn-ea"/>
              </a:rPr>
              <a:t> ___________________</a:t>
            </a:r>
            <a:endParaRPr kumimoji="1" lang="en-US"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rPr>
              <a:t>↓</a:t>
            </a:r>
            <a:r>
              <a:rPr kumimoji="1" lang="zh-CN" altLang="en-US" sz="2530" b="1" dirty="0">
                <a:solidFill>
                  <a:schemeClr val="tx1"/>
                </a:solidFill>
                <a:latin typeface="Times New Roman" panose="02020603050405020304" charset="0"/>
                <a:cs typeface="Times New Roman" panose="02020603050405020304" charset="0"/>
              </a:rPr>
              <a:t> </a:t>
            </a:r>
            <a:r>
              <a:rPr lang="en-US" altLang="zh-CN" sz="253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ea typeface="宋体" panose="02010600030101010101" pitchFamily="2" charset="-122"/>
                <a:cs typeface="Times New Roman" panose="02020603050405020304" charset="0"/>
              </a:rPr>
              <a:t>  ③ ___________________</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rPr>
              <a:t>↓</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rPr>
              <a:t>  ④ ___________________</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sym typeface="+mn-ea"/>
              </a:rPr>
              <a:t>↓</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lang="en-US" altLang="zh-CN" sz="2530" b="1">
                <a:solidFill>
                  <a:schemeClr val="tx1"/>
                </a:solidFill>
                <a:latin typeface="Times New Roman" panose="02020603050405020304" charset="0"/>
                <a:cs typeface="Times New Roman" panose="02020603050405020304" charset="0"/>
                <a:sym typeface="+mn-ea"/>
              </a:rPr>
              <a:t>    ⑤____________________</a:t>
            </a:r>
            <a:endParaRPr lang="en-US" altLang="zh-CN" sz="253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50000"/>
              </a:lnSpc>
            </a:pPr>
            <a:endParaRPr kumimoji="1" lang="en-US" altLang="zh-CN" sz="2530" b="1" dirty="0">
              <a:solidFill>
                <a:schemeClr val="tx1"/>
              </a:solidFill>
              <a:latin typeface="Times New Roman" panose="02020603050405020304" charset="0"/>
              <a:cs typeface="Times New Roman" panose="02020603050405020304" charset="0"/>
              <a:sym typeface="+mn-ea"/>
            </a:endParaRPr>
          </a:p>
        </p:txBody>
      </p:sp>
      <p:sp>
        <p:nvSpPr>
          <p:cNvPr id="9" name="文本框 8"/>
          <p:cNvSpPr txBox="1"/>
          <p:nvPr/>
        </p:nvSpPr>
        <p:spPr>
          <a:xfrm>
            <a:off x="0" y="880110"/>
            <a:ext cx="8046720" cy="5908040"/>
          </a:xfrm>
          <a:prstGeom prst="rect">
            <a:avLst/>
          </a:prstGeom>
          <a:solidFill>
            <a:schemeClr val="accent1">
              <a:lumMod val="20000"/>
              <a:lumOff val="80000"/>
              <a:alpha val="27000"/>
            </a:schemeClr>
          </a:solidFill>
        </p:spPr>
        <p:txBody>
          <a:bodyPr wrap="square">
            <a:spAutoFit/>
          </a:bodyPr>
          <a:p>
            <a:pPr marL="0" indent="266700" algn="l" eaLnBrk="1" fontAlgn="ctr" latinLnBrk="0" hangingPunct="1">
              <a:lnSpc>
                <a:spcPct val="150000"/>
              </a:lnSpc>
            </a:pPr>
            <a:r>
              <a:rPr lang="en-US" altLang="zh-CN" sz="2800" kern="100" dirty="0">
                <a:solidFill>
                  <a:schemeClr val="tx1"/>
                </a:solidFill>
                <a:effectLst/>
                <a:latin typeface="Times New Roman" panose="02020603050405020304" charset="0"/>
                <a:ea typeface="Times New Roman" panose="02020603050405020304" charset="0"/>
                <a:cs typeface="Times New Roman" panose="02020603050405020304" charset="0"/>
                <a:sym typeface="+mn-ea"/>
              </a:rPr>
              <a:t>Para.1 </a:t>
            </a:r>
            <a:r>
              <a:rPr lang="en-US" altLang="zh-CN" sz="2800" kern="100" dirty="0">
                <a:solidFill>
                  <a:schemeClr val="tx1"/>
                </a:solidFill>
                <a:effectLst/>
                <a:latin typeface="宋体" panose="02010600030101010101" pitchFamily="2" charset="-122"/>
                <a:cs typeface="Times New Roman" panose="02020603050405020304" charset="0"/>
                <a:sym typeface="+mn-ea"/>
              </a:rPr>
              <a:t>①</a:t>
            </a:r>
            <a:r>
              <a:rPr lang="en-US" altLang="zh-CN" sz="2800" kern="100" dirty="0">
                <a:solidFill>
                  <a:schemeClr val="tx1"/>
                </a:solidFill>
                <a:effectLst/>
                <a:latin typeface="Times New Roman" panose="02020603050405020304" charset="0"/>
                <a:cs typeface="Times New Roman" panose="02020603050405020304" charset="0"/>
                <a:sym typeface="+mn-ea"/>
              </a:rPr>
              <a:t>Travel promotes understanding, expands our minds, makes us better people, and boosts local economies and communities, but the rapid growth of travel has led to overtourism in certain regions and destinations.</a:t>
            </a:r>
            <a:r>
              <a:rPr lang="en-US" altLang="zh-CN" sz="2800" kern="100" dirty="0">
                <a:effectLst/>
                <a:latin typeface="Times New Roman" panose="02020603050405020304" charset="0"/>
                <a:cs typeface="Times New Roman" panose="02020603050405020304" charset="0"/>
                <a:sym typeface="+mn-ea"/>
              </a:rPr>
              <a:t>②</a:t>
            </a:r>
            <a:r>
              <a:rPr lang="en-US" altLang="zh-CN" sz="2800" u="sng" kern="100" dirty="0">
                <a:solidFill>
                  <a:schemeClr val="tx1"/>
                </a:solidFill>
                <a:effectLst/>
                <a:latin typeface="Times New Roman" panose="02020603050405020304" charset="0"/>
                <a:cs typeface="Times New Roman" panose="02020603050405020304" charset="0"/>
                <a:sym typeface="+mn-ea"/>
              </a:rPr>
              <a:t> ________   </a:t>
            </a:r>
            <a:r>
              <a:rPr lang="en-US" altLang="zh-CN" sz="2800" kern="100" dirty="0">
                <a:effectLst/>
                <a:latin typeface="Times New Roman" panose="02020603050405020304" charset="0"/>
                <a:cs typeface="Times New Roman" panose="02020603050405020304" charset="0"/>
                <a:sym typeface="+mn-ea"/>
              </a:rPr>
              <a:t>③</a:t>
            </a:r>
            <a:r>
              <a:rPr lang="en-US" altLang="zh-CN" sz="2800" kern="100" dirty="0">
                <a:solidFill>
                  <a:schemeClr val="tx1"/>
                </a:solidFill>
                <a:effectLst/>
                <a:latin typeface="Times New Roman" panose="02020603050405020304" charset="0"/>
                <a:cs typeface="Times New Roman" panose="02020603050405020304" charset="0"/>
                <a:sym typeface="+mn-ea"/>
              </a:rPr>
              <a:t>Certainly not. </a:t>
            </a:r>
            <a:r>
              <a:rPr lang="en-US" altLang="zh-CN" sz="2800" kern="100" dirty="0">
                <a:effectLst/>
                <a:latin typeface="Times New Roman" panose="02020603050405020304" charset="0"/>
                <a:cs typeface="Times New Roman" panose="02020603050405020304" charset="0"/>
                <a:sym typeface="+mn-ea"/>
              </a:rPr>
              <a:t>④</a:t>
            </a:r>
            <a:r>
              <a:rPr lang="en-US" altLang="zh-CN" sz="2800" kern="100" dirty="0">
                <a:solidFill>
                  <a:schemeClr val="tx1"/>
                </a:solidFill>
                <a:effectLst/>
                <a:latin typeface="Times New Roman" panose="02020603050405020304" charset="0"/>
                <a:cs typeface="Times New Roman" panose="02020603050405020304" charset="0"/>
                <a:sym typeface="+mn-ea"/>
              </a:rPr>
              <a:t>The loss of what travel offers would be unacceptable in today’s world.</a:t>
            </a:r>
            <a:r>
              <a:rPr lang="en-US" altLang="zh-CN" sz="2800" kern="100" dirty="0">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a:latin typeface="Times New Roman" panose="02020603050405020304" charset="0"/>
                <a:cs typeface="Times New Roman" panose="02020603050405020304" charset="0"/>
                <a:sym typeface="+mn-ea"/>
              </a:rPr>
              <a:t>⑤ </a:t>
            </a:r>
            <a:r>
              <a:rPr lang="en-US" altLang="zh-CN" sz="2800" kern="100" dirty="0">
                <a:solidFill>
                  <a:schemeClr val="tx1"/>
                </a:solidFill>
                <a:effectLst/>
                <a:latin typeface="Times New Roman" panose="02020603050405020304" charset="0"/>
                <a:cs typeface="Times New Roman" panose="02020603050405020304" charset="0"/>
                <a:sym typeface="+mn-ea"/>
              </a:rPr>
              <a:t>Here are some tips on making wise decisions to minimize pressure on the places we visit and improve our experience.</a:t>
            </a:r>
            <a:r>
              <a:rPr lang="en-US" altLang="zh-CN" sz="2800">
                <a:solidFill>
                  <a:schemeClr val="tx1"/>
                </a:solidFill>
                <a:latin typeface="Times New Roman" panose="02020603050405020304" charset="0"/>
                <a:cs typeface="Times New Roman" panose="02020603050405020304" charset="0"/>
                <a:sym typeface="+mn-ea"/>
              </a:rPr>
              <a:t> </a:t>
            </a:r>
            <a:r>
              <a:rPr lang="en-US" altLang="zh-CN" sz="2800" kern="100" dirty="0">
                <a:solidFill>
                  <a:schemeClr val="tx1"/>
                </a:solidFill>
                <a:effectLst/>
                <a:latin typeface="Times New Roman" panose="02020603050405020304" charset="0"/>
                <a:ea typeface="微软雅黑" panose="020B0503020204020204" pitchFamily="34" charset="-122"/>
                <a:cs typeface="Times New Roman" panose="02020603050405020304" charset="0"/>
                <a:sym typeface="+mn-ea"/>
              </a:rPr>
              <a:t> </a:t>
            </a:r>
            <a:endParaRPr lang="en-US" altLang="zh-CN" sz="2800" kern="100" dirty="0">
              <a:solidFill>
                <a:schemeClr val="tx1"/>
              </a:solidFill>
              <a:effectLst/>
              <a:latin typeface="Times New Roman" panose="02020603050405020304" charset="0"/>
              <a:ea typeface="Times New Roman" panose="02020603050405020304" charset="0"/>
              <a:cs typeface="Times New Roman" panose="02020603050405020304" charset="0"/>
              <a:sym typeface="+mn-ea"/>
            </a:endParaRPr>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0955" y="735965"/>
            <a:ext cx="4254500" cy="593725"/>
          </a:xfrm>
          <a:prstGeom prst="rect">
            <a:avLst/>
          </a:prstGeom>
          <a:noFill/>
        </p:spPr>
        <p:txBody>
          <a:bodyPr wrap="square">
            <a:noAutofit/>
          </a:bodyPr>
          <a:p>
            <a:pPr algn="l">
              <a:lnSpc>
                <a:spcPts val="3580"/>
              </a:lnSpc>
            </a:pPr>
            <a:r>
              <a:rPr lang="en-US" altLang="zh-CN"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2024</a:t>
            </a:r>
            <a:r>
              <a:rPr lang="zh-CN" altLang="en-US"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年新课标</a:t>
            </a:r>
            <a:r>
              <a:rPr lang="zh-CN" altLang="en-US" sz="3200" b="1" kern="100" dirty="0">
                <a:solidFill>
                  <a:srgbClr val="000000"/>
                </a:solidFill>
                <a:effectLst/>
                <a:highlight>
                  <a:srgbClr val="FFFF00"/>
                </a:highlight>
                <a:latin typeface="宋体" panose="02010600030101010101" pitchFamily="2" charset="-122"/>
                <a:cs typeface="宋体" panose="02010600030101010101" pitchFamily="2" charset="-122"/>
                <a:sym typeface="+mn-ea"/>
              </a:rPr>
              <a:t>Ⅱ卷</a:t>
            </a:r>
            <a:r>
              <a:rPr lang="zh-CN" altLang="en-US" sz="3200" kern="0" dirty="0">
                <a:solidFill>
                  <a:srgbClr val="000000"/>
                </a:solidFill>
                <a:effectLst/>
                <a:highlight>
                  <a:srgbClr val="FFFF00"/>
                </a:highlight>
                <a:latin typeface="微软雅黑" panose="020B0503020204020204" pitchFamily="34" charset="-122"/>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20955" y="735965"/>
            <a:ext cx="12705080" cy="3503930"/>
          </a:xfrm>
          <a:prstGeom prst="rect">
            <a:avLst/>
          </a:prstGeom>
          <a:noFill/>
        </p:spPr>
        <p:txBody>
          <a:bodyPr wrap="square" rtlCol="0">
            <a:noAutofit/>
          </a:bodyPr>
          <a:p>
            <a:pPr algn="ctr"/>
            <a:r>
              <a:rPr lang="en-US" altLang="zh-CN" sz="3200"/>
              <a:t>  </a:t>
            </a:r>
            <a:r>
              <a:rPr lang="en-US" altLang="zh-CN" sz="1800" b="1"/>
              <a:t> </a:t>
            </a:r>
            <a:r>
              <a:rPr lang="en-US" altLang="zh-CN" sz="1800" b="1">
                <a:latin typeface="Times New Roman" panose="02020603050405020304" charset="0"/>
                <a:cs typeface="Times New Roman" panose="02020603050405020304" charset="0"/>
              </a:rPr>
              <a:t>Overtourism Is For Real: How Can You Help?</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Travel promotes understanding, expands our minds, makes us better people, and boosts local economies and communities, but the rapid growth of travel has led to overtourism in certain regions and destinations.</a:t>
            </a:r>
            <a:r>
              <a:rPr lang="en-US" altLang="zh-CN" sz="1800" u="sng">
                <a:latin typeface="Times New Roman" panose="02020603050405020304" charset="0"/>
                <a:cs typeface="Times New Roman" panose="02020603050405020304" charset="0"/>
              </a:rPr>
              <a:t>      36     </a:t>
            </a:r>
            <a:r>
              <a:rPr lang="en-US" altLang="zh-CN" sz="1800">
                <a:latin typeface="Times New Roman" panose="02020603050405020304" charset="0"/>
                <a:cs typeface="Times New Roman" panose="02020603050405020304" charset="0"/>
              </a:rPr>
              <a:t>Certainly not. The loss of what travel offers would be unacceptable in today’s world. Here are some tips on making wise decisions to minimize pressure on the places we visit and improve our experience.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•Choose mindfully. Overvisited destinations are that way for a reason: they’re special. With so many online posts featuring the same places, it’s easy to feel like you’re missing out. Go somewhere only when the landscape, culture or food deeply draws you.</a:t>
            </a:r>
            <a:r>
              <a:rPr lang="en-US" altLang="zh-CN" sz="1800" u="sng">
                <a:latin typeface="Times New Roman" panose="02020603050405020304" charset="0"/>
                <a:cs typeface="Times New Roman" panose="02020603050405020304" charset="0"/>
              </a:rPr>
              <a:t>    37</a:t>
            </a:r>
            <a:r>
              <a:rPr lang="en-US" altLang="zh-CN" sz="1800">
                <a:latin typeface="Times New Roman" panose="02020603050405020304" charset="0"/>
                <a:cs typeface="Times New Roman" panose="02020603050405020304" charset="0"/>
              </a:rPr>
              <a:t>  </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•Get creative. The best way to ease pressure on over-touristed destinations is to go somewhere else. Though overtourism is described as a problem affecting the entire world, it’s actually concentrated to a small number of extremely popular spots. That means you have tons of less-visited options to choose from. </a:t>
            </a:r>
            <a:r>
              <a:rPr lang="en-US" altLang="zh-CN" sz="1800" u="sng">
                <a:latin typeface="Times New Roman" panose="02020603050405020304" charset="0"/>
                <a:cs typeface="Times New Roman" panose="02020603050405020304" charset="0"/>
              </a:rPr>
              <a:t>    38    </a:t>
            </a:r>
            <a:r>
              <a:rPr lang="en-US" altLang="zh-CN" sz="1800">
                <a:latin typeface="Times New Roman" panose="02020603050405020304" charset="0"/>
                <a:cs typeface="Times New Roman" panose="02020603050405020304" charset="0"/>
              </a:rPr>
              <a:t>Why not try a regional alternative or check out a popular destination’s lesser-known sights?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a:t>
            </a:r>
            <a:r>
              <a:rPr lang="en-US" altLang="zh-CN" sz="1800" u="sng">
                <a:latin typeface="Times New Roman" panose="02020603050405020304" charset="0"/>
                <a:cs typeface="Times New Roman" panose="02020603050405020304" charset="0"/>
              </a:rPr>
              <a:t>    39   </a:t>
            </a:r>
            <a:r>
              <a:rPr lang="en-US" altLang="zh-CN" sz="1800">
                <a:latin typeface="Times New Roman" panose="02020603050405020304" charset="0"/>
                <a:cs typeface="Times New Roman" panose="02020603050405020304" charset="0"/>
              </a:rPr>
              <a:t> Minimize impact and maximize experience by skipping major holidays or rush hour. You’ll compete with fewer tourists, save money, experience a different side of a popular place, and boost the economy when tourism is traditionally slower.</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Visiting a place that others call home is a privilege (</a:t>
            </a:r>
            <a:r>
              <a:rPr lang="zh-CN" altLang="en-US" sz="1800">
                <a:latin typeface="Times New Roman" panose="02020603050405020304" charset="0"/>
                <a:cs typeface="Times New Roman" panose="02020603050405020304" charset="0"/>
              </a:rPr>
              <a:t>荣幸</a:t>
            </a:r>
            <a:r>
              <a:rPr lang="en-US" altLang="zh-CN" sz="1800">
                <a:latin typeface="Times New Roman" panose="02020603050405020304" charset="0"/>
                <a:cs typeface="Times New Roman" panose="02020603050405020304" charset="0"/>
              </a:rPr>
              <a:t>). Do your part to preserve what makes a destination special in the first place.       </a:t>
            </a:r>
            <a:r>
              <a:rPr lang="en-US" altLang="zh-CN" sz="1800" u="sng">
                <a:latin typeface="Times New Roman" panose="02020603050405020304" charset="0"/>
                <a:cs typeface="Times New Roman" panose="02020603050405020304" charset="0"/>
              </a:rPr>
              <a:t>40    </a:t>
            </a:r>
            <a:r>
              <a:rPr lang="en-US" altLang="zh-CN" sz="1800">
                <a:latin typeface="Times New Roman" panose="02020603050405020304" charset="0"/>
                <a:cs typeface="Times New Roman" panose="02020603050405020304" charset="0"/>
              </a:rPr>
              <a:t>You may be amazed how much closer you’ll feel to the people there.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A. Visit during off-peak times.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B. So, should we stop traveling?</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C. Travel for you and no one else.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D. Can overtourism be avoided then?</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E. You can still find relatively undiscovered places.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F. You’ll find yourself virtually alone, or close to it.</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G. Consider giving back to the communities you’re visiting.</a:t>
            </a:r>
            <a:endParaRPr lang="en-US" altLang="zh-CN" sz="1800">
              <a:latin typeface="Times New Roman" panose="02020603050405020304" charset="0"/>
              <a:cs typeface="Times New Roman" panose="02020603050405020304" charset="0"/>
            </a:endParaRPr>
          </a:p>
        </p:txBody>
      </p:sp>
      <p:grpSp>
        <p:nvGrpSpPr>
          <p:cNvPr id="9" name="组合 8"/>
          <p:cNvGrpSpPr/>
          <p:nvPr/>
        </p:nvGrpSpPr>
        <p:grpSpPr>
          <a:xfrm rot="960000">
            <a:off x="2341880" y="1744980"/>
            <a:ext cx="9304020" cy="4464685"/>
            <a:chOff x="-105" y="6379"/>
            <a:chExt cx="12133" cy="6226"/>
          </a:xfrm>
        </p:grpSpPr>
        <p:sp>
          <p:nvSpPr>
            <p:cNvPr id="10" name="爆炸形 2 9"/>
            <p:cNvSpPr/>
            <p:nvPr/>
          </p:nvSpPr>
          <p:spPr>
            <a:xfrm rot="20880000">
              <a:off x="-105" y="6379"/>
              <a:ext cx="12133" cy="6226"/>
            </a:xfrm>
            <a:prstGeom prst="irregularSeal2">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nSpc>
                  <a:spcPct val="150000"/>
                </a:lnSpc>
              </a:pPr>
              <a:endParaRPr kumimoji="1" lang="en-US" altLang="zh-CN" sz="3200" b="1" dirty="0">
                <a:solidFill>
                  <a:sysClr val="windowText" lastClr="000000"/>
                </a:solidFill>
                <a:latin typeface="Times New Roman" panose="02020603050405020304" charset="0"/>
                <a:cs typeface="Times New Roman" panose="02020603050405020304" charset="0"/>
                <a:sym typeface="+mn-ea"/>
              </a:endParaRPr>
            </a:p>
          </p:txBody>
        </p:sp>
        <p:sp>
          <p:nvSpPr>
            <p:cNvPr id="11" name="文本框 10"/>
            <p:cNvSpPr txBox="1"/>
            <p:nvPr/>
          </p:nvSpPr>
          <p:spPr>
            <a:xfrm rot="20640000">
              <a:off x="992" y="8049"/>
              <a:ext cx="8103" cy="2573"/>
            </a:xfrm>
            <a:prstGeom prst="rect">
              <a:avLst/>
            </a:prstGeom>
            <a:noFill/>
          </p:spPr>
          <p:txBody>
            <a:bodyPr wrap="square" rtlCol="0">
              <a:spAutoFit/>
            </a:bodyPr>
            <a:p>
              <a:pPr indent="0" algn="ctr">
                <a:lnSpc>
                  <a:spcPct val="150000"/>
                </a:lnSpc>
                <a:buFont typeface="+mj-lt"/>
                <a:buNone/>
              </a:pPr>
              <a:r>
                <a:rPr kumimoji="1" lang="en-US" sz="40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Key: </a:t>
              </a:r>
              <a:endParaRPr kumimoji="1" lang="en-US" sz="40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a:p>
              <a:pPr indent="0" algn="ctr">
                <a:lnSpc>
                  <a:spcPct val="150000"/>
                </a:lnSpc>
                <a:buFont typeface="+mj-lt"/>
                <a:buNone/>
              </a:pPr>
              <a:r>
                <a:rPr kumimoji="1" lang="en-US" altLang="zh-CN" sz="3600" dirty="0">
                  <a:solidFill>
                    <a:sysClr val="windowText" lastClr="000000"/>
                  </a:solidFill>
                  <a:latin typeface="Times New Roman" panose="02020603050405020304" charset="0"/>
                  <a:cs typeface="Times New Roman" panose="02020603050405020304" charset="0"/>
                  <a:sym typeface="+mn-ea"/>
                </a:rPr>
                <a:t>36.</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B</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dirty="0">
                  <a:solidFill>
                    <a:sysClr val="windowText" lastClr="000000"/>
                  </a:solidFill>
                  <a:latin typeface="Times New Roman" panose="02020603050405020304" charset="0"/>
                  <a:cs typeface="Times New Roman" panose="02020603050405020304" charset="0"/>
                  <a:sym typeface="+mn-ea"/>
                </a:rPr>
                <a:t>37.</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dirty="0">
                  <a:solidFill>
                    <a:sysClr val="windowText" lastClr="000000"/>
                  </a:solidFill>
                  <a:latin typeface="Times New Roman" panose="02020603050405020304" charset="0"/>
                  <a:cs typeface="Times New Roman" panose="02020603050405020304" charset="0"/>
                  <a:sym typeface="+mn-ea"/>
                </a:rPr>
                <a:t>38.</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E</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dirty="0">
                  <a:solidFill>
                    <a:sysClr val="windowText" lastClr="000000"/>
                  </a:solidFill>
                  <a:latin typeface="Times New Roman" panose="02020603050405020304" charset="0"/>
                  <a:cs typeface="Times New Roman" panose="02020603050405020304" charset="0"/>
                  <a:sym typeface="+mn-ea"/>
                </a:rPr>
                <a:t>39.</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A</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r>
                <a:rPr kumimoji="1" lang="en-US" altLang="zh-CN" sz="3600" dirty="0">
                  <a:solidFill>
                    <a:sysClr val="windowText" lastClr="000000"/>
                  </a:solidFill>
                  <a:latin typeface="Times New Roman" panose="02020603050405020304" charset="0"/>
                  <a:cs typeface="Times New Roman" panose="02020603050405020304" charset="0"/>
                  <a:sym typeface="+mn-ea"/>
                </a:rPr>
                <a:t>40.</a:t>
              </a:r>
              <a:r>
                <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G</a:t>
              </a:r>
              <a:endParaRPr kumimoji="1" lang="en-US" sz="36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endParaRPr>
            </a:p>
          </p:txBody>
        </p:sp>
      </p:grpSp>
      <p:sp>
        <p:nvSpPr>
          <p:cNvPr id="8" name="文本框 7"/>
          <p:cNvSpPr txBox="1"/>
          <p:nvPr/>
        </p:nvSpPr>
        <p:spPr>
          <a:xfrm>
            <a:off x="0" y="15875"/>
            <a:ext cx="8284210" cy="766445"/>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noAutofit/>
          </a:bodyPr>
          <a:lstStyle/>
          <a:p>
            <a:pPr algn="ctr"/>
            <a:r>
              <a:rPr kumimoji="1" lang="en-US" sz="3600" b="1" dirty="0">
                <a:solidFill>
                  <a:schemeClr val="tx1"/>
                </a:solidFill>
                <a:latin typeface="Times New Roman" panose="02020603050405020304" charset="0"/>
                <a:cs typeface="Times New Roman" panose="02020603050405020304" charset="0"/>
              </a:rPr>
              <a:t>Part4 Practice </a:t>
            </a:r>
            <a:r>
              <a:rPr kumimoji="1" lang="en-US" altLang="zh-CN" sz="3600" b="1" dirty="0">
                <a:solidFill>
                  <a:schemeClr val="tx1"/>
                </a:solidFill>
                <a:latin typeface="Times New Roman" panose="02020603050405020304" charset="0"/>
                <a:cs typeface="Times New Roman" panose="02020603050405020304" charset="0"/>
              </a:rPr>
              <a:t>based</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on</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Text</a:t>
            </a:r>
            <a:r>
              <a:rPr kumimoji="1" lang="zh-CN" altLang="en-US" sz="3600" b="1" dirty="0">
                <a:solidFill>
                  <a:schemeClr val="tx1"/>
                </a:solidFill>
                <a:latin typeface="Times New Roman" panose="02020603050405020304" charset="0"/>
                <a:cs typeface="Times New Roman" panose="02020603050405020304" charset="0"/>
              </a:rPr>
              <a:t> </a:t>
            </a:r>
            <a:r>
              <a:rPr kumimoji="1" lang="en-US" altLang="zh-CN" sz="3600" b="1" dirty="0">
                <a:solidFill>
                  <a:schemeClr val="tx1"/>
                </a:solidFill>
                <a:latin typeface="Times New Roman" panose="02020603050405020304" charset="0"/>
                <a:cs typeface="Times New Roman" panose="02020603050405020304" charset="0"/>
              </a:rPr>
              <a:t>Awareness</a:t>
            </a:r>
            <a:endParaRPr kumimoji="1" lang="en-US" altLang="zh-CN" sz="3600" b="1" dirty="0">
              <a:solidFill>
                <a:schemeClr val="tx1"/>
              </a:solidFill>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960" y="304340"/>
            <a:ext cx="6984195" cy="645160"/>
          </a:xfrm>
          <a:prstGeom prst="rect">
            <a:avLst/>
          </a:prstGeom>
          <a:noFill/>
        </p:spPr>
        <p:txBody>
          <a:bodyPr wrap="square">
            <a:spAutoFit/>
          </a:bodyPr>
          <a:lstStyle/>
          <a:p>
            <a:pPr algn="l" fontAlgn="ctr"/>
            <a:r>
              <a:rPr 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Anlyze</a:t>
            </a:r>
            <a:r>
              <a:rPr lang="zh-CN" alt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the Paragraph</a:t>
            </a:r>
            <a:r>
              <a:rPr lang="zh-CN" altLang="en-US"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 </a:t>
            </a:r>
            <a:r>
              <a:rPr lang="en-US" altLang="zh-CN" sz="3600" b="1" kern="100" dirty="0">
                <a:ln w="0"/>
                <a:effectLst>
                  <a:outerShdw blurRad="38100" dist="19050" dir="2700000" algn="tl" rotWithShape="0">
                    <a:schemeClr val="dk1">
                      <a:alpha val="40000"/>
                    </a:schemeClr>
                  </a:outerShdw>
                </a:effectLst>
                <a:highlight>
                  <a:srgbClr val="FFFF00"/>
                </a:highlight>
                <a:latin typeface="Times New Roman" panose="02020603050405020304" charset="0"/>
                <a:ea typeface="宋体" panose="02010600030101010101" pitchFamily="2" charset="-122"/>
                <a:cs typeface="Times New Roman" panose="02020603050405020304" charset="0"/>
              </a:rPr>
              <a:t>Structure</a:t>
            </a:r>
            <a:r>
              <a:rPr lang="zh-CN" altLang="en-US" sz="3600" b="1" kern="100" dirty="0">
                <a:ln w="0"/>
                <a:effectLst>
                  <a:outerShdw blurRad="38100" dist="19050" dir="2700000" algn="tl" rotWithShape="0">
                    <a:schemeClr val="dk1">
                      <a:alpha val="40000"/>
                    </a:schemeClr>
                  </a:outerShdw>
                </a:effectLst>
                <a:highlight>
                  <a:srgbClr val="00FFFF"/>
                </a:highlight>
                <a:latin typeface="Times New Roman" panose="02020603050405020304" charset="0"/>
                <a:ea typeface="宋体" panose="02010600030101010101" pitchFamily="2" charset="-122"/>
                <a:cs typeface="Times New Roman" panose="02020603050405020304" charset="0"/>
              </a:rPr>
              <a:t> </a:t>
            </a:r>
            <a:endParaRPr lang="zh-CN" altLang="zh-CN" sz="3600" b="1" kern="100" dirty="0">
              <a:ln w="0"/>
              <a:effectLst>
                <a:outerShdw blurRad="38100" dist="19050" dir="2700000" algn="tl" rotWithShape="0">
                  <a:schemeClr val="dk1">
                    <a:alpha val="40000"/>
                  </a:schemeClr>
                </a:outerShdw>
              </a:effectLst>
              <a:latin typeface="等线" panose="02010600030101010101" charset="-122"/>
              <a:ea typeface="等线" panose="02010600030101010101" charset="-122"/>
              <a:cs typeface="Times New Roman" panose="02020603050405020304" charset="0"/>
            </a:endParaRPr>
          </a:p>
        </p:txBody>
      </p:sp>
      <p:sp>
        <p:nvSpPr>
          <p:cNvPr id="5" name="文本框 4"/>
          <p:cNvSpPr txBox="1"/>
          <p:nvPr/>
        </p:nvSpPr>
        <p:spPr>
          <a:xfrm>
            <a:off x="7797800" y="951865"/>
            <a:ext cx="4934585" cy="5676265"/>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noAutofit/>
          </a:bodyPr>
          <a:lstStyle/>
          <a:p>
            <a:pPr marL="0" indent="0" algn="ctr" eaLnBrk="1" latinLnBrk="0" hangingPunct="1">
              <a:lnSpc>
                <a:spcPct val="150000"/>
              </a:lnSpc>
            </a:pPr>
            <a:r>
              <a:rPr kumimoji="1" lang="zh-CN" altLang="en-US" sz="2530" b="1" dirty="0">
                <a:solidFill>
                  <a:schemeClr val="tx1"/>
                </a:solidFill>
                <a:latin typeface="Times New Roman" panose="02020603050405020304" charset="0"/>
                <a:cs typeface="Times New Roman" panose="02020603050405020304" charset="0"/>
                <a:sym typeface="+mn-ea"/>
              </a:rPr>
              <a:t>①</a:t>
            </a:r>
            <a:r>
              <a:rPr kumimoji="1" lang="en-US" altLang="zh-CN" sz="2530" b="1" dirty="0">
                <a:solidFill>
                  <a:schemeClr val="tx1"/>
                </a:solidFill>
                <a:latin typeface="Times New Roman" panose="02020603050405020304" charset="0"/>
                <a:cs typeface="Times New Roman" panose="02020603050405020304" charset="0"/>
                <a:sym typeface="+mn-ea"/>
              </a:rPr>
              <a:t>___________________</a:t>
            </a:r>
            <a:endParaRPr kumimoji="1" lang="en-US" altLang="zh-CN" sz="253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sym typeface="+mn-ea"/>
              </a:rPr>
              <a:t>↓</a:t>
            </a:r>
            <a:r>
              <a:rPr kumimoji="1" lang="zh-CN" altLang="en-US" sz="2530" b="1" dirty="0">
                <a:solidFill>
                  <a:schemeClr val="tx1"/>
                </a:solidFill>
                <a:latin typeface="Times New Roman" panose="02020603050405020304" charset="0"/>
                <a:cs typeface="Times New Roman" panose="02020603050405020304" charset="0"/>
                <a:sym typeface="+mn-ea"/>
              </a:rPr>
              <a:t> </a:t>
            </a:r>
            <a:endParaRPr kumimoji="1" lang="zh-CN" altLang="en-US" sz="2530" b="1" dirty="0">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50000"/>
              </a:lnSpc>
            </a:pPr>
            <a:r>
              <a:rPr lang="en-US" altLang="zh-CN" sz="253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②</a:t>
            </a:r>
            <a:r>
              <a:rPr kumimoji="1" lang="en-US" altLang="zh-CN" sz="2530" b="1" dirty="0">
                <a:solidFill>
                  <a:schemeClr val="tx1"/>
                </a:solidFill>
                <a:latin typeface="Times New Roman" panose="02020603050405020304" charset="0"/>
                <a:cs typeface="Times New Roman" panose="02020603050405020304" charset="0"/>
                <a:sym typeface="+mn-ea"/>
              </a:rPr>
              <a:t> ___________________</a:t>
            </a:r>
            <a:endParaRPr kumimoji="1" lang="en-US"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rPr>
              <a:t>↓</a:t>
            </a:r>
            <a:r>
              <a:rPr kumimoji="1" lang="zh-CN" altLang="en-US" sz="2530" b="1" dirty="0">
                <a:solidFill>
                  <a:schemeClr val="tx1"/>
                </a:solidFill>
                <a:latin typeface="Times New Roman" panose="02020603050405020304" charset="0"/>
                <a:cs typeface="Times New Roman" panose="02020603050405020304" charset="0"/>
              </a:rPr>
              <a:t> </a:t>
            </a:r>
            <a:r>
              <a:rPr lang="en-US" altLang="zh-CN" sz="2530" b="1" kern="100" dirty="0">
                <a:solidFill>
                  <a:schemeClr val="tx1"/>
                </a:solidFill>
                <a:latin typeface="Times New Roman" panose="02020603050405020304" charset="0"/>
                <a:ea typeface="Times New Roman" panose="02020603050405020304" charset="0"/>
                <a:cs typeface="Times New Roman" panose="02020603050405020304" charset="0"/>
                <a:sym typeface="+mn-ea"/>
              </a:rPr>
              <a:t> </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ea typeface="宋体" panose="02010600030101010101" pitchFamily="2" charset="-122"/>
                <a:cs typeface="Times New Roman" panose="02020603050405020304" charset="0"/>
              </a:rPr>
              <a:t>  ③ ___________________</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rPr>
              <a:t>↓</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rPr>
              <a:t>  ④ ___________________</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kumimoji="1" lang="en-US" altLang="zh-CN" sz="2530" b="1" dirty="0">
                <a:solidFill>
                  <a:schemeClr val="tx1"/>
                </a:solidFill>
                <a:latin typeface="Times New Roman" panose="02020603050405020304" charset="0"/>
                <a:cs typeface="Times New Roman" panose="02020603050405020304" charset="0"/>
                <a:sym typeface="+mn-ea"/>
              </a:rPr>
              <a:t>↓</a:t>
            </a:r>
            <a:endParaRPr kumimoji="1" lang="en-US" altLang="zh-CN" sz="2530" b="1" dirty="0">
              <a:solidFill>
                <a:schemeClr val="tx1"/>
              </a:solidFill>
              <a:latin typeface="Times New Roman" panose="02020603050405020304" charset="0"/>
              <a:cs typeface="Times New Roman" panose="02020603050405020304" charset="0"/>
            </a:endParaRPr>
          </a:p>
          <a:p>
            <a:pPr marL="0" indent="0" algn="ctr" eaLnBrk="1" latinLnBrk="0" hangingPunct="1">
              <a:lnSpc>
                <a:spcPct val="150000"/>
              </a:lnSpc>
            </a:pPr>
            <a:r>
              <a:rPr lang="en-US" altLang="zh-CN" sz="2530" b="1">
                <a:solidFill>
                  <a:schemeClr val="tx1"/>
                </a:solidFill>
                <a:latin typeface="Times New Roman" panose="02020603050405020304" charset="0"/>
                <a:cs typeface="Times New Roman" panose="02020603050405020304" charset="0"/>
                <a:sym typeface="+mn-ea"/>
              </a:rPr>
              <a:t>    ⑤____________________</a:t>
            </a:r>
            <a:endParaRPr lang="en-US" altLang="zh-CN" sz="2530" b="1">
              <a:solidFill>
                <a:schemeClr val="tx1"/>
              </a:solidFill>
              <a:latin typeface="Times New Roman" panose="02020603050405020304" charset="0"/>
              <a:cs typeface="Times New Roman" panose="02020603050405020304" charset="0"/>
              <a:sym typeface="+mn-ea"/>
            </a:endParaRPr>
          </a:p>
          <a:p>
            <a:pPr marL="0" indent="0" algn="ctr" eaLnBrk="1" latinLnBrk="0" hangingPunct="1">
              <a:lnSpc>
                <a:spcPct val="150000"/>
              </a:lnSpc>
            </a:pPr>
            <a:endParaRPr kumimoji="1" lang="en-US" altLang="zh-CN" sz="2530" b="1" dirty="0">
              <a:solidFill>
                <a:schemeClr val="tx1"/>
              </a:solidFill>
              <a:latin typeface="Times New Roman" panose="02020603050405020304" charset="0"/>
              <a:cs typeface="Times New Roman" panose="02020603050405020304" charset="0"/>
              <a:sym typeface="+mn-ea"/>
            </a:endParaRPr>
          </a:p>
        </p:txBody>
      </p:sp>
      <p:sp>
        <p:nvSpPr>
          <p:cNvPr id="9" name="文本框 8"/>
          <p:cNvSpPr txBox="1"/>
          <p:nvPr/>
        </p:nvSpPr>
        <p:spPr>
          <a:xfrm>
            <a:off x="0" y="880110"/>
            <a:ext cx="8046720" cy="5908040"/>
          </a:xfrm>
          <a:prstGeom prst="rect">
            <a:avLst/>
          </a:prstGeom>
          <a:solidFill>
            <a:schemeClr val="accent1">
              <a:lumMod val="20000"/>
              <a:lumOff val="80000"/>
              <a:alpha val="27000"/>
            </a:schemeClr>
          </a:solidFill>
        </p:spPr>
        <p:txBody>
          <a:bodyPr wrap="square">
            <a:spAutoFit/>
          </a:bodyPr>
          <a:p>
            <a:pPr marL="0" indent="266700" algn="l" eaLnBrk="1" fontAlgn="ctr" latinLnBrk="0" hangingPunct="1">
              <a:lnSpc>
                <a:spcPct val="150000"/>
              </a:lnSpc>
            </a:pPr>
            <a:r>
              <a:rPr lang="en-US" altLang="zh-CN" sz="2800" kern="100" dirty="0">
                <a:solidFill>
                  <a:schemeClr val="tx1"/>
                </a:solidFill>
                <a:effectLst/>
                <a:latin typeface="Times New Roman" panose="02020603050405020304" charset="0"/>
                <a:ea typeface="Times New Roman" panose="02020603050405020304" charset="0"/>
                <a:cs typeface="Times New Roman" panose="02020603050405020304" charset="0"/>
                <a:sym typeface="+mn-ea"/>
              </a:rPr>
              <a:t>Para.1 </a:t>
            </a:r>
            <a:r>
              <a:rPr lang="en-US" altLang="zh-CN" sz="2800" kern="100" dirty="0">
                <a:solidFill>
                  <a:schemeClr val="tx1"/>
                </a:solidFill>
                <a:effectLst/>
                <a:latin typeface="宋体" panose="02010600030101010101" pitchFamily="2" charset="-122"/>
                <a:cs typeface="Times New Roman" panose="02020603050405020304" charset="0"/>
                <a:sym typeface="+mn-ea"/>
              </a:rPr>
              <a:t>①</a:t>
            </a:r>
            <a:r>
              <a:rPr lang="en-US" altLang="zh-CN" sz="2800" kern="100" dirty="0">
                <a:solidFill>
                  <a:schemeClr val="tx1"/>
                </a:solidFill>
                <a:effectLst/>
                <a:latin typeface="Times New Roman" panose="02020603050405020304" charset="0"/>
                <a:cs typeface="Times New Roman" panose="02020603050405020304" charset="0"/>
                <a:sym typeface="+mn-ea"/>
              </a:rPr>
              <a:t>Travel promotes understanding, expands our minds, makes us better people, and boosts local economies and communities, but the rapid growth of travel has led to overtourism in certain regions and destinations.</a:t>
            </a:r>
            <a:r>
              <a:rPr lang="en-US" altLang="zh-CN" sz="2800" kern="100" dirty="0">
                <a:effectLst/>
                <a:latin typeface="Times New Roman" panose="02020603050405020304" charset="0"/>
                <a:cs typeface="Times New Roman" panose="02020603050405020304" charset="0"/>
                <a:sym typeface="+mn-ea"/>
              </a:rPr>
              <a:t>②</a:t>
            </a:r>
            <a:r>
              <a:rPr lang="en-US" altLang="zh-CN" sz="2800" u="sng" kern="100" dirty="0">
                <a:solidFill>
                  <a:schemeClr val="tx1"/>
                </a:solidFill>
                <a:effectLst/>
                <a:latin typeface="Times New Roman" panose="02020603050405020304" charset="0"/>
                <a:cs typeface="Times New Roman" panose="02020603050405020304" charset="0"/>
                <a:sym typeface="+mn-ea"/>
              </a:rPr>
              <a:t> ________   </a:t>
            </a:r>
            <a:r>
              <a:rPr lang="en-US" altLang="zh-CN" sz="2800" kern="100" dirty="0">
                <a:effectLst/>
                <a:latin typeface="Times New Roman" panose="02020603050405020304" charset="0"/>
                <a:cs typeface="Times New Roman" panose="02020603050405020304" charset="0"/>
                <a:sym typeface="+mn-ea"/>
              </a:rPr>
              <a:t>③</a:t>
            </a:r>
            <a:r>
              <a:rPr lang="en-US" altLang="zh-CN" sz="2800" kern="100" dirty="0">
                <a:solidFill>
                  <a:schemeClr val="tx1"/>
                </a:solidFill>
                <a:effectLst/>
                <a:latin typeface="Times New Roman" panose="02020603050405020304" charset="0"/>
                <a:cs typeface="Times New Roman" panose="02020603050405020304" charset="0"/>
                <a:sym typeface="+mn-ea"/>
              </a:rPr>
              <a:t>Certainly not. </a:t>
            </a:r>
            <a:r>
              <a:rPr lang="en-US" altLang="zh-CN" sz="2800" kern="100" dirty="0">
                <a:effectLst/>
                <a:latin typeface="Times New Roman" panose="02020603050405020304" charset="0"/>
                <a:cs typeface="Times New Roman" panose="02020603050405020304" charset="0"/>
                <a:sym typeface="+mn-ea"/>
              </a:rPr>
              <a:t>④</a:t>
            </a:r>
            <a:r>
              <a:rPr lang="en-US" altLang="zh-CN" sz="2800" kern="100" dirty="0">
                <a:solidFill>
                  <a:schemeClr val="tx1"/>
                </a:solidFill>
                <a:effectLst/>
                <a:latin typeface="Times New Roman" panose="02020603050405020304" charset="0"/>
                <a:cs typeface="Times New Roman" panose="02020603050405020304" charset="0"/>
                <a:sym typeface="+mn-ea"/>
              </a:rPr>
              <a:t>The loss of what travel offers would be unacceptable in today’s world.</a:t>
            </a:r>
            <a:r>
              <a:rPr lang="en-US" altLang="zh-CN" sz="2800" kern="100" dirty="0">
                <a:effectLst/>
                <a:latin typeface="Times New Roman" panose="02020603050405020304" charset="0"/>
                <a:ea typeface="微软雅黑" panose="020B0503020204020204" pitchFamily="34" charset="-122"/>
                <a:cs typeface="Times New Roman" panose="02020603050405020304" charset="0"/>
                <a:sym typeface="+mn-ea"/>
              </a:rPr>
              <a:t> </a:t>
            </a:r>
            <a:r>
              <a:rPr lang="en-US" altLang="zh-CN" sz="2800">
                <a:latin typeface="Times New Roman" panose="02020603050405020304" charset="0"/>
                <a:cs typeface="Times New Roman" panose="02020603050405020304" charset="0"/>
                <a:sym typeface="+mn-ea"/>
              </a:rPr>
              <a:t>⑤ </a:t>
            </a:r>
            <a:r>
              <a:rPr lang="en-US" altLang="zh-CN" sz="2800" kern="100" dirty="0">
                <a:solidFill>
                  <a:schemeClr val="tx1"/>
                </a:solidFill>
                <a:effectLst/>
                <a:latin typeface="Times New Roman" panose="02020603050405020304" charset="0"/>
                <a:cs typeface="Times New Roman" panose="02020603050405020304" charset="0"/>
                <a:sym typeface="+mn-ea"/>
              </a:rPr>
              <a:t>Here are some tips on making wise decisions to minimize pressure on the places we visit and improve our experience.</a:t>
            </a:r>
            <a:r>
              <a:rPr lang="en-US" altLang="zh-CN" sz="2800">
                <a:solidFill>
                  <a:schemeClr val="tx1"/>
                </a:solidFill>
                <a:latin typeface="Times New Roman" panose="02020603050405020304" charset="0"/>
                <a:cs typeface="Times New Roman" panose="02020603050405020304" charset="0"/>
                <a:sym typeface="+mn-ea"/>
              </a:rPr>
              <a:t> </a:t>
            </a:r>
            <a:r>
              <a:rPr lang="en-US" altLang="zh-CN" sz="2800" kern="100" dirty="0">
                <a:solidFill>
                  <a:schemeClr val="tx1"/>
                </a:solidFill>
                <a:effectLst/>
                <a:latin typeface="Times New Roman" panose="02020603050405020304" charset="0"/>
                <a:ea typeface="微软雅黑" panose="020B0503020204020204" pitchFamily="34" charset="-122"/>
                <a:cs typeface="Times New Roman" panose="02020603050405020304" charset="0"/>
                <a:sym typeface="+mn-ea"/>
              </a:rPr>
              <a:t> </a:t>
            </a:r>
            <a:endParaRPr lang="en-US" altLang="zh-CN" sz="2800" kern="100" dirty="0">
              <a:solidFill>
                <a:schemeClr val="tx1"/>
              </a:solidFill>
              <a:effectLst/>
              <a:latin typeface="Times New Roman" panose="02020603050405020304" charset="0"/>
              <a:ea typeface="Times New Roman" panose="02020603050405020304" charset="0"/>
              <a:cs typeface="Times New Roman" panose="02020603050405020304" charset="0"/>
              <a:sym typeface="+mn-ea"/>
            </a:endParaRPr>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955" y="0"/>
            <a:ext cx="3984625" cy="696595"/>
          </a:xfrm>
          <a:prstGeom prst="rect">
            <a:avLst/>
          </a:prstGeom>
          <a:solidFill>
            <a:srgbClr val="92D050"/>
          </a:solidFill>
          <a:effectLst/>
        </p:spPr>
        <p:style>
          <a:lnRef idx="0">
            <a:schemeClr val="accent2"/>
          </a:lnRef>
          <a:fillRef idx="3">
            <a:schemeClr val="accent2"/>
          </a:fillRef>
          <a:effectRef idx="3">
            <a:schemeClr val="accent2"/>
          </a:effectRef>
          <a:fontRef idx="minor">
            <a:schemeClr val="lt1"/>
          </a:fontRef>
        </p:style>
        <p:txBody>
          <a:bodyPr wrap="square" rtlCol="0" anchor="ctr" anchorCtr="0">
            <a:noAutofit/>
          </a:bodyPr>
          <a:lstStyle/>
          <a:p>
            <a:pPr algn="ctr"/>
            <a:r>
              <a:rPr kumimoji="1" lang="en-US" altLang="zh-CN" sz="3600" b="1" dirty="0">
                <a:solidFill>
                  <a:schemeClr val="tx1"/>
                </a:solidFill>
                <a:latin typeface="Times New Roman" panose="02020603050405020304" charset="0"/>
                <a:cs typeface="Times New Roman" panose="02020603050405020304" charset="0"/>
              </a:rPr>
              <a:t>Self-Assessment</a:t>
            </a:r>
            <a:endParaRPr kumimoji="1" lang="en-US" altLang="zh-CN" sz="3600" b="1" dirty="0">
              <a:solidFill>
                <a:schemeClr val="tx1"/>
              </a:solidFill>
              <a:latin typeface="Times New Roman" panose="02020603050405020304" charset="0"/>
              <a:cs typeface="Times New Roman" panose="02020603050405020304" charset="0"/>
            </a:endParaRPr>
          </a:p>
        </p:txBody>
      </p:sp>
      <p:graphicFrame>
        <p:nvGraphicFramePr>
          <p:cNvPr id="4" name="表格 3"/>
          <p:cNvGraphicFramePr/>
          <p:nvPr>
            <p:custDataLst>
              <p:tags r:id="rId1"/>
            </p:custDataLst>
          </p:nvPr>
        </p:nvGraphicFramePr>
        <p:xfrm>
          <a:off x="297180" y="1264285"/>
          <a:ext cx="12194540" cy="5363210"/>
        </p:xfrm>
        <a:graphic>
          <a:graphicData uri="http://schemas.openxmlformats.org/drawingml/2006/table">
            <a:tbl>
              <a:tblPr firstRow="1" bandRow="1">
                <a:effectLst/>
                <a:tableStyleId>{5940675A-B579-460E-94D1-54222C63F5DA}</a:tableStyleId>
              </a:tblPr>
              <a:tblGrid>
                <a:gridCol w="1034415"/>
                <a:gridCol w="10041255"/>
                <a:gridCol w="1118870"/>
              </a:tblGrid>
              <a:tr h="868680">
                <a:tc>
                  <a:txBody>
                    <a:bodyPr/>
                    <a:p>
                      <a:pPr>
                        <a:buNone/>
                      </a:pPr>
                      <a:endParaRPr lang="zh-CN" altLang="en-US" sz="2955" b="1" dirty="0">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6">
                        <a:lumMod val="20000"/>
                        <a:lumOff val="80000"/>
                      </a:schemeClr>
                    </a:solidFill>
                  </a:tcPr>
                </a:tc>
                <a:tc>
                  <a:txBody>
                    <a:bodyPr/>
                    <a:p>
                      <a:pPr>
                        <a:buNone/>
                      </a:pPr>
                      <a:r>
                        <a:rPr lang="en-US" altLang="zh-CN" sz="2955" dirty="0">
                          <a:ln>
                            <a:noFill/>
                          </a:ln>
                          <a:effectLst/>
                          <a:latin typeface="Times New Roman" panose="02020603050405020304" charset="0"/>
                          <a:cs typeface="Times New Roman" panose="02020603050405020304" charset="0"/>
                          <a:sym typeface="+mn-ea"/>
                        </a:rPr>
                        <a:t>I</a:t>
                      </a:r>
                      <a:r>
                        <a:rPr lang="zh-CN" altLang="en-US" sz="2955" dirty="0">
                          <a:ln>
                            <a:noFill/>
                          </a:ln>
                          <a:effectLst/>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know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the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clear</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steps</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to</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deal</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with</a:t>
                      </a:r>
                      <a:r>
                        <a:rPr lang="zh-CN" altLang="en-US" sz="2955" dirty="0">
                          <a:latin typeface="Times New Roman" panose="02020603050405020304" charset="0"/>
                          <a:cs typeface="Times New Roman" panose="02020603050405020304" charset="0"/>
                          <a:sym typeface="+mn-ea"/>
                        </a:rPr>
                        <a:t> </a:t>
                      </a:r>
                      <a:r>
                        <a:rPr lang="en-US" sz="2955" dirty="0">
                          <a:latin typeface="Times New Roman" panose="02020603050405020304" charset="0"/>
                          <a:cs typeface="Times New Roman" panose="02020603050405020304" charset="0"/>
                          <a:sym typeface="+mn-ea"/>
                        </a:rPr>
                        <a:t>the gap-filling tasks</a:t>
                      </a:r>
                      <a:r>
                        <a:rPr lang="en-US" altLang="zh-CN" sz="2955" dirty="0">
                          <a:latin typeface="Times New Roman" panose="02020603050405020304" charset="0"/>
                          <a:cs typeface="Times New Roman" panose="02020603050405020304" charset="0"/>
                          <a:sym typeface="+mn-ea"/>
                        </a:rPr>
                        <a:t>.</a:t>
                      </a:r>
                      <a:endParaRPr lang="en-US" altLang="zh-CN" sz="2955" b="1" kern="100" dirty="0">
                        <a:solidFill>
                          <a:srgbClr val="C00000"/>
                        </a:solidFill>
                        <a:effectLst/>
                        <a:latin typeface="Times New Roman" panose="02020603050405020304" charset="0"/>
                        <a:cs typeface="Times New Roman" panose="02020603050405020304" charset="0"/>
                        <a:sym typeface="+mn-ea"/>
                      </a:endParaRPr>
                    </a:p>
                  </a:txBody>
                  <a:tcPr marL="96435" marR="96435" marT="48217" marB="48217"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6">
                        <a:lumMod val="20000"/>
                        <a:lumOff val="80000"/>
                      </a:schemeClr>
                    </a:solidFill>
                  </a:tcPr>
                </a:tc>
                <a:tc>
                  <a:txBody>
                    <a:bodyPr/>
                    <a:p>
                      <a:pPr>
                        <a:buNone/>
                      </a:pPr>
                      <a:endParaRPr lang="zh-CN" altLang="en-US" sz="2955" b="1">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6">
                        <a:lumMod val="20000"/>
                        <a:lumOff val="80000"/>
                      </a:schemeClr>
                    </a:solidFill>
                  </a:tcPr>
                </a:tc>
              </a:tr>
              <a:tr h="2445385">
                <a:tc>
                  <a:txBody>
                    <a:bodyPr/>
                    <a:p>
                      <a:pPr>
                        <a:buNone/>
                      </a:pPr>
                      <a:endParaRPr lang="zh-CN" altLang="en-US" sz="2955" b="1" dirty="0">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6">
                        <a:lumMod val="60000"/>
                        <a:lumOff val="40000"/>
                      </a:schemeClr>
                    </a:solidFill>
                  </a:tcPr>
                </a:tc>
                <a:tc>
                  <a:txBody>
                    <a:bodyPr/>
                    <a:p>
                      <a:pPr marR="0" lvl="0" indent="0" algn="l" defTabSz="914400" rtl="0" eaLnBrk="0" fontAlgn="base" latinLnBrk="0" hangingPunct="0">
                        <a:lnSpc>
                          <a:spcPts val="3720"/>
                        </a:lnSpc>
                        <a:spcBef>
                          <a:spcPct val="0"/>
                        </a:spcBef>
                        <a:spcAft>
                          <a:spcPct val="0"/>
                        </a:spcAft>
                        <a:buClrTx/>
                        <a:buSzTx/>
                        <a:buFont typeface="Wingdings" panose="05000000000000000000" pitchFamily="2" charset="2"/>
                        <a:buNone/>
                      </a:pPr>
                      <a:r>
                        <a:rPr lang="en-US" altLang="zh-CN" sz="2955" dirty="0">
                          <a:latin typeface="Times New Roman" panose="02020603050405020304" charset="0"/>
                          <a:cs typeface="Times New Roman" panose="02020603050405020304" charset="0"/>
                          <a:sym typeface="+mn-ea"/>
                        </a:rPr>
                        <a:t>I</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know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how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to</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analyze:</a:t>
                      </a:r>
                      <a:r>
                        <a:rPr lang="zh-CN" altLang="en-US" sz="2955" dirty="0">
                          <a:latin typeface="Times New Roman" panose="02020603050405020304" charset="0"/>
                          <a:cs typeface="Times New Roman" panose="02020603050405020304" charset="0"/>
                          <a:sym typeface="+mn-ea"/>
                        </a:rPr>
                        <a:t> </a:t>
                      </a:r>
                      <a:endParaRPr lang="en-US" altLang="zh-CN" sz="2955" dirty="0">
                        <a:latin typeface="Times New Roman" panose="02020603050405020304" charset="0"/>
                        <a:cs typeface="Times New Roman" panose="02020603050405020304" charset="0"/>
                      </a:endParaRPr>
                    </a:p>
                    <a:p>
                      <a:pPr marR="0" lvl="0" algn="l" defTabSz="914400" rtl="0" eaLnBrk="0" fontAlgn="base" latinLnBrk="0" hangingPunct="0">
                        <a:lnSpc>
                          <a:spcPts val="3720"/>
                        </a:lnSpc>
                        <a:spcBef>
                          <a:spcPct val="0"/>
                        </a:spcBef>
                        <a:spcAft>
                          <a:spcPct val="0"/>
                        </a:spcAft>
                        <a:buClrTx/>
                        <a:buSzTx/>
                      </a:pP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                            -</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passage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structure;</a:t>
                      </a:r>
                      <a:r>
                        <a:rPr lang="zh-CN" altLang="en-US" sz="2955" dirty="0">
                          <a:latin typeface="Times New Roman" panose="02020603050405020304" charset="0"/>
                          <a:cs typeface="Times New Roman" panose="02020603050405020304" charset="0"/>
                          <a:sym typeface="+mn-ea"/>
                        </a:rPr>
                        <a:t>                                </a:t>
                      </a:r>
                      <a:endParaRPr lang="en-US" altLang="zh-CN" sz="2955" dirty="0">
                        <a:latin typeface="Times New Roman" panose="02020603050405020304" charset="0"/>
                        <a:cs typeface="Times New Roman" panose="02020603050405020304" charset="0"/>
                      </a:endParaRPr>
                    </a:p>
                    <a:p>
                      <a:pPr marR="0" lvl="0" algn="l" defTabSz="914400" rtl="0" eaLnBrk="0" fontAlgn="base" latinLnBrk="0" hangingPunct="0">
                        <a:lnSpc>
                          <a:spcPts val="3720"/>
                        </a:lnSpc>
                        <a:spcBef>
                          <a:spcPct val="0"/>
                        </a:spcBef>
                        <a:spcAft>
                          <a:spcPct val="0"/>
                        </a:spcAft>
                        <a:buClrTx/>
                        <a:buSzTx/>
                      </a:pP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                            -</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paragraph</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structure;</a:t>
                      </a:r>
                      <a:r>
                        <a:rPr lang="en-US" altLang="zh-CN" sz="2955" dirty="0">
                          <a:ln>
                            <a:noFill/>
                          </a:ln>
                          <a:effectLst/>
                          <a:latin typeface="Times New Roman" panose="02020603050405020304" charset="0"/>
                          <a:cs typeface="Times New Roman" panose="02020603050405020304" charset="0"/>
                          <a:sym typeface="+mn-ea"/>
                        </a:rPr>
                        <a:t> </a:t>
                      </a:r>
                      <a:r>
                        <a:rPr lang="zh-CN" altLang="en-US" sz="2955" dirty="0">
                          <a:ln>
                            <a:noFill/>
                          </a:ln>
                          <a:effectLst/>
                          <a:latin typeface="Times New Roman" panose="02020603050405020304" charset="0"/>
                          <a:cs typeface="Times New Roman" panose="02020603050405020304" charset="0"/>
                          <a:sym typeface="+mn-ea"/>
                        </a:rPr>
                        <a:t>                            </a:t>
                      </a:r>
                      <a:endParaRPr lang="en-US" altLang="zh-CN" sz="2955" dirty="0">
                        <a:latin typeface="Times New Roman" panose="02020603050405020304" charset="0"/>
                        <a:cs typeface="Times New Roman" panose="02020603050405020304" charset="0"/>
                      </a:endParaRPr>
                    </a:p>
                    <a:p>
                      <a:pPr marR="0" lvl="0" algn="l" defTabSz="914400" rtl="0" eaLnBrk="0" fontAlgn="base" latinLnBrk="0" hangingPunct="0">
                        <a:lnSpc>
                          <a:spcPts val="3720"/>
                        </a:lnSpc>
                        <a:spcBef>
                          <a:spcPct val="0"/>
                        </a:spcBef>
                        <a:spcAft>
                          <a:spcPct val="0"/>
                        </a:spcAft>
                        <a:buClrTx/>
                        <a:buSzTx/>
                      </a:pP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                            -</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the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flow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between</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sentences;</a:t>
                      </a:r>
                      <a:endParaRPr lang="en-US" altLang="zh-CN" sz="2955" b="1" kern="100" dirty="0">
                        <a:solidFill>
                          <a:schemeClr val="tx1"/>
                        </a:solidFill>
                        <a:effectLst/>
                        <a:latin typeface="Times New Roman" panose="02020603050405020304" charset="0"/>
                        <a:cs typeface="Times New Roman" panose="02020603050405020304" charset="0"/>
                        <a:sym typeface="+mn-ea"/>
                      </a:endParaRPr>
                    </a:p>
                  </a:txBody>
                  <a:tcPr marL="96435" marR="96435" marT="48217" marB="48217"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6">
                        <a:lumMod val="60000"/>
                        <a:lumOff val="40000"/>
                      </a:schemeClr>
                    </a:solidFill>
                  </a:tcPr>
                </a:tc>
                <a:tc>
                  <a:txBody>
                    <a:bodyPr/>
                    <a:p>
                      <a:pPr>
                        <a:buNone/>
                      </a:pPr>
                      <a:endParaRPr lang="zh-CN" altLang="en-US" sz="2955" b="1">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6">
                        <a:lumMod val="60000"/>
                        <a:lumOff val="40000"/>
                      </a:schemeClr>
                    </a:solidFill>
                  </a:tcPr>
                </a:tc>
              </a:tr>
              <a:tr h="916305">
                <a:tc>
                  <a:txBody>
                    <a:bodyPr/>
                    <a:p>
                      <a:pPr>
                        <a:buNone/>
                      </a:pPr>
                      <a:endParaRPr lang="en-US" altLang="zh-CN" sz="2955" b="1" dirty="0">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chemeClr val="accent6">
                        <a:lumMod val="20000"/>
                        <a:lumOff val="80000"/>
                      </a:schemeClr>
                    </a:solidFill>
                  </a:tcPr>
                </a:tc>
                <a:tc>
                  <a:txBody>
                    <a:bodyPr/>
                    <a:p>
                      <a:pPr marL="0" algn="l" defTabSz="914400" rtl="0" eaLnBrk="1" latinLnBrk="0" hangingPunct="1"/>
                      <a:r>
                        <a:rPr lang="en-US" altLang="zh-CN" sz="2955" dirty="0">
                          <a:latin typeface="Times New Roman" panose="02020603050405020304" charset="0"/>
                          <a:cs typeface="Times New Roman" panose="02020603050405020304" charset="0"/>
                          <a:sym typeface="+mn-ea"/>
                        </a:rPr>
                        <a:t>I</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know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how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to</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make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predictions</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based</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on</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the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analysis</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above.</a:t>
                      </a:r>
                      <a:endParaRPr lang="en-US" altLang="zh-CN" sz="2955" b="1" kern="100" dirty="0">
                        <a:solidFill>
                          <a:schemeClr val="tx1"/>
                        </a:solidFill>
                        <a:effectLst/>
                        <a:latin typeface="Times New Roman" panose="02020603050405020304" charset="0"/>
                        <a:ea typeface="微软雅黑" panose="020B0503020204020204" pitchFamily="34" charset="-122"/>
                        <a:cs typeface="Times New Roman" panose="02020603050405020304" charset="0"/>
                        <a:sym typeface="+mn-ea"/>
                      </a:endParaRPr>
                    </a:p>
                  </a:txBody>
                  <a:tcPr marL="96435" marR="96435" marT="48217" marB="48217"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chemeClr val="accent6">
                        <a:lumMod val="20000"/>
                        <a:lumOff val="80000"/>
                      </a:schemeClr>
                    </a:solidFill>
                  </a:tcPr>
                </a:tc>
                <a:tc>
                  <a:txBody>
                    <a:bodyPr/>
                    <a:p>
                      <a:pPr>
                        <a:buNone/>
                      </a:pPr>
                      <a:endParaRPr lang="zh-CN" altLang="en-US" sz="2955">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chemeClr val="accent6">
                        <a:lumMod val="20000"/>
                        <a:lumOff val="80000"/>
                      </a:schemeClr>
                    </a:solidFill>
                  </a:tcPr>
                </a:tc>
              </a:tr>
              <a:tr h="1132840">
                <a:tc>
                  <a:txBody>
                    <a:bodyPr/>
                    <a:p>
                      <a:pPr algn="l">
                        <a:buClrTx/>
                        <a:buSzTx/>
                        <a:buFontTx/>
                        <a:buNone/>
                      </a:pPr>
                      <a:endParaRPr lang="en-US" altLang="zh-CN" sz="2955" b="1">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chemeClr val="accent6">
                        <a:lumMod val="60000"/>
                        <a:lumOff val="40000"/>
                      </a:schemeClr>
                    </a:solidFill>
                  </a:tcPr>
                </a:tc>
                <a:tc>
                  <a:txBody>
                    <a:bodyPr/>
                    <a:p>
                      <a:pPr marR="0" lvl="0" indent="0" algn="l" defTabSz="914400" rtl="0" eaLnBrk="0" fontAlgn="base" latinLnBrk="0" hangingPunct="0">
                        <a:lnSpc>
                          <a:spcPts val="3720"/>
                        </a:lnSpc>
                        <a:spcBef>
                          <a:spcPct val="0"/>
                        </a:spcBef>
                        <a:spcAft>
                          <a:spcPct val="0"/>
                        </a:spcAft>
                        <a:buClrTx/>
                        <a:buSzTx/>
                        <a:buFont typeface="Wingdings" panose="05000000000000000000" pitchFamily="2" charset="2"/>
                        <a:buNone/>
                      </a:pPr>
                      <a:r>
                        <a:rPr lang="en-US" altLang="zh-CN" sz="2955" dirty="0">
                          <a:latin typeface="Times New Roman" panose="02020603050405020304" charset="0"/>
                          <a:cs typeface="Times New Roman" panose="02020603050405020304" charset="0"/>
                          <a:sym typeface="+mn-ea"/>
                        </a:rPr>
                        <a:t>I</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know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how</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to</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compare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the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options</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and</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find</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the</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best</a:t>
                      </a:r>
                      <a:r>
                        <a:rPr lang="zh-CN" altLang="en-US" sz="2955" dirty="0">
                          <a:latin typeface="Times New Roman" panose="02020603050405020304" charset="0"/>
                          <a:cs typeface="Times New Roman" panose="02020603050405020304" charset="0"/>
                          <a:sym typeface="+mn-ea"/>
                        </a:rPr>
                        <a:t> </a:t>
                      </a:r>
                      <a:r>
                        <a:rPr lang="en-US" altLang="zh-CN" sz="2955" dirty="0">
                          <a:latin typeface="Times New Roman" panose="02020603050405020304" charset="0"/>
                          <a:cs typeface="Times New Roman" panose="02020603050405020304" charset="0"/>
                          <a:sym typeface="+mn-ea"/>
                        </a:rPr>
                        <a:t>answer.</a:t>
                      </a:r>
                      <a:endParaRPr lang="en-US" altLang="zh-CN" sz="2955" b="1" kern="100" dirty="0">
                        <a:solidFill>
                          <a:schemeClr val="tx1"/>
                        </a:solidFill>
                        <a:effectLst/>
                        <a:latin typeface="Times New Roman" panose="02020603050405020304" charset="0"/>
                        <a:ea typeface="微软雅黑" panose="020B0503020204020204" pitchFamily="34" charset="-122"/>
                        <a:cs typeface="Times New Roman" panose="02020603050405020304" charset="0"/>
                        <a:sym typeface="+mn-ea"/>
                      </a:endParaRPr>
                    </a:p>
                  </a:txBody>
                  <a:tcPr marL="96435" marR="96435" marT="48217" marB="48217"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chemeClr val="accent6">
                        <a:lumMod val="60000"/>
                        <a:lumOff val="40000"/>
                      </a:schemeClr>
                    </a:solidFill>
                  </a:tcPr>
                </a:tc>
                <a:tc>
                  <a:txBody>
                    <a:bodyPr/>
                    <a:p>
                      <a:pPr>
                        <a:buNone/>
                      </a:pPr>
                      <a:endParaRPr lang="zh-CN" altLang="en-US" sz="2955" dirty="0">
                        <a:solidFill>
                          <a:schemeClr val="tx1"/>
                        </a:solidFill>
                        <a:latin typeface="Times New Roman" panose="02020603050405020304" charset="0"/>
                        <a:ea typeface="微软雅黑" panose="020B0503020204020204" pitchFamily="34" charset="-122"/>
                        <a:cs typeface="Times New Roman" panose="02020603050405020304" charset="0"/>
                      </a:endParaRPr>
                    </a:p>
                  </a:txBody>
                  <a:tcPr marL="96435" marR="96435" marT="48217" marB="4821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chemeClr val="accent6">
                        <a:lumMod val="60000"/>
                        <a:lumOff val="40000"/>
                      </a:schemeClr>
                    </a:solidFill>
                  </a:tcPr>
                </a:tc>
              </a:tr>
            </a:tbl>
          </a:graphicData>
        </a:graphic>
      </p:graphicFrame>
      <p:pic>
        <p:nvPicPr>
          <p:cNvPr id="16" name="图片 15" descr="微笑"/>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9090" y="1333352"/>
            <a:ext cx="654287" cy="654287"/>
          </a:xfrm>
          <a:prstGeom prst="rect">
            <a:avLst/>
          </a:prstGeom>
        </p:spPr>
      </p:pic>
      <p:pic>
        <p:nvPicPr>
          <p:cNvPr id="6" name="图片 5" descr="微笑"/>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2755" y="4761865"/>
            <a:ext cx="654050" cy="639445"/>
          </a:xfrm>
          <a:prstGeom prst="rect">
            <a:avLst/>
          </a:prstGeom>
        </p:spPr>
      </p:pic>
      <p:pic>
        <p:nvPicPr>
          <p:cNvPr id="18" name="图片 17" descr="奋斗"/>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4495" y="2464476"/>
            <a:ext cx="764116" cy="764116"/>
          </a:xfrm>
          <a:prstGeom prst="rect">
            <a:avLst/>
          </a:prstGeom>
        </p:spPr>
      </p:pic>
      <p:pic>
        <p:nvPicPr>
          <p:cNvPr id="12" name="图片 11" descr="奋斗"/>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9090" y="5704511"/>
            <a:ext cx="764116" cy="764116"/>
          </a:xfrm>
          <a:prstGeom prst="rect">
            <a:avLst/>
          </a:prstGeom>
        </p:spPr>
      </p:pic>
      <p:sp>
        <p:nvSpPr>
          <p:cNvPr id="7" name="矩形 6"/>
          <p:cNvSpPr/>
          <p:nvPr>
            <p:custDataLst>
              <p:tags r:id="rId6"/>
            </p:custDataLst>
          </p:nvPr>
        </p:nvSpPr>
        <p:spPr>
          <a:xfrm>
            <a:off x="11614138" y="1455750"/>
            <a:ext cx="545128" cy="482177"/>
          </a:xfrm>
          <a:prstGeom prst="rect">
            <a:avLst/>
          </a:prstGeom>
          <a:noFill/>
          <a:ln w="57150">
            <a:solidFill>
              <a:srgbClr val="C00000"/>
            </a:solidFill>
          </a:ln>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0">
              <a:solidFill>
                <a:srgbClr val="FF0000"/>
              </a:solidFill>
            </a:endParaRPr>
          </a:p>
        </p:txBody>
      </p:sp>
      <p:sp>
        <p:nvSpPr>
          <p:cNvPr id="8" name="矩形 7"/>
          <p:cNvSpPr/>
          <p:nvPr>
            <p:custDataLst>
              <p:tags r:id="rId7"/>
            </p:custDataLst>
          </p:nvPr>
        </p:nvSpPr>
        <p:spPr>
          <a:xfrm>
            <a:off x="11626838" y="2321963"/>
            <a:ext cx="545128" cy="482177"/>
          </a:xfrm>
          <a:prstGeom prst="rect">
            <a:avLst/>
          </a:prstGeom>
          <a:noFill/>
          <a:ln w="57150">
            <a:solidFill>
              <a:srgbClr val="C00000"/>
            </a:solidFill>
          </a:ln>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solidFill>
                <a:srgbClr val="FF0000"/>
              </a:solidFill>
            </a:endParaRPr>
          </a:p>
        </p:txBody>
      </p:sp>
      <p:sp>
        <p:nvSpPr>
          <p:cNvPr id="11" name="矩形 10"/>
          <p:cNvSpPr/>
          <p:nvPr>
            <p:custDataLst>
              <p:tags r:id="rId8"/>
            </p:custDataLst>
          </p:nvPr>
        </p:nvSpPr>
        <p:spPr>
          <a:xfrm>
            <a:off x="11626838" y="3077111"/>
            <a:ext cx="545128" cy="482177"/>
          </a:xfrm>
          <a:prstGeom prst="rect">
            <a:avLst/>
          </a:prstGeom>
          <a:noFill/>
          <a:ln w="57150">
            <a:solidFill>
              <a:srgbClr val="C00000"/>
            </a:solidFill>
          </a:ln>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solidFill>
                <a:srgbClr val="FF0000"/>
              </a:solidFill>
            </a:endParaRPr>
          </a:p>
        </p:txBody>
      </p:sp>
      <p:sp>
        <p:nvSpPr>
          <p:cNvPr id="13" name="矩形 12"/>
          <p:cNvSpPr/>
          <p:nvPr>
            <p:custDataLst>
              <p:tags r:id="rId9"/>
            </p:custDataLst>
          </p:nvPr>
        </p:nvSpPr>
        <p:spPr>
          <a:xfrm>
            <a:off x="11614138" y="3832259"/>
            <a:ext cx="545128" cy="482177"/>
          </a:xfrm>
          <a:prstGeom prst="rect">
            <a:avLst/>
          </a:prstGeom>
          <a:noFill/>
          <a:ln w="57150">
            <a:solidFill>
              <a:srgbClr val="C00000"/>
            </a:solidFill>
          </a:ln>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solidFill>
                <a:srgbClr val="FF0000"/>
              </a:solidFill>
            </a:endParaRPr>
          </a:p>
        </p:txBody>
      </p:sp>
      <p:sp>
        <p:nvSpPr>
          <p:cNvPr id="14" name="矩形 13"/>
          <p:cNvSpPr/>
          <p:nvPr>
            <p:custDataLst>
              <p:tags r:id="rId10"/>
            </p:custDataLst>
          </p:nvPr>
        </p:nvSpPr>
        <p:spPr>
          <a:xfrm>
            <a:off x="11614138" y="4761800"/>
            <a:ext cx="545128" cy="482177"/>
          </a:xfrm>
          <a:prstGeom prst="rect">
            <a:avLst/>
          </a:prstGeom>
          <a:noFill/>
          <a:ln w="57150">
            <a:solidFill>
              <a:srgbClr val="C00000"/>
            </a:solidFill>
          </a:ln>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solidFill>
                <a:srgbClr val="FF0000"/>
              </a:solidFill>
            </a:endParaRPr>
          </a:p>
        </p:txBody>
      </p:sp>
      <p:sp>
        <p:nvSpPr>
          <p:cNvPr id="15" name="矩形 14"/>
          <p:cNvSpPr/>
          <p:nvPr>
            <p:custDataLst>
              <p:tags r:id="rId11"/>
            </p:custDataLst>
          </p:nvPr>
        </p:nvSpPr>
        <p:spPr>
          <a:xfrm>
            <a:off x="11614138" y="5766441"/>
            <a:ext cx="545128" cy="482177"/>
          </a:xfrm>
          <a:prstGeom prst="rect">
            <a:avLst/>
          </a:prstGeom>
          <a:noFill/>
          <a:ln w="57150">
            <a:solidFill>
              <a:srgbClr val="C00000"/>
            </a:solidFill>
          </a:ln>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00">
              <a:solidFill>
                <a:srgbClr val="FF0000"/>
              </a:solidFill>
            </a:endParaRPr>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435" y="-31115"/>
            <a:ext cx="3368040" cy="712470"/>
          </a:xfrm>
          <a:prstGeom prst="rect">
            <a:avLst/>
          </a:prstGeom>
          <a:solidFill>
            <a:srgbClr val="92D050"/>
          </a:solidFill>
          <a:effectLst/>
        </p:spPr>
        <p:style>
          <a:lnRef idx="0">
            <a:schemeClr val="accent5"/>
          </a:lnRef>
          <a:fillRef idx="3">
            <a:schemeClr val="accent5"/>
          </a:fillRef>
          <a:effectRef idx="3">
            <a:schemeClr val="accent5"/>
          </a:effectRef>
          <a:fontRef idx="minor">
            <a:schemeClr val="lt1"/>
          </a:fontRef>
        </p:style>
        <p:txBody>
          <a:bodyPr wrap="square" tIns="113900" bIns="113900" rtlCol="0" anchor="ctr" anchorCtr="0">
            <a:noAutofit/>
          </a:bodyPr>
          <a:lstStyle/>
          <a:p>
            <a:pPr algn="ctr"/>
            <a:r>
              <a:rPr kumimoji="1" lang="en-US" sz="3600" b="1" dirty="0">
                <a:solidFill>
                  <a:schemeClr val="tx1"/>
                </a:solidFill>
                <a:latin typeface="Times New Roman" panose="02020603050405020304" charset="0"/>
                <a:cs typeface="Times New Roman" panose="02020603050405020304" charset="0"/>
              </a:rPr>
              <a:t>Homework</a:t>
            </a:r>
            <a:endParaRPr kumimoji="1" lang="en-US" sz="3600" b="1" dirty="0">
              <a:solidFill>
                <a:schemeClr val="tx1"/>
              </a:solidFill>
              <a:latin typeface="Times New Roman" panose="02020603050405020304" charset="0"/>
              <a:cs typeface="Times New Roman" panose="02020603050405020304" charset="0"/>
            </a:endParaRPr>
          </a:p>
        </p:txBody>
      </p:sp>
      <p:sp>
        <p:nvSpPr>
          <p:cNvPr id="5" name="文本框 4"/>
          <p:cNvSpPr txBox="1"/>
          <p:nvPr/>
        </p:nvSpPr>
        <p:spPr>
          <a:xfrm>
            <a:off x="9237980" y="15875"/>
            <a:ext cx="3512820" cy="593725"/>
          </a:xfrm>
          <a:prstGeom prst="rect">
            <a:avLst/>
          </a:prstGeom>
          <a:noFill/>
        </p:spPr>
        <p:txBody>
          <a:bodyPr wrap="square">
            <a:noAutofit/>
          </a:bodyPr>
          <a:p>
            <a:pPr algn="l">
              <a:lnSpc>
                <a:spcPts val="3580"/>
              </a:lnSpc>
            </a:pPr>
            <a:r>
              <a:rPr lang="en-US" altLang="zh-CN"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2025</a:t>
            </a:r>
            <a:r>
              <a:rPr lang="zh-CN" altLang="en-US" sz="3200" b="1" kern="100" dirty="0">
                <a:solidFill>
                  <a:srgbClr val="000000"/>
                </a:solidFill>
                <a:effectLst/>
                <a:highlight>
                  <a:srgbClr val="FFFF00"/>
                </a:highlight>
                <a:latin typeface="Times New Roman" panose="02020603050405020304" charset="0"/>
                <a:ea typeface="Times New Roman" panose="02020603050405020304" charset="0"/>
                <a:cs typeface="Times New Roman" panose="02020603050405020304" charset="0"/>
                <a:sym typeface="+mn-ea"/>
              </a:rPr>
              <a:t>年新课标</a:t>
            </a:r>
            <a:r>
              <a:rPr lang="zh-CN" altLang="en-US" sz="3200" b="1" kern="100" dirty="0">
                <a:solidFill>
                  <a:srgbClr val="000000"/>
                </a:solidFill>
                <a:effectLst/>
                <a:highlight>
                  <a:srgbClr val="FFFF00"/>
                </a:highlight>
                <a:latin typeface="宋体" panose="02010600030101010101" pitchFamily="2" charset="-122"/>
                <a:cs typeface="宋体" panose="02010600030101010101" pitchFamily="2" charset="-122"/>
                <a:sym typeface="+mn-ea"/>
              </a:rPr>
              <a:t>Ⅱ卷</a:t>
            </a:r>
            <a:r>
              <a:rPr lang="zh-CN" altLang="en-US" sz="2530" kern="0" dirty="0">
                <a:solidFill>
                  <a:srgbClr val="000000"/>
                </a:solidFill>
                <a:effectLst/>
                <a:highlight>
                  <a:srgbClr val="FFFF00"/>
                </a:highlight>
                <a:latin typeface="微软雅黑" panose="020B0503020204020204" pitchFamily="34" charset="-122"/>
                <a:ea typeface="微软雅黑" panose="020B0503020204020204" pitchFamily="34" charset="-122"/>
                <a:cs typeface="Times New Roman" panose="02020603050405020304" charset="0"/>
              </a:rPr>
              <a:t> </a:t>
            </a: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a:p>
            <a:pPr algn="l" fontAlgn="ctr">
              <a:lnSpc>
                <a:spcPts val="3580"/>
              </a:lnSpc>
            </a:pPr>
            <a:endParaRPr lang="en-US" altLang="zh-CN" sz="2530" kern="100" dirty="0">
              <a:solidFill>
                <a:srgbClr val="000000"/>
              </a:solidFill>
              <a:highlight>
                <a:srgbClr val="000000">
                  <a:alpha val="0"/>
                </a:srgbClr>
              </a:highlight>
              <a:latin typeface="Times New Roman" panose="02020603050405020304" charset="0"/>
              <a:cs typeface="Times New Roman" panose="02020603050405020304" charset="0"/>
            </a:endParaRPr>
          </a:p>
        </p:txBody>
      </p:sp>
      <p:sp>
        <p:nvSpPr>
          <p:cNvPr id="6" name="文本框 5"/>
          <p:cNvSpPr txBox="1"/>
          <p:nvPr/>
        </p:nvSpPr>
        <p:spPr>
          <a:xfrm>
            <a:off x="164465" y="232410"/>
            <a:ext cx="12774295" cy="3503930"/>
          </a:xfrm>
          <a:prstGeom prst="rect">
            <a:avLst/>
          </a:prstGeom>
          <a:noFill/>
        </p:spPr>
        <p:txBody>
          <a:bodyPr wrap="square" rtlCol="0">
            <a:noAutofit/>
          </a:bodyPr>
          <a:p>
            <a:pPr algn="just"/>
            <a:r>
              <a:rPr lang="en-US" altLang="zh-CN" sz="2400"/>
              <a:t>   </a:t>
            </a:r>
            <a:r>
              <a:rPr lang="en-US" altLang="zh-CN" sz="1800"/>
              <a:t>                                                                      </a:t>
            </a:r>
            <a:r>
              <a:rPr lang="en-US" altLang="zh-CN" sz="1800" b="1"/>
              <a:t> </a:t>
            </a:r>
            <a:r>
              <a:rPr lang="en-US" altLang="zh-CN" sz="1800" b="1">
                <a:latin typeface="Times New Roman" panose="02020603050405020304" charset="0"/>
                <a:cs typeface="Times New Roman" panose="02020603050405020304" charset="0"/>
              </a:rPr>
              <a:t>Unexpected Benefits of Volunteering as a Family</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Are you looking for a way to bring your family together? Hoping to find a hobby that can be shared by both the little ones and adults? ___36___ You may know the “feel-good” emotions that come with helping others, but there are even more unexpected ways volunteering will positively affect the whole family. </a:t>
            </a:r>
            <a:endParaRPr lang="en-US" altLang="zh-CN" sz="1800">
              <a:latin typeface="Times New Roman" panose="02020603050405020304" charset="0"/>
              <a:cs typeface="Times New Roman" panose="02020603050405020304" charset="0"/>
            </a:endParaRPr>
          </a:p>
          <a:p>
            <a:pPr algn="just"/>
            <a:r>
              <a:rPr lang="en-US" altLang="en-US" sz="1800">
                <a:latin typeface="Times New Roman" panose="02020603050405020304" charset="0"/>
                <a:cs typeface="Times New Roman" panose="02020603050405020304" charset="0"/>
              </a:rPr>
              <a:t>  </a:t>
            </a:r>
            <a:r>
              <a:rPr lang="en-US" altLang="en-US" sz="1600">
                <a:latin typeface="Times New Roman" panose="02020603050405020304" charset="0"/>
                <a:cs typeface="Times New Roman" panose="02020603050405020304" charset="0"/>
              </a:rPr>
              <a:t>●</a:t>
            </a:r>
            <a:r>
              <a:rPr lang="en-US" altLang="zh-CN" sz="1800">
                <a:latin typeface="Times New Roman" panose="02020603050405020304" charset="0"/>
                <a:cs typeface="Times New Roman" panose="02020603050405020304" charset="0"/>
              </a:rPr>
              <a:t>You’ll feel like you have more time. </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People often feel they are too busy to volunteer. Yet, research has found that giving your time to community causes actually makes you feel like you have more of it. ___37___ </a:t>
            </a:r>
            <a:endParaRPr lang="en-US" altLang="zh-CN" sz="1800">
              <a:latin typeface="Times New Roman" panose="02020603050405020304" charset="0"/>
              <a:cs typeface="Times New Roman" panose="02020603050405020304" charset="0"/>
            </a:endParaRPr>
          </a:p>
          <a:p>
            <a:pPr algn="just"/>
            <a:r>
              <a:rPr lang="en-US" altLang="en-US" sz="1800">
                <a:latin typeface="Times New Roman" panose="02020603050405020304" charset="0"/>
                <a:cs typeface="Times New Roman" panose="02020603050405020304" charset="0"/>
              </a:rPr>
              <a:t>  </a:t>
            </a:r>
            <a:r>
              <a:rPr lang="en-US" altLang="en-US" sz="1600">
                <a:latin typeface="Times New Roman" panose="02020603050405020304" charset="0"/>
                <a:cs typeface="Times New Roman" panose="02020603050405020304" charset="0"/>
              </a:rPr>
              <a:t>●</a:t>
            </a:r>
            <a:r>
              <a:rPr lang="en-US" altLang="zh-CN" sz="1800">
                <a:latin typeface="Times New Roman" panose="02020603050405020304" charset="0"/>
                <a:cs typeface="Times New Roman" panose="02020603050405020304" charset="0"/>
              </a:rPr>
              <a:t>You can live longer if you volunteer regularly. </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___38___ Washington University found that adults 55 and older who volunteered had better memory and maintained overall health longer than others their age Volunteers are also more likely to look after their own health and are more focused on adding physical activity into their lives. </a:t>
            </a:r>
            <a:endParaRPr lang="en-US" altLang="zh-CN" sz="1800">
              <a:latin typeface="Times New Roman" panose="02020603050405020304" charset="0"/>
              <a:cs typeface="Times New Roman" panose="02020603050405020304" charset="0"/>
            </a:endParaRPr>
          </a:p>
          <a:p>
            <a:pPr algn="just"/>
            <a:r>
              <a:rPr lang="en-US" altLang="en-US" sz="1800">
                <a:latin typeface="Times New Roman" panose="02020603050405020304" charset="0"/>
                <a:cs typeface="Times New Roman" panose="02020603050405020304" charset="0"/>
              </a:rPr>
              <a:t> </a:t>
            </a:r>
            <a:r>
              <a:rPr lang="en-US" altLang="en-US" sz="1600">
                <a:latin typeface="Times New Roman" panose="02020603050405020304" charset="0"/>
                <a:cs typeface="Times New Roman" panose="02020603050405020304" charset="0"/>
              </a:rPr>
              <a:t> ●</a:t>
            </a:r>
            <a:r>
              <a:rPr lang="en-US" altLang="zh-CN" sz="1800">
                <a:latin typeface="Times New Roman" panose="02020603050405020304" charset="0"/>
                <a:cs typeface="Times New Roman" panose="02020603050405020304" charset="0"/>
              </a:rPr>
              <a:t> ___39___ </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Volunteering during teenage years has been linked to some major positive effects such as improved grades and increased self-confidence. These effects aren’t just short-term but have been proved to affect a teen’s well-being in the years to come. </a:t>
            </a:r>
            <a:endParaRPr lang="en-US" altLang="zh-CN" sz="1800">
              <a:latin typeface="Times New Roman" panose="02020603050405020304" charset="0"/>
              <a:cs typeface="Times New Roman" panose="02020603050405020304" charset="0"/>
            </a:endParaRPr>
          </a:p>
          <a:p>
            <a:pPr algn="just"/>
            <a:r>
              <a:rPr lang="en-US" altLang="en-US" sz="1800">
                <a:latin typeface="Times New Roman" panose="02020603050405020304" charset="0"/>
                <a:cs typeface="Times New Roman" panose="02020603050405020304" charset="0"/>
              </a:rPr>
              <a:t> </a:t>
            </a:r>
            <a:r>
              <a:rPr lang="en-US" altLang="en-US" sz="1600">
                <a:latin typeface="Times New Roman" panose="02020603050405020304" charset="0"/>
                <a:cs typeface="Times New Roman" panose="02020603050405020304" charset="0"/>
              </a:rPr>
              <a:t> ●</a:t>
            </a:r>
            <a:r>
              <a:rPr lang="en-US" altLang="zh-CN" sz="1800">
                <a:latin typeface="Times New Roman" panose="02020603050405020304" charset="0"/>
                <a:cs typeface="Times New Roman" panose="02020603050405020304" charset="0"/>
              </a:rPr>
              <a:t>You’ll have more time with family. </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  Families who volunteer together have the unique experience of working toward a common goal. ___40___ Everyone brings something unique to the table and can connect with each other in a new way. And, there are tasks for every age and ability, so all your children can feel proud of their work.</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A. Helping the community lowers rates of depression.</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B. Volunteering as a family may be just the thing you need.</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C. Volunteering has a lifelong effect on kids and teenagers.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D. Volunteering can be the first step in breaking down prejudice.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E. For adults, volunteering can provide significant physical health benefits.</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F. You may even learn that your kid has a talent you didn’t know about before.</a:t>
            </a:r>
            <a:endParaRPr lang="en-US" altLang="zh-CN" sz="1800">
              <a:latin typeface="Times New Roman" panose="02020603050405020304" charset="0"/>
              <a:cs typeface="Times New Roman" panose="02020603050405020304" charset="0"/>
            </a:endParaRPr>
          </a:p>
          <a:p>
            <a:pPr algn="just"/>
            <a:r>
              <a:rPr lang="en-US" altLang="zh-CN" sz="1800">
                <a:latin typeface="Times New Roman" panose="02020603050405020304" charset="0"/>
                <a:cs typeface="Times New Roman" panose="02020603050405020304" charset="0"/>
              </a:rPr>
              <a:t>G. Volunteering makes you feel capable and inspires you to make the most of each day.</a:t>
            </a:r>
            <a:endParaRPr lang="en-US" altLang="zh-CN" sz="1800">
              <a:latin typeface="Times New Roman" panose="02020603050405020304" charset="0"/>
              <a:cs typeface="Times New Roman" panose="02020603050405020304" charset="0"/>
            </a:endParaRPr>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635" y="2594610"/>
            <a:ext cx="12822555" cy="4725670"/>
          </a:xfrm>
          <a:prstGeom prst="rect">
            <a:avLst/>
          </a:prstGeom>
          <a:blipFill dpi="0" rotWithShape="1">
            <a:blip r:embed="rId1">
              <a:extLst>
                <a:ext uri="{BEBA8EAE-BF5A-486C-A8C5-ECC9F3942E4B}">
                  <a14:imgProps xmlns:a14="http://schemas.microsoft.com/office/drawing/2010/main">
                    <a14:imgLayer r:embed="rId2">
                      <a14:imgEffect>
                        <a14:sharpenSoften amount="25000"/>
                      </a14:imgEffect>
                    </a14:imgLayer>
                  </a14:imgProps>
                </a:ext>
                <a:ext uri="{28A0092B-C50C-407E-A947-70E740481C1C}">
                  <a14:useLocalDpi xmlns:a14="http://schemas.microsoft.com/office/drawing/2010/main" val="0"/>
                </a:ext>
              </a:extLst>
            </a:blip>
            <a:srcRect/>
            <a:stretch>
              <a:fillRect l="-14963" t="3207" r="-5155" b="-63363"/>
            </a:stretch>
          </a:blipFill>
          <a:ln>
            <a:noFill/>
          </a:ln>
        </p:spPr>
        <p:txBody>
          <a:bodyPr vert="horz" wrap="square" lIns="128580" tIns="64290" rIns="128580" bIns="64290" numCol="1" anchor="t" anchorCtr="0" compatLnSpc="1"/>
          <a:lstStyle/>
          <a:p>
            <a:endParaRPr lang="zh-CN" altLang="en-US"/>
          </a:p>
        </p:txBody>
      </p:sp>
      <p:sp>
        <p:nvSpPr>
          <p:cNvPr id="4" name="矩形 259"/>
          <p:cNvSpPr>
            <a:spLocks noChangeArrowheads="1"/>
          </p:cNvSpPr>
          <p:nvPr/>
        </p:nvSpPr>
        <p:spPr bwMode="auto">
          <a:xfrm>
            <a:off x="1820545" y="1527810"/>
            <a:ext cx="9770110" cy="162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4800" b="1" cap="all" dirty="0">
                <a:solidFill>
                  <a:schemeClr val="accent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 for </a:t>
            </a:r>
            <a:endParaRPr lang="en-US" altLang="zh-CN" sz="4800" b="1" cap="all" dirty="0">
              <a:solidFill>
                <a:schemeClr val="accent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buNone/>
            </a:pPr>
            <a:r>
              <a:rPr lang="en-US" altLang="zh-CN" sz="4800" b="1" cap="all" dirty="0">
                <a:solidFill>
                  <a:schemeClr val="accent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your attention!</a:t>
            </a:r>
            <a:endParaRPr lang="zh-CN" altLang="en-US" sz="123400" b="1" cap="all" dirty="0">
              <a:solidFill>
                <a:schemeClr val="accent3"/>
              </a:solidFill>
              <a:effectLst>
                <a:outerShdw blurRad="38100" dist="38100" dir="2700000" algn="tl">
                  <a:srgbClr val="000000">
                    <a:alpha val="43137"/>
                  </a:srgbClr>
                </a:outerShdw>
              </a:effectLst>
              <a:latin typeface="Impact" panose="020B080603090205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par>
    </p:tnLst>
  </p:timing>
</p:sld>
</file>

<file path=ppt/tags/tag1.xml><?xml version="1.0" encoding="utf-8"?>
<p:tagLst xmlns:p="http://schemas.openxmlformats.org/presentationml/2006/main">
  <p:tag name="AS_UNIQUEID" val="402"/>
</p:tagLst>
</file>

<file path=ppt/tags/tag2.xml><?xml version="1.0" encoding="utf-8"?>
<p:tagLst xmlns:p="http://schemas.openxmlformats.org/presentationml/2006/main">
  <p:tag name="AS_UNIQUEID" val="403"/>
</p:tagLst>
</file>

<file path=ppt/tags/tag3.xml><?xml version="1.0" encoding="utf-8"?>
<p:tagLst xmlns:p="http://schemas.openxmlformats.org/presentationml/2006/main">
  <p:tag name="AS_UNIQUEID" val="404"/>
</p:tagLst>
</file>

<file path=ppt/tags/tag4.xml><?xml version="1.0" encoding="utf-8"?>
<p:tagLst xmlns:p="http://schemas.openxmlformats.org/presentationml/2006/main">
  <p:tag name="AS_UNIQUEID" val="405"/>
</p:tagLst>
</file>

<file path=ppt/tags/tag5.xml><?xml version="1.0" encoding="utf-8"?>
<p:tagLst xmlns:p="http://schemas.openxmlformats.org/presentationml/2006/main">
  <p:tag name="AS_UNIQUEID" val="406"/>
</p:tagLst>
</file>

<file path=ppt/tags/tag6.xml><?xml version="1.0" encoding="utf-8"?>
<p:tagLst xmlns:p="http://schemas.openxmlformats.org/presentationml/2006/main">
  <p:tag name="AS_UNIQUEID" val="1779"/>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7.xml><?xml version="1.0" encoding="utf-8"?>
<p:tagLst xmlns:p="http://schemas.openxmlformats.org/presentationml/2006/main">
  <p:tag name="AS_UNIQUEID" val="1780"/>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8.xml><?xml version="1.0" encoding="utf-8"?>
<p:tagLst xmlns:p="http://schemas.openxmlformats.org/presentationml/2006/main">
  <p:tag name="AS_UNIQUEID" val="1781"/>
  <p:tag name="KSO_WM_BEAUTIFY_FLAG" val="#wm#"/>
  <p:tag name="KSO_WM_SLIDE_BACKGROUND_TYPE" val="frame"/>
  <p:tag name="KSO_WM_SLIDE_BK_DARK_LIGHT" val="1"/>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9.xml><?xml version="1.0" encoding="utf-8"?>
<p:tagLst xmlns:p="http://schemas.openxmlformats.org/presentationml/2006/main">
  <p:tag name="AS_UNIQUEID" val="1782"/>
  <p:tag name="KSO_WM_BEAUTIFY_FLAG" val="#wm#"/>
  <p:tag name="KSO_WM_SLIDE_BACKGROUND_TYPE" val="frame"/>
  <p:tag name="KSO_WM_SLIDE_BK_DARK_LIGHT" val="1"/>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0.xml><?xml version="1.0" encoding="utf-8"?>
<p:tagLst xmlns:p="http://schemas.openxmlformats.org/presentationml/2006/main">
  <p:tag name="AS_UNIQUEID" val="1783"/>
  <p:tag name="KSO_WM_BEAUTIFY_FLAG" val="#wm#"/>
  <p:tag name="KSO_WM_SLIDE_BACKGROUND_TYPE" val="frame"/>
  <p:tag name="KSO_WM_SLIDE_BK_DARK_LIGHT" val="1"/>
  <p:tag name="KSO_WM_TAG_VERSION" val="1.0"/>
  <p:tag name="KSO_WM_UNIT_COMPATIBLE" val="0"/>
  <p:tag name="KSO_WM_UNIT_DIAGRAM_ISNUMVISUAL" val="0"/>
  <p:tag name="KSO_WM_UNIT_DIAGRAM_ISREFERUNIT" val="0"/>
  <p:tag name="KSO_WM_UNIT_HIGHLIGHT" val="0"/>
  <p:tag name="KSO_WM_UNIT_ID" val="_6**"/>
  <p:tag name="KSO_WM_UNIT_LAYERLEVEL" val="1"/>
  <p:tag name="PA" val="v3.2.0"/>
</p:tagLst>
</file>

<file path=ppt/tags/tag11.xml><?xml version="1.0" encoding="utf-8"?>
<p:tagLst xmlns:p="http://schemas.openxmlformats.org/presentationml/2006/main">
  <p:tag name="AS_UNIQUEID" val="1784"/>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2.xml><?xml version="1.0" encoding="utf-8"?>
<p:tagLst xmlns:p="http://schemas.openxmlformats.org/presentationml/2006/main">
  <p:tag name="AS_UNIQUEID" val="1785"/>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3.xml><?xml version="1.0" encoding="utf-8"?>
<p:tagLst xmlns:p="http://schemas.openxmlformats.org/presentationml/2006/main">
  <p:tag name="AS_UNIQUEID" val="1786"/>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4.xml><?xml version="1.0" encoding="utf-8"?>
<p:tagLst xmlns:p="http://schemas.openxmlformats.org/presentationml/2006/main">
  <p:tag name="AS_UNIQUEID" val="1787"/>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77.xml><?xml version="1.0" encoding="utf-8"?>
<p:tagLst xmlns:p="http://schemas.openxmlformats.org/presentationml/2006/main">
  <p:tag name="AS_UNIQUEID" val="680"/>
</p:tagLst>
</file>

<file path=ppt/tags/tag78.xml><?xml version="1.0" encoding="utf-8"?>
<p:tagLst xmlns:p="http://schemas.openxmlformats.org/presentationml/2006/main">
  <p:tag name="AS_UNIQUEID" val="682"/>
</p:tagLst>
</file>

<file path=ppt/tags/tag79.xml><?xml version="1.0" encoding="utf-8"?>
<p:tagLst xmlns:p="http://schemas.openxmlformats.org/presentationml/2006/main">
  <p:tag name="AS_UNIQUEID" val="681"/>
</p:tagLst>
</file>

<file path=ppt/tags/tag80.xml><?xml version="1.0" encoding="utf-8"?>
<p:tagLst xmlns:p="http://schemas.openxmlformats.org/presentationml/2006/main">
  <p:tag name="AS_UNIQUEID" val="1937"/>
</p:tagLst>
</file>

<file path=ppt/tags/tag81.xml><?xml version="1.0" encoding="utf-8"?>
<p:tagLst xmlns:p="http://schemas.openxmlformats.org/presentationml/2006/main">
  <p:tag name="AS_UNIQUEID" val="1938"/>
</p:tagLst>
</file>

<file path=ppt/tags/tag82.xml><?xml version="1.0" encoding="utf-8"?>
<p:tagLst xmlns:p="http://schemas.openxmlformats.org/presentationml/2006/main">
  <p:tag name="AS_UNIQUEID" val="1938"/>
</p:tagLst>
</file>

<file path=ppt/tags/tag83.xml><?xml version="1.0" encoding="utf-8"?>
<p:tagLst xmlns:p="http://schemas.openxmlformats.org/presentationml/2006/main">
  <p:tag name="AS_UNIQUEID" val="1938"/>
</p:tagLst>
</file>

<file path=ppt/tags/tag84.xml><?xml version="1.0" encoding="utf-8"?>
<p:tagLst xmlns:p="http://schemas.openxmlformats.org/presentationml/2006/main">
  <p:tag name="AS_UNIQUEID" val="1938"/>
</p:tagLst>
</file>

<file path=ppt/tags/tag85.xml><?xml version="1.0" encoding="utf-8"?>
<p:tagLst xmlns:p="http://schemas.openxmlformats.org/presentationml/2006/main">
  <p:tag name="AS_UNIQUEID" val="1941"/>
</p:tagLst>
</file>

<file path=ppt/tags/tag86.xml><?xml version="1.0" encoding="utf-8"?>
<p:tagLst xmlns:p="http://schemas.openxmlformats.org/presentationml/2006/main">
  <p:tag name="AS_UNIQUEID" val="1941"/>
</p:tagLst>
</file>

<file path=ppt/tags/tag87.xml><?xml version="1.0" encoding="utf-8"?>
<p:tagLst xmlns:p="http://schemas.openxmlformats.org/presentationml/2006/main">
  <p:tag name="AS_UNIQUEID" val="1941"/>
</p:tagLst>
</file>

<file path=ppt/tags/tag88.xml><?xml version="1.0" encoding="utf-8"?>
<p:tagLst xmlns:p="http://schemas.openxmlformats.org/presentationml/2006/main">
  <p:tag name="AS_UNIQUEID" val="2438"/>
</p:tagLst>
</file>

<file path=ppt/tags/tag89.xml><?xml version="1.0" encoding="utf-8"?>
<p:tagLst xmlns:p="http://schemas.openxmlformats.org/presentationml/2006/main">
  <p:tag name="KSO_WM_BEAUTIFY_FLAG" val="#wm#"/>
  <p:tag name="KSO_WM_DIAGRAM_GROUP_CODE" val="l1-1"/>
  <p:tag name="KSO_WM_SLIDE_COLORSCHEME_VERSION" val="3.2"/>
  <p:tag name="KSO_WM_SLIDE_DIAGTYPE" val="l"/>
  <p:tag name="KSO_WM_SLIDE_ID" val="custom20180625_7"/>
  <p:tag name="KSO_WM_SLIDE_INDEX" val="7"/>
  <p:tag name="KSO_WM_SLIDE_ITEM_CNT" val="3"/>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180625"/>
  <p:tag name="KSO_WM_TEMPLATE_MASTER_TYPE" val="1"/>
  <p:tag name="KSO_WM_TEMPLATE_SUBCATEGORY" val="0"/>
</p:tagLst>
</file>

<file path=ppt/tags/tag90.xml><?xml version="1.0" encoding="utf-8"?>
<p:tagLst xmlns:p="http://schemas.openxmlformats.org/presentationml/2006/main">
  <p:tag name="AS_UNIQUEID" val="1926"/>
</p:tagLst>
</file>

<file path=ppt/tags/tag91.xml><?xml version="1.0" encoding="utf-8"?>
<p:tagLst xmlns:p="http://schemas.openxmlformats.org/presentationml/2006/main">
  <p:tag name="AS_UNIQUEID" val="1927"/>
</p:tagLst>
</file>

<file path=ppt/tags/tag92.xml><?xml version="1.0" encoding="utf-8"?>
<p:tagLst xmlns:p="http://schemas.openxmlformats.org/presentationml/2006/main">
  <p:tag name="AS_UNIQUEID" val="1928"/>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MH" val="20161022181333"/>
  <p:tag name="MH_LIBRARY" val="GRAPHIC"/>
  <p:tag name="MH_TYPE" val="SubTitle"/>
  <p:tag name="MH_ORDER" val="1"/>
</p:tagLst>
</file>

<file path=ppt/tags/tag105.xml><?xml version="1.0" encoding="utf-8"?>
<p:tagLst xmlns:p="http://schemas.openxmlformats.org/presentationml/2006/main">
  <p:tag name="AS_UNIQUEID" val="1937"/>
</p:tagLst>
</file>

<file path=ppt/tags/tag106.xml><?xml version="1.0" encoding="utf-8"?>
<p:tagLst xmlns:p="http://schemas.openxmlformats.org/presentationml/2006/main">
  <p:tag name="AS_UNIQUEID" val="1938"/>
</p:tagLst>
</file>

<file path=ppt/tags/tag107.xml><?xml version="1.0" encoding="utf-8"?>
<p:tagLst xmlns:p="http://schemas.openxmlformats.org/presentationml/2006/main">
  <p:tag name="AS_UNIQUEID" val="1938"/>
</p:tagLst>
</file>

<file path=ppt/tags/tag108.xml><?xml version="1.0" encoding="utf-8"?>
<p:tagLst xmlns:p="http://schemas.openxmlformats.org/presentationml/2006/main">
  <p:tag name="AS_UNIQUEID" val="1938"/>
</p:tagLst>
</file>

<file path=ppt/tags/tag109.xml><?xml version="1.0" encoding="utf-8"?>
<p:tagLst xmlns:p="http://schemas.openxmlformats.org/presentationml/2006/main">
  <p:tag name="AS_UNIQUEID" val="1938"/>
</p:tagLst>
</file>

<file path=ppt/tags/tag110.xml><?xml version="1.0" encoding="utf-8"?>
<p:tagLst xmlns:p="http://schemas.openxmlformats.org/presentationml/2006/main">
  <p:tag name="AS_UNIQUEID" val="1941"/>
</p:tagLst>
</file>

<file path=ppt/tags/tag111.xml><?xml version="1.0" encoding="utf-8"?>
<p:tagLst xmlns:p="http://schemas.openxmlformats.org/presentationml/2006/main">
  <p:tag name="AS_UNIQUEID" val="1941"/>
</p:tagLst>
</file>

<file path=ppt/tags/tag112.xml><?xml version="1.0" encoding="utf-8"?>
<p:tagLst xmlns:p="http://schemas.openxmlformats.org/presentationml/2006/main">
  <p:tag name="AS_UNIQUEID" val="1941"/>
</p:tagLst>
</file>

<file path=ppt/tags/tag113.xml><?xml version="1.0" encoding="utf-8"?>
<p:tagLst xmlns:p="http://schemas.openxmlformats.org/presentationml/2006/main">
  <p:tag name="AS_UNIQUEID" val="2438"/>
</p:tagLst>
</file>

<file path=ppt/tags/tag114.xml><?xml version="1.0" encoding="utf-8"?>
<p:tagLst xmlns:p="http://schemas.openxmlformats.org/presentationml/2006/main">
  <p:tag name="AS_UNIQUEID" val="1938"/>
</p:tagLst>
</file>

<file path=ppt/tags/tag115.xml><?xml version="1.0" encoding="utf-8"?>
<p:tagLst xmlns:p="http://schemas.openxmlformats.org/presentationml/2006/main">
  <p:tag name="AS_UNIQUEID" val="1938"/>
</p:tagLst>
</file>

<file path=ppt/tags/tag116.xml><?xml version="1.0" encoding="utf-8"?>
<p:tagLst xmlns:p="http://schemas.openxmlformats.org/presentationml/2006/main">
  <p:tag name="AS_UNIQUEID" val="1941"/>
</p:tagLst>
</file>

<file path=ppt/tags/tag117.xml><?xml version="1.0" encoding="utf-8"?>
<p:tagLst xmlns:p="http://schemas.openxmlformats.org/presentationml/2006/main">
  <p:tag name="AS_UNIQUEID" val="1938"/>
</p:tagLst>
</file>

<file path=ppt/tags/tag118.xml><?xml version="1.0" encoding="utf-8"?>
<p:tagLst xmlns:p="http://schemas.openxmlformats.org/presentationml/2006/main">
  <p:tag name="AS_UNIQUEID" val="1938"/>
</p:tagLst>
</file>

<file path=ppt/tags/tag119.xml><?xml version="1.0" encoding="utf-8"?>
<p:tagLst xmlns:p="http://schemas.openxmlformats.org/presentationml/2006/main">
  <p:tag name="AS_UNIQUEID" val="1938"/>
</p:tagLst>
</file>

<file path=ppt/tags/tag120.xml><?xml version="1.0" encoding="utf-8"?>
<p:tagLst xmlns:p="http://schemas.openxmlformats.org/presentationml/2006/main">
  <p:tag name="AS_UNIQUEID" val="1938"/>
</p:tagLst>
</file>

<file path=ppt/tags/tag121.xml><?xml version="1.0" encoding="utf-8"?>
<p:tagLst xmlns:p="http://schemas.openxmlformats.org/presentationml/2006/main">
  <p:tag name="AS_UNIQUEID" val="1941"/>
</p:tagLst>
</file>

<file path=ppt/tags/tag122.xml><?xml version="1.0" encoding="utf-8"?>
<p:tagLst xmlns:p="http://schemas.openxmlformats.org/presentationml/2006/main">
  <p:tag name="AS_UNIQUEID" val="1941"/>
</p:tagLst>
</file>

<file path=ppt/tags/tag123.xml><?xml version="1.0" encoding="utf-8"?>
<p:tagLst xmlns:p="http://schemas.openxmlformats.org/presentationml/2006/main">
  <p:tag name="AS_UNIQUEID" val="1941"/>
</p:tagLst>
</file>

<file path=ppt/tags/tag124.xml><?xml version="1.0" encoding="utf-8"?>
<p:tagLst xmlns:p="http://schemas.openxmlformats.org/presentationml/2006/main">
  <p:tag name="AS_UNIQUEID" val="1941"/>
</p:tagLst>
</file>

<file path=ppt/tags/tag125.xml><?xml version="1.0" encoding="utf-8"?>
<p:tagLst xmlns:p="http://schemas.openxmlformats.org/presentationml/2006/main">
  <p:tag name="KSO_WM_BEAUTIFY_FLAG" val="#wm#"/>
  <p:tag name="KSO_WM_DIAGRAM_GROUP_CODE" val="l1-1"/>
  <p:tag name="KSO_WM_SLIDE_COLORSCHEME_VERSION" val="3.2"/>
  <p:tag name="KSO_WM_SLIDE_DIAGTYPE" val="l"/>
  <p:tag name="KSO_WM_SLIDE_ID" val="custom20180625_7"/>
  <p:tag name="KSO_WM_SLIDE_INDEX" val="7"/>
  <p:tag name="KSO_WM_SLIDE_ITEM_CNT" val="3"/>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180625"/>
  <p:tag name="KSO_WM_TEMPLATE_MASTER_TYPE" val="1"/>
  <p:tag name="KSO_WM_TEMPLATE_SUBCATEGORY" val="0"/>
</p:tagLst>
</file>

<file path=ppt/tags/tag126.xml><?xml version="1.0" encoding="utf-8"?>
<p:tagLst xmlns:p="http://schemas.openxmlformats.org/presentationml/2006/main">
  <p:tag name="AS_UNIQUEID" val="1926"/>
</p:tagLst>
</file>

<file path=ppt/tags/tag127.xml><?xml version="1.0" encoding="utf-8"?>
<p:tagLst xmlns:p="http://schemas.openxmlformats.org/presentationml/2006/main">
  <p:tag name="AS_UNIQUEID" val="1927"/>
</p:tagLst>
</file>

<file path=ppt/tags/tag128.xml><?xml version="1.0" encoding="utf-8"?>
<p:tagLst xmlns:p="http://schemas.openxmlformats.org/presentationml/2006/main">
  <p:tag name="AS_UNIQUEID" val="1928"/>
</p:tagLst>
</file>

<file path=ppt/tags/tag129.xml><?xml version="1.0" encoding="utf-8"?>
<p:tagLst xmlns:p="http://schemas.openxmlformats.org/presentationml/2006/main">
  <p:tag name="AS_UNIQUEID" val="1937"/>
</p:tagLst>
</file>

<file path=ppt/tags/tag130.xml><?xml version="1.0" encoding="utf-8"?>
<p:tagLst xmlns:p="http://schemas.openxmlformats.org/presentationml/2006/main">
  <p:tag name="AS_UNIQUEID" val="2438"/>
</p:tagLst>
</file>

<file path=ppt/tags/tag131.xml><?xml version="1.0" encoding="utf-8"?>
<p:tagLst xmlns:p="http://schemas.openxmlformats.org/presentationml/2006/main">
  <p:tag name="AS_UNIQUEID" val="1938"/>
</p:tagLst>
</file>

<file path=ppt/tags/tag132.xml><?xml version="1.0" encoding="utf-8"?>
<p:tagLst xmlns:p="http://schemas.openxmlformats.org/presentationml/2006/main">
  <p:tag name="AS_UNIQUEID" val="1938"/>
</p:tagLst>
</file>

<file path=ppt/tags/tag133.xml><?xml version="1.0" encoding="utf-8"?>
<p:tagLst xmlns:p="http://schemas.openxmlformats.org/presentationml/2006/main">
  <p:tag name="AS_UNIQUEID" val="1941"/>
</p:tagLst>
</file>

<file path=ppt/tags/tag134.xml><?xml version="1.0" encoding="utf-8"?>
<p:tagLst xmlns:p="http://schemas.openxmlformats.org/presentationml/2006/main">
  <p:tag name="AS_UNIQUEID" val="1938"/>
</p:tagLst>
</file>

<file path=ppt/tags/tag135.xml><?xml version="1.0" encoding="utf-8"?>
<p:tagLst xmlns:p="http://schemas.openxmlformats.org/presentationml/2006/main">
  <p:tag name="AS_UNIQUEID" val="1938"/>
</p:tagLst>
</file>

<file path=ppt/tags/tag136.xml><?xml version="1.0" encoding="utf-8"?>
<p:tagLst xmlns:p="http://schemas.openxmlformats.org/presentationml/2006/main">
  <p:tag name="AS_UNIQUEID" val="1938"/>
</p:tagLst>
</file>

<file path=ppt/tags/tag137.xml><?xml version="1.0" encoding="utf-8"?>
<p:tagLst xmlns:p="http://schemas.openxmlformats.org/presentationml/2006/main">
  <p:tag name="AS_UNIQUEID" val="1938"/>
</p:tagLst>
</file>

<file path=ppt/tags/tag138.xml><?xml version="1.0" encoding="utf-8"?>
<p:tagLst xmlns:p="http://schemas.openxmlformats.org/presentationml/2006/main">
  <p:tag name="AS_UNIQUEID" val="1941"/>
</p:tagLst>
</file>

<file path=ppt/tags/tag139.xml><?xml version="1.0" encoding="utf-8"?>
<p:tagLst xmlns:p="http://schemas.openxmlformats.org/presentationml/2006/main">
  <p:tag name="AS_UNIQUEID" val="1941"/>
</p:tagLst>
</file>

<file path=ppt/tags/tag140.xml><?xml version="1.0" encoding="utf-8"?>
<p:tagLst xmlns:p="http://schemas.openxmlformats.org/presentationml/2006/main">
  <p:tag name="AS_UNIQUEID" val="1941"/>
</p:tagLst>
</file>

<file path=ppt/tags/tag141.xml><?xml version="1.0" encoding="utf-8"?>
<p:tagLst xmlns:p="http://schemas.openxmlformats.org/presentationml/2006/main">
  <p:tag name="AS_UNIQUEID" val="1941"/>
</p:tagLst>
</file>

<file path=ppt/tags/tag142.xml><?xml version="1.0" encoding="utf-8"?>
<p:tagLst xmlns:p="http://schemas.openxmlformats.org/presentationml/2006/main">
  <p:tag name="KSO_WM_BEAUTIFY_FLAG" val="#wm#"/>
  <p:tag name="KSO_WM_DIAGRAM_GROUP_CODE" val="l1-1"/>
  <p:tag name="KSO_WM_SLIDE_COLORSCHEME_VERSION" val="3.2"/>
  <p:tag name="KSO_WM_SLIDE_DIAGTYPE" val="l"/>
  <p:tag name="KSO_WM_SLIDE_ID" val="custom20180625_7"/>
  <p:tag name="KSO_WM_SLIDE_INDEX" val="7"/>
  <p:tag name="KSO_WM_SLIDE_ITEM_CNT" val="3"/>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180625"/>
  <p:tag name="KSO_WM_TEMPLATE_MASTER_TYPE" val="1"/>
  <p:tag name="KSO_WM_TEMPLATE_SUBCATEGORY" val="0"/>
</p:tagLst>
</file>

<file path=ppt/tags/tag143.xml><?xml version="1.0" encoding="utf-8"?>
<p:tagLst xmlns:p="http://schemas.openxmlformats.org/presentationml/2006/main">
  <p:tag name="AS_UNIQUEID" val="1926"/>
</p:tagLst>
</file>

<file path=ppt/tags/tag144.xml><?xml version="1.0" encoding="utf-8"?>
<p:tagLst xmlns:p="http://schemas.openxmlformats.org/presentationml/2006/main">
  <p:tag name="AS_UNIQUEID" val="1927"/>
</p:tagLst>
</file>

<file path=ppt/tags/tag145.xml><?xml version="1.0" encoding="utf-8"?>
<p:tagLst xmlns:p="http://schemas.openxmlformats.org/presentationml/2006/main">
  <p:tag name="AS_UNIQUEID" val="1928"/>
</p:tagLst>
</file>

<file path=ppt/tags/tag146.xml><?xml version="1.0" encoding="utf-8"?>
<p:tagLst xmlns:p="http://schemas.openxmlformats.org/presentationml/2006/main">
  <p:tag name="AS_UNIQUEID" val="1937"/>
</p:tagLst>
</file>

<file path=ppt/tags/tag147.xml><?xml version="1.0" encoding="utf-8"?>
<p:tagLst xmlns:p="http://schemas.openxmlformats.org/presentationml/2006/main">
  <p:tag name="AS_UNIQUEID" val="1938"/>
</p:tagLst>
</file>

<file path=ppt/tags/tag148.xml><?xml version="1.0" encoding="utf-8"?>
<p:tagLst xmlns:p="http://schemas.openxmlformats.org/presentationml/2006/main">
  <p:tag name="AS_UNIQUEID" val="1938"/>
</p:tagLst>
</file>

<file path=ppt/tags/tag149.xml><?xml version="1.0" encoding="utf-8"?>
<p:tagLst xmlns:p="http://schemas.openxmlformats.org/presentationml/2006/main">
  <p:tag name="AS_UNIQUEID" val="1938"/>
</p:tagLst>
</file>

<file path=ppt/tags/tag150.xml><?xml version="1.0" encoding="utf-8"?>
<p:tagLst xmlns:p="http://schemas.openxmlformats.org/presentationml/2006/main">
  <p:tag name="AS_UNIQUEID" val="1938"/>
</p:tagLst>
</file>

<file path=ppt/tags/tag151.xml><?xml version="1.0" encoding="utf-8"?>
<p:tagLst xmlns:p="http://schemas.openxmlformats.org/presentationml/2006/main">
  <p:tag name="AS_UNIQUEID" val="1941"/>
</p:tagLst>
</file>

<file path=ppt/tags/tag152.xml><?xml version="1.0" encoding="utf-8"?>
<p:tagLst xmlns:p="http://schemas.openxmlformats.org/presentationml/2006/main">
  <p:tag name="AS_UNIQUEID" val="1941"/>
</p:tagLst>
</file>

<file path=ppt/tags/tag153.xml><?xml version="1.0" encoding="utf-8"?>
<p:tagLst xmlns:p="http://schemas.openxmlformats.org/presentationml/2006/main">
  <p:tag name="AS_UNIQUEID" val="1941"/>
</p:tagLst>
</file>

<file path=ppt/tags/tag154.xml><?xml version="1.0" encoding="utf-8"?>
<p:tagLst xmlns:p="http://schemas.openxmlformats.org/presentationml/2006/main">
  <p:tag name="AS_UNIQUEID" val="2438"/>
</p:tagLst>
</file>

<file path=ppt/tags/tag155.xml><?xml version="1.0" encoding="utf-8"?>
<p:tagLst xmlns:p="http://schemas.openxmlformats.org/presentationml/2006/main">
  <p:tag name="AS_UNIQUEID" val="1938"/>
</p:tagLst>
</file>

<file path=ppt/tags/tag156.xml><?xml version="1.0" encoding="utf-8"?>
<p:tagLst xmlns:p="http://schemas.openxmlformats.org/presentationml/2006/main">
  <p:tag name="AS_UNIQUEID" val="1938"/>
</p:tagLst>
</file>

<file path=ppt/tags/tag157.xml><?xml version="1.0" encoding="utf-8"?>
<p:tagLst xmlns:p="http://schemas.openxmlformats.org/presentationml/2006/main">
  <p:tag name="AS_UNIQUEID" val="1941"/>
</p:tagLst>
</file>

<file path=ppt/tags/tag158.xml><?xml version="1.0" encoding="utf-8"?>
<p:tagLst xmlns:p="http://schemas.openxmlformats.org/presentationml/2006/main">
  <p:tag name="AS_UNIQUEID" val="1938"/>
</p:tagLst>
</file>

<file path=ppt/tags/tag159.xml><?xml version="1.0" encoding="utf-8"?>
<p:tagLst xmlns:p="http://schemas.openxmlformats.org/presentationml/2006/main">
  <p:tag name="AS_UNIQUEID" val="1938"/>
</p:tagLst>
</file>

<file path=ppt/tags/tag160.xml><?xml version="1.0" encoding="utf-8"?>
<p:tagLst xmlns:p="http://schemas.openxmlformats.org/presentationml/2006/main">
  <p:tag name="AS_UNIQUEID" val="1938"/>
</p:tagLst>
</file>

<file path=ppt/tags/tag161.xml><?xml version="1.0" encoding="utf-8"?>
<p:tagLst xmlns:p="http://schemas.openxmlformats.org/presentationml/2006/main">
  <p:tag name="AS_UNIQUEID" val="1938"/>
</p:tagLst>
</file>

<file path=ppt/tags/tag162.xml><?xml version="1.0" encoding="utf-8"?>
<p:tagLst xmlns:p="http://schemas.openxmlformats.org/presentationml/2006/main">
  <p:tag name="AS_UNIQUEID" val="1941"/>
</p:tagLst>
</file>

<file path=ppt/tags/tag163.xml><?xml version="1.0" encoding="utf-8"?>
<p:tagLst xmlns:p="http://schemas.openxmlformats.org/presentationml/2006/main">
  <p:tag name="AS_UNIQUEID" val="1941"/>
</p:tagLst>
</file>

<file path=ppt/tags/tag164.xml><?xml version="1.0" encoding="utf-8"?>
<p:tagLst xmlns:p="http://schemas.openxmlformats.org/presentationml/2006/main">
  <p:tag name="AS_UNIQUEID" val="1941"/>
</p:tagLst>
</file>

<file path=ppt/tags/tag165.xml><?xml version="1.0" encoding="utf-8"?>
<p:tagLst xmlns:p="http://schemas.openxmlformats.org/presentationml/2006/main">
  <p:tag name="AS_UNIQUEID" val="1941"/>
</p:tagLst>
</file>

<file path=ppt/tags/tag166.xml><?xml version="1.0" encoding="utf-8"?>
<p:tagLst xmlns:p="http://schemas.openxmlformats.org/presentationml/2006/main">
  <p:tag name="KSO_WM_BEAUTIFY_FLAG" val="#wm#"/>
  <p:tag name="KSO_WM_DIAGRAM_GROUP_CODE" val="l1-1"/>
  <p:tag name="KSO_WM_SLIDE_COLORSCHEME_VERSION" val="3.2"/>
  <p:tag name="KSO_WM_SLIDE_DIAGTYPE" val="l"/>
  <p:tag name="KSO_WM_SLIDE_ID" val="custom20180625_7"/>
  <p:tag name="KSO_WM_SLIDE_INDEX" val="7"/>
  <p:tag name="KSO_WM_SLIDE_ITEM_CNT" val="3"/>
  <p:tag name="KSO_WM_SLIDE_LAYOUT" val="a_b_l"/>
  <p:tag name="KSO_WM_SLIDE_LAYOUT_CNT" val="1_1_1"/>
  <p:tag name="KSO_WM_SLIDE_SUBTYPE" val="diag"/>
  <p:tag name="KSO_WM_SLIDE_TYPE" val="contents"/>
  <p:tag name="KSO_WM_TAG_VERSION" val="1.0"/>
  <p:tag name="KSO_WM_TEMPLATE_CATEGORY" val="custom"/>
  <p:tag name="KSO_WM_TEMPLATE_COLOR_TYPE" val="1"/>
  <p:tag name="KSO_WM_TEMPLATE_INDEX" val="20180625"/>
  <p:tag name="KSO_WM_TEMPLATE_MASTER_TYPE" val="1"/>
  <p:tag name="KSO_WM_TEMPLATE_SUBCATEGORY" val="0"/>
</p:tagLst>
</file>

<file path=ppt/tags/tag167.xml><?xml version="1.0" encoding="utf-8"?>
<p:tagLst xmlns:p="http://schemas.openxmlformats.org/presentationml/2006/main">
  <p:tag name="AS_UNIQUEID" val="1926"/>
</p:tagLst>
</file>

<file path=ppt/tags/tag168.xml><?xml version="1.0" encoding="utf-8"?>
<p:tagLst xmlns:p="http://schemas.openxmlformats.org/presentationml/2006/main">
  <p:tag name="AS_UNIQUEID" val="1927"/>
</p:tagLst>
</file>

<file path=ppt/tags/tag169.xml><?xml version="1.0" encoding="utf-8"?>
<p:tagLst xmlns:p="http://schemas.openxmlformats.org/presentationml/2006/main">
  <p:tag name="AS_UNIQUEID" val="1928"/>
</p:tagLst>
</file>

<file path=ppt/tags/tag170.xml><?xml version="1.0" encoding="utf-8"?>
<p:tagLst xmlns:p="http://schemas.openxmlformats.org/presentationml/2006/main">
  <p:tag name="TABLE_ENDDRAG_ORIGIN_RECT" val="960*422"/>
  <p:tag name="TABLE_ENDDRAG_RECT" val="23*99*960*422"/>
</p:tagLst>
</file>

<file path=ppt/tags/tag171.xml><?xml version="1.0" encoding="utf-8"?>
<p:tagLst xmlns:p="http://schemas.openxmlformats.org/presentationml/2006/main">
  <p:tag name="KSO_WM_DIAGRAM_VIRTUALLY_FRAME" val="{&quot;height&quot;:207.1,&quot;left&quot;:292.7,&quot;top&quot;:194.9,&quot;width&quot;:616.35}"/>
</p:tagLst>
</file>

<file path=ppt/tags/tag172.xml><?xml version="1.0" encoding="utf-8"?>
<p:tagLst xmlns:p="http://schemas.openxmlformats.org/presentationml/2006/main">
  <p:tag name="KSO_WM_DIAGRAM_VIRTUALLY_FRAME" val="{&quot;height&quot;:207.1,&quot;left&quot;:292.7,&quot;top&quot;:194.9,&quot;width&quot;:616.35}"/>
</p:tagLst>
</file>

<file path=ppt/tags/tag173.xml><?xml version="1.0" encoding="utf-8"?>
<p:tagLst xmlns:p="http://schemas.openxmlformats.org/presentationml/2006/main">
  <p:tag name="KSO_WM_DIAGRAM_VIRTUALLY_FRAME" val="{&quot;height&quot;:207.1,&quot;left&quot;:292.7,&quot;top&quot;:194.9,&quot;width&quot;:616.35}"/>
</p:tagLst>
</file>

<file path=ppt/tags/tag174.xml><?xml version="1.0" encoding="utf-8"?>
<p:tagLst xmlns:p="http://schemas.openxmlformats.org/presentationml/2006/main">
  <p:tag name="KSO_WM_DIAGRAM_VIRTUALLY_FRAME" val="{&quot;height&quot;:207.1,&quot;left&quot;:292.7,&quot;top&quot;:194.9,&quot;width&quot;:616.35}"/>
</p:tagLst>
</file>

<file path=ppt/tags/tag175.xml><?xml version="1.0" encoding="utf-8"?>
<p:tagLst xmlns:p="http://schemas.openxmlformats.org/presentationml/2006/main">
  <p:tag name="KSO_WM_DIAGRAM_VIRTUALLY_FRAME" val="{&quot;height&quot;:207.1,&quot;left&quot;:292.7,&quot;top&quot;:194.9,&quot;width&quot;:616.35}"/>
</p:tagLst>
</file>

<file path=ppt/tags/tag176.xml><?xml version="1.0" encoding="utf-8"?>
<p:tagLst xmlns:p="http://schemas.openxmlformats.org/presentationml/2006/main">
  <p:tag name="KSO_WM_DIAGRAM_VIRTUALLY_FRAME" val="{&quot;height&quot;:207.1,&quot;left&quot;:292.7,&quot;top&quot;:194.9,&quot;width&quot;:616.35}"/>
</p:tagLst>
</file>

<file path=ppt/tags/tag177.xml><?xml version="1.0" encoding="utf-8"?>
<p:tagLst xmlns:p="http://schemas.openxmlformats.org/presentationml/2006/main">
  <p:tag name="commondata" val="eyJoZGlkIjoiMTg0NDk3ZjY1ZjMxYjkwNWYwZDhlNDIxODE4MDkzNjMifQ=="/>
</p:tagLst>
</file>

<file path=ppt/theme/theme1.xml><?xml version="1.0" encoding="utf-8"?>
<a:theme xmlns:a="http://schemas.openxmlformats.org/drawingml/2006/main" name="Office Theme">
  <a:themeElements>
    <a:clrScheme name="自定义 134">
      <a:dk1>
        <a:sysClr val="windowText" lastClr="000000"/>
      </a:dk1>
      <a:lt1>
        <a:sysClr val="window" lastClr="FFFFFF"/>
      </a:lt1>
      <a:dk2>
        <a:srgbClr val="17406D"/>
      </a:dk2>
      <a:lt2>
        <a:srgbClr val="DBEFF9"/>
      </a:lt2>
      <a:accent1>
        <a:srgbClr val="A3CD39"/>
      </a:accent1>
      <a:accent2>
        <a:srgbClr val="E46633"/>
      </a:accent2>
      <a:accent3>
        <a:srgbClr val="E5355B"/>
      </a:accent3>
      <a:accent4>
        <a:srgbClr val="52C0A5"/>
      </a:accent4>
      <a:accent5>
        <a:srgbClr val="A3CD39"/>
      </a:accent5>
      <a:accent6>
        <a:srgbClr val="E46633"/>
      </a:accent6>
      <a:hlink>
        <a:srgbClr val="E5355B"/>
      </a:hlink>
      <a:folHlink>
        <a:srgbClr val="52C0A5"/>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空白设计模板">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25798</Words>
  <Application>WPS 演示</Application>
  <PresentationFormat>自定义</PresentationFormat>
  <Paragraphs>666</Paragraphs>
  <Slides>36</Slides>
  <Notes>10</Notes>
  <HiddenSlides>0</HiddenSlides>
  <MMClips>0</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36</vt:i4>
      </vt:variant>
    </vt:vector>
  </HeadingPairs>
  <TitlesOfParts>
    <vt:vector size="65" baseType="lpstr">
      <vt:lpstr>Arial</vt:lpstr>
      <vt:lpstr>宋体</vt:lpstr>
      <vt:lpstr>Wingdings</vt:lpstr>
      <vt:lpstr>Calibri</vt:lpstr>
      <vt:lpstr>微软雅黑</vt:lpstr>
      <vt:lpstr>Wingdings</vt:lpstr>
      <vt:lpstr>Times New Roman</vt:lpstr>
      <vt:lpstr>Baskerville</vt:lpstr>
      <vt:lpstr>PMingLiU-ExtB</vt:lpstr>
      <vt:lpstr>楷体</vt:lpstr>
      <vt:lpstr>等线</vt:lpstr>
      <vt:lpstr>Arial Black</vt:lpstr>
      <vt:lpstr>Bangla MN</vt:lpstr>
      <vt:lpstr>Segoe Print</vt:lpstr>
      <vt:lpstr>ADLaM Display</vt:lpstr>
      <vt:lpstr>Vrinda</vt:lpstr>
      <vt:lpstr>雷盖体</vt:lpstr>
      <vt:lpstr>Microsoft JhengHei</vt:lpstr>
      <vt:lpstr>PMingLiU</vt:lpstr>
      <vt:lpstr>Arial Unicode MS</vt:lpstr>
      <vt:lpstr>Calibri Light</vt:lpstr>
      <vt:lpstr>Times New Roman</vt:lpstr>
      <vt:lpstr>方正小标宋_GBK</vt:lpstr>
      <vt:lpstr>Impact</vt:lpstr>
      <vt:lpstr>方正小标宋_GBK</vt:lpstr>
      <vt:lpstr>等线</vt:lpstr>
      <vt:lpstr>雷盖体</vt:lpstr>
      <vt:lpstr>Office Theme</vt:lpstr>
      <vt:lpstr>1_空白设计模板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Cecily</cp:lastModifiedBy>
  <cp:revision>364</cp:revision>
  <dcterms:created xsi:type="dcterms:W3CDTF">2016-12-23T18:44:00Z</dcterms:created>
  <dcterms:modified xsi:type="dcterms:W3CDTF">2026-04-12T15:09:46Z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D5589E8C16B3440ABC2DFFEF09B38139_13</vt:lpwstr>
  </property>
</Properties>
</file>