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heme/theme2.xml" ContentType="application/vnd.openxmlformats-officedocument.them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notesSlides/notesSlide1.xml" ContentType="application/vnd.openxmlformats-officedocument.presentationml.notesSlide+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notesSlides/notesSlide2.xml" ContentType="application/vnd.openxmlformats-officedocument.presentationml.notesSlide+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notesSlides/notesSlide3.xml" ContentType="application/vnd.openxmlformats-officedocument.presentationml.notesSlide+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notesSlides/notesSlide4.xml" ContentType="application/vnd.openxmlformats-officedocument.presentationml.notesSlide+xml"/>
  <Override PartName="/ppt/tags/tag349.xml" ContentType="application/vnd.openxmlformats-officedocument.presentationml.tags+xml"/>
  <Override PartName="/ppt/tags/tag35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sldIdLst>
    <p:sldId id="257" r:id="rId2"/>
    <p:sldId id="258" r:id="rId3"/>
    <p:sldId id="260" r:id="rId4"/>
    <p:sldId id="273" r:id="rId5"/>
    <p:sldId id="261" r:id="rId6"/>
    <p:sldId id="262" r:id="rId7"/>
    <p:sldId id="263" r:id="rId8"/>
    <p:sldId id="264" r:id="rId9"/>
    <p:sldId id="265" r:id="rId10"/>
    <p:sldId id="266" r:id="rId11"/>
    <p:sldId id="267" r:id="rId12"/>
    <p:sldId id="268" r:id="rId13"/>
    <p:sldId id="270" r:id="rId14"/>
    <p:sldId id="271" r:id="rId15"/>
    <p:sldId id="272" r:id="rId16"/>
    <p:sldId id="274" r:id="rId17"/>
    <p:sldId id="275" r:id="rId18"/>
    <p:sldId id="276" r:id="rId19"/>
    <p:sldId id="277" r:id="rId20"/>
    <p:sldId id="278" r:id="rId21"/>
    <p:sldId id="279" r:id="rId22"/>
    <p:sldId id="281" r:id="rId23"/>
    <p:sldId id="282" r:id="rId24"/>
    <p:sldId id="283" r:id="rId25"/>
    <p:sldId id="284" r:id="rId26"/>
    <p:sldId id="280" r:id="rId2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4"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1" name="轩儿" initials="轩" lastIdx="0" clrIdx="70"/>
  <p:cmAuthor id="1" name="李永宾" initials="李永宾" lastIdx="0" clrIdx="0"/>
  <p:cmAuthor id="72" name="晗烟" initials="晗" lastIdx="0" clrIdx="71"/>
  <p:cmAuthor id="2" name="rebacca" initials="r" lastIdx="0" clrIdx="1"/>
  <p:cmAuthor id="73" name="cm" initials="c" lastIdx="0" clrIdx="72"/>
  <p:cmAuthor id="3" name="CHENYUE" initials="C" lastIdx="0" clrIdx="2"/>
  <p:cmAuthor id="74" name="石榴与二十" initials="石" lastIdx="0" clrIdx="73"/>
  <p:cmAuthor id="4" name="1206988966@qq.com" initials="1" lastIdx="0" clrIdx="3"/>
  <p:cmAuthor id="75" name="86138" initials="8" lastIdx="0" clrIdx="74"/>
  <p:cmAuthor id="5" name="Mia Vida Villanueva" initials="MVV" lastIdx="0" clrIdx="4"/>
  <p:cmAuthor id="76" name="LENOVO" initials="L" lastIdx="0" clrIdx="75"/>
  <p:cmAuthor id="6" name="姜伟光" initials="姜" lastIdx="0" clrIdx="5"/>
  <p:cmAuthor id="77" name="张贺贺" initials="张" lastIdx="0" clrIdx="76"/>
  <p:cmAuthor id="7" name="宋洁然" initials="宋" lastIdx="0" clrIdx="6"/>
  <p:cmAuthor id="78" name="Lenovo" initials="L" lastIdx="0" clrIdx="77"/>
  <p:cmAuthor id="8" name="ming qiu" initials="m" lastIdx="0" clrIdx="7"/>
  <p:cmAuthor id="9" name="pc" initials="p" lastIdx="0" clrIdx="8"/>
  <p:cmAuthor id="10" name="倩文 黄" initials="倩文" lastIdx="0" clrIdx="9"/>
  <p:cmAuthor id="11" name="86136" initials="8" lastIdx="0" clrIdx="10"/>
  <p:cmAuthor id="12" name="bznx" initials="b" lastIdx="0" clrIdx="11"/>
  <p:cmAuthor id="13" name="12279" initials="1" lastIdx="0" clrIdx="12"/>
  <p:cmAuthor id="14" name="虾米" initials="虾" lastIdx="0" clrIdx="13"/>
  <p:cmAuthor id="15" name="付" initials="付" lastIdx="0" clrIdx="14"/>
  <p:cmAuthor id="16" name="Administrator" initials="A" lastIdx="0" clrIdx="15"/>
  <p:cmAuthor id="17" name="Nicole Li  李倩" initials="N" lastIdx="0" clrIdx="16"/>
  <p:cmAuthor id="18" name="admin" initials="a" lastIdx="0" clrIdx="17"/>
  <p:cmAuthor id="19" name="222" initials="2" lastIdx="0" clrIdx="18"/>
  <p:cmAuthor id="20" name="作者" initials="A" lastIdx="0" clrIdx="19"/>
  <p:cmAuthor id="21" name="iwenping" initials="" lastIdx="0" clrIdx="20"/>
  <p:cmAuthor id="22" name="王子涵" initials="" lastIdx="0" clrIdx="21"/>
  <p:cmAuthor id="23" name="User" initials="" lastIdx="0" clrIdx="22"/>
  <p:cmAuthor id="24" name="administrator-pc" initials="" lastIdx="0" clrIdx="23"/>
  <p:cmAuthor id="25" name="骆倩怡_Znauj26B" initials="authorId_382814100" lastIdx="0" clrIdx="24"/>
  <p:cmAuthor id="26" name="ASUS" initials="A" lastIdx="0" clrIdx="25"/>
  <p:cmAuthor id="27" name="zhouyangfan" initials="z" lastIdx="0" clrIdx="26"/>
  <p:cmAuthor id="28" name="tplife" initials="t" lastIdx="0" clrIdx="27"/>
  <p:cmAuthor id="29" name="??" initials="?" lastIdx="0" clrIdx="28"/>
  <p:cmAuthor id="30" name="何 龙" initials="何" lastIdx="0" clrIdx="29"/>
  <p:cmAuthor id="31" name="学珍 马" initials="学马" lastIdx="0" clrIdx="30"/>
  <p:cmAuthor id="32" name="刘浩" initials="刘" lastIdx="0" clrIdx="31"/>
  <p:cmAuthor id="33" name="张瑞霞" initials="authorId_524709945" lastIdx="0" clrIdx="32"/>
  <p:cmAuthor id="34" name="韩琳晶" initials="韩" lastIdx="0" clrIdx="33"/>
  <p:cmAuthor id="35" name="LJH" initials="L" lastIdx="0" clrIdx="34"/>
  <p:cmAuthor id="36" name="未知用户1" initials="未" lastIdx="0" clrIdx="35"/>
  <p:cmAuthor id="37" name="陈庆" initials="陈" lastIdx="0" clrIdx="36"/>
  <p:cmAuthor id="38" name="a'su's" initials="a" lastIdx="0" clrIdx="37"/>
  <p:cmAuthor id="39" name="陈芳" initials="" lastIdx="0" clrIdx="38"/>
  <p:cmAuthor id="40" name="DELL" initials="" lastIdx="0" clrIdx="39"/>
  <p:cmAuthor id="41" name="邹 嘉豪" initials="" lastIdx="0" clrIdx="40"/>
  <p:cmAuthor id="42" name="乐胜中学微机室" initials="乐" lastIdx="0" clrIdx="41"/>
  <p:cmAuthor id="43" name="hanying" initials="h" lastIdx="0" clrIdx="42"/>
  <p:cmAuthor id="44" name="ZhuanZ(无密码)" initials="Z" lastIdx="0" clrIdx="43"/>
  <p:cmAuthor id="45" name="Tracy Chen" initials="T" lastIdx="0" clrIdx="44"/>
  <p:cmAuthor id="46" name="guruiru" initials="g" lastIdx="0" clrIdx="45"/>
  <p:cmAuthor id="47" name=" " initials="" lastIdx="0" clrIdx="46"/>
  <p:cmAuthor id="48" name="PPTer_Tang" initials="P" lastIdx="0" clrIdx="47"/>
  <p:cmAuthor id="49" name="lenovo" initials="l" lastIdx="0" clrIdx="48"/>
  <p:cmAuthor id="50" name="ZZC" initials="Z" lastIdx="0" clrIdx="49"/>
  <p:cmAuthor id="51" name="xtzj" initials="x" lastIdx="0" clrIdx="50"/>
  <p:cmAuthor id="52" name="文璇璇" initials="文" lastIdx="0" clrIdx="51"/>
  <p:cmAuthor id="53" name="xiaoxuan Zeng" initials="x" lastIdx="0" clrIdx="52"/>
  <p:cmAuthor id="54" name="easonyoun" initials="e" lastIdx="0" clrIdx="53"/>
  <p:cmAuthor id="55" name="叶子" initials="叶" lastIdx="0" clrIdx="54"/>
  <p:cmAuthor id="56" name="东凤中学" initials="" lastIdx="0" clrIdx="55"/>
  <p:cmAuthor id="57" name="kongqiujuan2002@163.com" initials="" lastIdx="0" clrIdx="56"/>
  <p:cmAuthor id="58" name="焦jiao" initials="焦" lastIdx="0" clrIdx="57"/>
  <p:cmAuthor id="59" name="新课标第一网" initials="新" lastIdx="0" clrIdx="58"/>
  <p:cmAuthor id="60" name="王习习" initials="王" lastIdx="0" clrIdx="59"/>
  <p:cmAuthor id="61" name="Jing" initials="J" lastIdx="0" clrIdx="60"/>
  <p:cmAuthor id="62" name="yumu" initials="y" lastIdx="0" clrIdx="61"/>
  <p:cmAuthor id="63" name="张佳慧_n2mqyaQf" initials="authorId_420853332" lastIdx="0" clrIdx="62"/>
  <p:cmAuthor id="64" name="黄小瑞_Y3YrFbU7" initials="authorId_699727092" lastIdx="0" clrIdx="63"/>
  <p:cmAuthor id="65" name="张 林娜" initials="张" lastIdx="0" clrIdx="64"/>
  <p:cmAuthor id="66" name="Echo" initials="" lastIdx="0" clrIdx="65"/>
  <p:cmAuthor id="67" name="兰长宜" initials="兰" lastIdx="0" clrIdx="66"/>
  <p:cmAuthor id="68" name="语语菲菲的iPad" initials="语" lastIdx="0" clrIdx="67"/>
  <p:cmAuthor id="69" name="可惜没如果" initials="可" lastIdx="0" clrIdx="68"/>
  <p:cmAuthor id="70" name="佳佳 程" initials="佳程" lastIdx="0" clrIdx="69"/>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78" autoAdjust="0"/>
    <p:restoredTop sz="94660"/>
  </p:normalViewPr>
  <p:slideViewPr>
    <p:cSldViewPr snapToGrid="0" showGuides="1">
      <p:cViewPr varScale="1">
        <p:scale>
          <a:sx n="66" d="100"/>
          <a:sy n="66" d="100"/>
        </p:scale>
        <p:origin x="66" y="204"/>
      </p:cViewPr>
      <p:guideLst>
        <p:guide orient="horz" pos="2154"/>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2026/4/14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tags" Target="../tags/tag197.xml"/><Relationship Id="rId2" Type="http://schemas.openxmlformats.org/officeDocument/2006/relationships/tags" Target="../tags/tag196.xml"/><Relationship Id="rId1" Type="http://schemas.openxmlformats.org/officeDocument/2006/relationships/tags" Target="../tags/tag195.xml"/><Relationship Id="rId5" Type="http://schemas.openxmlformats.org/officeDocument/2006/relationships/slide" Target="../slides/slide17.xml"/><Relationship Id="rId4"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tags" Target="../tags/tag239.xml"/><Relationship Id="rId2" Type="http://schemas.openxmlformats.org/officeDocument/2006/relationships/tags" Target="../tags/tag238.xml"/><Relationship Id="rId1" Type="http://schemas.openxmlformats.org/officeDocument/2006/relationships/tags" Target="../tags/tag237.xml"/><Relationship Id="rId5" Type="http://schemas.openxmlformats.org/officeDocument/2006/relationships/slide" Target="../slides/slide18.xml"/><Relationship Id="rId4"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tags" Target="../tags/tag312.xml"/><Relationship Id="rId2" Type="http://schemas.openxmlformats.org/officeDocument/2006/relationships/tags" Target="../tags/tag311.xml"/><Relationship Id="rId1" Type="http://schemas.openxmlformats.org/officeDocument/2006/relationships/tags" Target="../tags/tag310.xml"/><Relationship Id="rId5" Type="http://schemas.openxmlformats.org/officeDocument/2006/relationships/slide" Target="../slides/slide24.xml"/><Relationship Id="rId4"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350.xml"/><Relationship Id="rId1" Type="http://schemas.openxmlformats.org/officeDocument/2006/relationships/tags" Target="../tags/tag349.xml"/><Relationship Id="rId4"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custDataLst>
              <p:tags r:id="rId1"/>
            </p:custDataLst>
          </p:nvPr>
        </p:nvSpPr>
        <p:spPr/>
      </p:sp>
      <p:sp>
        <p:nvSpPr>
          <p:cNvPr id="3" name="备注占位符 2"/>
          <p:cNvSpPr txBox="1">
            <a:spLocks noGrp="1"/>
          </p:cNvSpPr>
          <p:nvPr>
            <p:ph type="body" idx="1"/>
            <p:custDataLst>
              <p:tags r:id="rId2"/>
            </p:custDataLst>
          </p:nvPr>
        </p:nvSpPr>
        <p:spPr/>
        <p:txBody>
          <a:bodyPr/>
          <a:lstStyle/>
          <a:p>
            <a:endParaRPr lang="zh-CN" altLang="en-US"/>
          </a:p>
        </p:txBody>
      </p:sp>
      <p:sp>
        <p:nvSpPr>
          <p:cNvPr id="4" name="灯片编号占位符 3"/>
          <p:cNvSpPr>
            <a:spLocks noGrp="1"/>
          </p:cNvSpPr>
          <p:nvPr>
            <p:ph type="sldNum" sz="quarter" idx="10"/>
            <p:custDataLst>
              <p:tags r:id="rId3"/>
            </p:custDataLst>
          </p:nvPr>
        </p:nvSpPr>
        <p:spPr/>
        <p:txBody>
          <a:bodyPr/>
          <a:lstStyle/>
          <a:p>
            <a:fld id="{85D0DACE-38E0-42D2-9336-2B707D34BC6D}" type="slidenum">
              <a:rPr lang="zh-CN" altLang="en-US" smtClean="0"/>
              <a:t>17</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custDataLst>
              <p:tags r:id="rId1"/>
            </p:custDataLst>
          </p:nvPr>
        </p:nvSpPr>
        <p:spPr/>
      </p:sp>
      <p:sp>
        <p:nvSpPr>
          <p:cNvPr id="3" name="备注占位符 2"/>
          <p:cNvSpPr txBox="1">
            <a:spLocks noGrp="1"/>
          </p:cNvSpPr>
          <p:nvPr>
            <p:ph type="body" idx="1"/>
            <p:custDataLst>
              <p:tags r:id="rId2"/>
            </p:custDataLst>
          </p:nvPr>
        </p:nvSpPr>
        <p:spPr/>
        <p:txBody>
          <a:bodyPr/>
          <a:lstStyle/>
          <a:p>
            <a:endParaRPr lang="zh-CN" altLang="en-US"/>
          </a:p>
        </p:txBody>
      </p:sp>
      <p:sp>
        <p:nvSpPr>
          <p:cNvPr id="4" name="灯片编号占位符 3"/>
          <p:cNvSpPr>
            <a:spLocks noGrp="1"/>
          </p:cNvSpPr>
          <p:nvPr>
            <p:ph type="sldNum" sz="quarter" idx="10"/>
            <p:custDataLst>
              <p:tags r:id="rId3"/>
            </p:custDataLst>
          </p:nvPr>
        </p:nvSpPr>
        <p:spPr/>
        <p:txBody>
          <a:bodyPr/>
          <a:lstStyle/>
          <a:p>
            <a:fld id="{418F03C3-53C1-4F10-8DAF-D1F318E96C6E}" type="slidenum">
              <a:rPr lang="zh-CN" altLang="en-US" smtClean="0"/>
              <a:t>18</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custDataLst>
              <p:tags r:id="rId1"/>
            </p:custDataLst>
          </p:nvPr>
        </p:nvSpPr>
        <p:spPr/>
      </p:sp>
      <p:sp>
        <p:nvSpPr>
          <p:cNvPr id="3" name="备注占位符 2"/>
          <p:cNvSpPr txBox="1">
            <a:spLocks noGrp="1"/>
          </p:cNvSpPr>
          <p:nvPr>
            <p:ph type="body" idx="1"/>
            <p:custDataLst>
              <p:tags r:id="rId2"/>
            </p:custDataLst>
          </p:nvPr>
        </p:nvSpPr>
        <p:spPr/>
        <p:txBody>
          <a:bodyPr/>
          <a:lstStyle/>
          <a:p>
            <a:endParaRPr lang="zh-CN" altLang="en-US"/>
          </a:p>
        </p:txBody>
      </p:sp>
      <p:sp>
        <p:nvSpPr>
          <p:cNvPr id="4" name="灯片编号占位符 3"/>
          <p:cNvSpPr>
            <a:spLocks noGrp="1"/>
          </p:cNvSpPr>
          <p:nvPr>
            <p:ph type="sldNum" sz="quarter" idx="10"/>
            <p:custDataLst>
              <p:tags r:id="rId3"/>
            </p:custDataLst>
          </p:nvPr>
        </p:nvSpPr>
        <p:spPr/>
        <p:txBody>
          <a:bodyPr/>
          <a:lstStyle/>
          <a:p>
            <a:fld id="{418F03C3-53C1-4F10-8DAF-D1F318E96C6E}" type="slidenum">
              <a:rPr lang="zh-CN" altLang="en-US" smtClean="0"/>
              <a:t>24</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custDataLst>
              <p:tags r:id="rId1"/>
            </p:custDataLst>
          </p:nvPr>
        </p:nvSpPr>
        <p:spPr/>
      </p:sp>
      <p:sp>
        <p:nvSpPr>
          <p:cNvPr id="3" name="文本占位符 2"/>
          <p:cNvSpPr txBox="1">
            <a:spLocks noGrp="1"/>
          </p:cNvSpPr>
          <p:nvPr>
            <p:ph type="body" idx="3"/>
            <p:custDataLst>
              <p:tags r:id="rId2"/>
            </p:custDataLst>
          </p:nvPr>
        </p:nvSpPr>
        <p:spPr/>
        <p:txBody>
          <a:bodyPr/>
          <a:lstStyle/>
          <a:p>
            <a:endParaRPr lang="zh-CN" altLang="en-US">
              <a:sym typeface="+mn-ea"/>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slideMaster" Target="../slideMasters/slideMaster1.xml"/><Relationship Id="rId5" Type="http://schemas.openxmlformats.org/officeDocument/2006/relationships/tags" Target="../tags/tag11.xml"/><Relationship Id="rId4" Type="http://schemas.openxmlformats.org/officeDocument/2006/relationships/tags" Target="../tags/tag10.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slideMaster" Target="../slideMasters/slideMaster1.xml"/><Relationship Id="rId5" Type="http://schemas.openxmlformats.org/officeDocument/2006/relationships/tags" Target="../tags/tag16.xml"/><Relationship Id="rId4" Type="http://schemas.openxmlformats.org/officeDocument/2006/relationships/tags" Target="../tags/tag15.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slideMaster" Target="../slideMasters/slideMaster1.xml"/><Relationship Id="rId5" Type="http://schemas.openxmlformats.org/officeDocument/2006/relationships/tags" Target="../tags/tag21.xml"/><Relationship Id="rId4" Type="http://schemas.openxmlformats.org/officeDocument/2006/relationships/tags" Target="../tags/tag20.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24.xml"/><Relationship Id="rId7" Type="http://schemas.openxmlformats.org/officeDocument/2006/relationships/slideMaster" Target="../slideMasters/slideMaster1.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35.xml"/><Relationship Id="rId3" Type="http://schemas.openxmlformats.org/officeDocument/2006/relationships/tags" Target="../tags/tag30.xml"/><Relationship Id="rId7" Type="http://schemas.openxmlformats.org/officeDocument/2006/relationships/tags" Target="../tags/tag34.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tags" Target="../tags/tag33.xml"/><Relationship Id="rId5" Type="http://schemas.openxmlformats.org/officeDocument/2006/relationships/tags" Target="../tags/tag32.xml"/><Relationship Id="rId4" Type="http://schemas.openxmlformats.org/officeDocument/2006/relationships/tags" Target="../tags/tag31.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tags" Target="../tags/tag36.xml"/><Relationship Id="rId5" Type="http://schemas.openxmlformats.org/officeDocument/2006/relationships/slideMaster" Target="../slideMasters/slideMaster1.xml"/><Relationship Id="rId4" Type="http://schemas.openxmlformats.org/officeDocument/2006/relationships/tags" Target="../tags/tag39.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45.xml"/><Relationship Id="rId7" Type="http://schemas.openxmlformats.org/officeDocument/2006/relationships/slideMaster" Target="../slideMasters/slideMaster1.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tags" Target="../tags/tag48.xml"/><Relationship Id="rId5" Type="http://schemas.openxmlformats.org/officeDocument/2006/relationships/tags" Target="../tags/tag47.xml"/><Relationship Id="rId4" Type="http://schemas.openxmlformats.org/officeDocument/2006/relationships/tags" Target="../tags/tag46.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slideMaster" Target="../slideMasters/slideMaster1.xml"/><Relationship Id="rId5" Type="http://schemas.openxmlformats.org/officeDocument/2006/relationships/tags" Target="../tags/tag53.xml"/><Relationship Id="rId4" Type="http://schemas.openxmlformats.org/officeDocument/2006/relationships/tags" Target="../tags/tag52.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tags" Target="../tags/tag54.xml"/><Relationship Id="rId5" Type="http://schemas.openxmlformats.org/officeDocument/2006/relationships/slideMaster" Target="../slideMasters/slideMaster1.xml"/><Relationship Id="rId4" Type="http://schemas.openxmlformats.org/officeDocument/2006/relationships/tags" Target="../tags/tag57.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slideMaster" Target="../slideMasters/slideMaster1.xml"/><Relationship Id="rId5" Type="http://schemas.openxmlformats.org/officeDocument/2006/relationships/tags" Target="../tags/tag62.xml"/><Relationship Id="rId4" Type="http://schemas.openxmlformats.org/officeDocument/2006/relationships/tags" Target="../tags/tag6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1"/>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p>
        </p:txBody>
      </p:sp>
      <p:sp>
        <p:nvSpPr>
          <p:cNvPr id="3" name="副标题 2"/>
          <p:cNvSpPr>
            <a:spLocks noGrp="1"/>
          </p:cNvSpPr>
          <p:nvPr>
            <p:ph type="subTitle" idx="1"/>
            <p:custDataLst>
              <p:tags r:id="rId2"/>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t>2026/4/14</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dirty="0"/>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内容占位符 2"/>
          <p:cNvSpPr>
            <a:spLocks noGrp="1"/>
          </p:cNvSpPr>
          <p:nvPr>
            <p:ph idx="1"/>
            <p:custDataLst>
              <p:tags r:id="rId2"/>
            </p:custDataLst>
          </p:nvPr>
        </p:nvSpPr>
        <p:spPr>
          <a:xfrm>
            <a:off x="608400" y="1490400"/>
            <a:ext cx="10969200" cy="4759200"/>
          </a:xfrm>
        </p:spPr>
        <p:txBody>
          <a:bodyPr vert="horz" lIns="90000" tIns="46800" rIns="90000" bIns="4680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2026/4/14</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1"/>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p>
        </p:txBody>
      </p:sp>
      <p:sp>
        <p:nvSpPr>
          <p:cNvPr id="3" name="文本占位符 2"/>
          <p:cNvSpPr>
            <a:spLocks noGrp="1"/>
          </p:cNvSpPr>
          <p:nvPr>
            <p:ph type="body" idx="1" hasCustomPrompt="1"/>
            <p:custDataLst>
              <p:tags r:id="rId2"/>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2026/4/14</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内容占位符 2"/>
          <p:cNvSpPr>
            <a:spLocks noGrp="1"/>
          </p:cNvSpPr>
          <p:nvPr>
            <p:ph sz="half" idx="1"/>
            <p:custDataLst>
              <p:tags r:id="rId2"/>
            </p:custDataLst>
          </p:nvPr>
        </p:nvSpPr>
        <p:spPr>
          <a:xfrm>
            <a:off x="608400" y="1501200"/>
            <a:ext cx="5176800" cy="4748400"/>
          </a:xfrm>
        </p:spPr>
        <p:txBody>
          <a:bodyPr vert="horz" lIns="90000" tIns="46800" rIns="90000" bIns="4680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custDataLst>
              <p:tags r:id="rId3"/>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t>2026/4/14</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2026/4/14</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2026/4/14</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2026/4/14</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1"/>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2"/>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a:t>单击此处编辑母版文本样式</a:t>
            </a:r>
          </a:p>
        </p:txBody>
      </p:sp>
      <p:sp>
        <p:nvSpPr>
          <p:cNvPr id="5" name="日期占位符 4"/>
          <p:cNvSpPr>
            <a:spLocks noGrp="1"/>
          </p:cNvSpPr>
          <p:nvPr>
            <p:ph type="dt" sz="half" idx="10"/>
            <p:custDataLst>
              <p:tags r:id="rId3"/>
            </p:custDataLst>
          </p:nvPr>
        </p:nvSpPr>
        <p:spPr/>
        <p:txBody>
          <a:bodyPr/>
          <a:lstStyle/>
          <a:p>
            <a:fld id="{9EFD9D74-47D9-4702-A33C-335B63B48DBF}" type="datetimeFigureOut">
              <a:rPr lang="zh-CN" altLang="en-US" smtClean="0"/>
              <a:t>2026/4/14</a:t>
            </a:fld>
            <a:endParaRPr lang="zh-CN" altLang="en-US" dirty="0"/>
          </a:p>
        </p:txBody>
      </p:sp>
      <p:sp>
        <p:nvSpPr>
          <p:cNvPr id="6" name="页脚占位符 5"/>
          <p:cNvSpPr>
            <a:spLocks noGrp="1"/>
          </p:cNvSpPr>
          <p:nvPr>
            <p:ph type="ftr" sz="quarter" idx="11"/>
            <p:custDataLst>
              <p:tags r:id="rId4"/>
            </p:custDataLst>
          </p:nvPr>
        </p:nvSpPr>
        <p:spPr/>
        <p:txBody>
          <a:bodyPr/>
          <a:lstStyle/>
          <a:p>
            <a:endParaRPr lang="zh-CN" altLang="en-US" dirty="0"/>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t>‹#›</a:t>
            </a:fld>
            <a:endParaRPr lang="zh-CN" altLang="en-US"/>
          </a:p>
        </p:txBody>
      </p:sp>
      <p:sp>
        <p:nvSpPr>
          <p:cNvPr id="9" name="标题 8"/>
          <p:cNvSpPr>
            <a:spLocks noGrp="1"/>
          </p:cNvSpPr>
          <p:nvPr>
            <p:ph type="title"/>
            <p:custDataLst>
              <p:tags r:id="rId6"/>
            </p:custDataLst>
          </p:nvPr>
        </p:nvSpPr>
        <p:spPr/>
        <p:txBody>
          <a:bodyPr/>
          <a:lstStyle/>
          <a:p>
            <a:r>
              <a:rPr lang="zh-CN" altLang="en-US"/>
              <a:t>单击此处编辑母版标题样式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1"/>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a:t>单击此处编辑标题</a:t>
            </a:r>
          </a:p>
        </p:txBody>
      </p:sp>
      <p:sp>
        <p:nvSpPr>
          <p:cNvPr id="3" name="竖排文字占位符 2"/>
          <p:cNvSpPr>
            <a:spLocks noGrp="1"/>
          </p:cNvSpPr>
          <p:nvPr>
            <p:ph type="body" orient="vert" idx="1"/>
            <p:custDataLst>
              <p:tags r:id="rId2"/>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2026/4/14</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2026/4/14</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4"/>
            </p:custDataLst>
          </p:nvPr>
        </p:nvSpPr>
        <p:spPr>
          <a:xfrm>
            <a:off x="608400" y="774000"/>
            <a:ext cx="10972800" cy="5482800"/>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2026/4/14</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2" name="标题 1"/>
          <p:cNvSpPr>
            <a:spLocks noGrp="1"/>
          </p:cNvSpPr>
          <p:nvPr>
            <p:ph type="title" hasCustomPrompt="1"/>
            <p:custDataLst>
              <p:tags r:id="rId4"/>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a:t>单击此处编辑标题</a:t>
            </a:r>
          </a:p>
        </p:txBody>
      </p:sp>
      <p:sp>
        <p:nvSpPr>
          <p:cNvPr id="7" name="文本占位符 6"/>
          <p:cNvSpPr>
            <a:spLocks noGrp="1"/>
          </p:cNvSpPr>
          <p:nvPr>
            <p:ph type="body" sz="quarter" idx="13"/>
            <p:custDataLst>
              <p:tags r:id="rId5"/>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2_自定义版式">
    <p:bg>
      <p:bgPr>
        <a:solidFill>
          <a:schemeClr val="bg1"/>
        </a:solidFill>
        <a:effectLst/>
      </p:bgPr>
    </p:bg>
    <p:spTree>
      <p:nvGrpSpPr>
        <p:cNvPr id="1" name=""/>
        <p:cNvGrpSpPr/>
        <p:nvPr/>
      </p:nvGrpSpPr>
      <p:grpSpPr>
        <a:xfrm>
          <a:off x="0" y="0"/>
          <a:ext cx="0" cy="0"/>
          <a:chOff x="0" y="0"/>
          <a:chExt cx="0" cy="0"/>
        </a:xfrm>
      </p:grpSpPr>
      <p:sp>
        <p:nvSpPr>
          <p:cNvPr id="2053" name="灯片编号占位符 2"/>
          <p:cNvSpPr>
            <a:spLocks noGrp="1"/>
          </p:cNvSpPr>
          <p:nvPr>
            <p:ph type="sldNum" sz="quarter" idx="10"/>
            <p:custDataLst>
              <p:tags r:id="rId1"/>
            </p:custDataLst>
          </p:nvPr>
        </p:nvSpPr>
        <p:spPr>
          <a:xfrm>
            <a:off x="8737600" y="6356350"/>
            <a:ext cx="2844800" cy="365125"/>
          </a:xfrm>
          <a:prstGeom prst="rect">
            <a:avLst/>
          </a:prstGeom>
        </p:spPr>
        <p:txBody>
          <a:bodyPr rtlCol="0" anchor="ctr" anchorCtr="0"/>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latin typeface="Arial" panose="020B060402020202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Arial" panose="020B0604020202020204" pitchFamily="34" charset="0"/>
                <a:ea typeface="宋体" panose="02010600030101010101" pitchFamily="2" charset="-122"/>
              </a:defRPr>
            </a:lvl5pPr>
          </a:lstStyle>
          <a:p>
            <a:pPr lvl="0" algn="r" eaLnBrk="1" hangingPunct="1"/>
            <a:fld id="{CDDED7D6-6AE3-49C8-A1C6-7C0F741B1F03}" type="slidenum">
              <a:rPr lang="en-US" altLang="zh-CN" sz="1200">
                <a:solidFill>
                  <a:srgbClr val="898989"/>
                </a:solidFill>
              </a:rPr>
              <a:t>‹#›</a:t>
            </a:fld>
            <a:endParaRPr lang="en-US" altLang="zh-CN" sz="1200">
              <a:solidFill>
                <a:srgbClr val="898989"/>
              </a:solidFill>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tags" Target="../tags/tag5.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4.xml"/><Relationship Id="rId2" Type="http://schemas.openxmlformats.org/officeDocument/2006/relationships/slideLayout" Target="../slideLayouts/slideLayout2.xml"/><Relationship Id="rId16" Type="http://schemas.openxmlformats.org/officeDocument/2006/relationships/tags" Target="../tags/tag3.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2.xml"/><Relationship Id="rId10" Type="http://schemas.openxmlformats.org/officeDocument/2006/relationships/slideLayout" Target="../slideLayouts/slideLayout10.xml"/><Relationship Id="rId19" Type="http://schemas.openxmlformats.org/officeDocument/2006/relationships/tags" Target="../tags/tag6.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5"/>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p>
        </p:txBody>
      </p:sp>
      <p:sp>
        <p:nvSpPr>
          <p:cNvPr id="3" name="文本占位符 2"/>
          <p:cNvSpPr>
            <a:spLocks noGrp="1"/>
          </p:cNvSpPr>
          <p:nvPr>
            <p:ph type="body" idx="1"/>
            <p:custDataLst>
              <p:tags r:id="rId16"/>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17"/>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t>2026/4/14</a:t>
            </a:fld>
            <a:endParaRPr lang="zh-CN" altLang="en-US"/>
          </a:p>
        </p:txBody>
      </p:sp>
      <p:sp>
        <p:nvSpPr>
          <p:cNvPr id="5" name="页脚占位符 4"/>
          <p:cNvSpPr>
            <a:spLocks noGrp="1"/>
          </p:cNvSpPr>
          <p:nvPr>
            <p:ph type="ftr" sz="quarter" idx="3"/>
            <p:custDataLst>
              <p:tags r:id="rId18"/>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9"/>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t>‹#›</a:t>
            </a:fld>
            <a:endParaRPr lang="zh-CN" altLang="en-US" dirty="0"/>
          </a:p>
        </p:txBody>
      </p:sp>
    </p:spTree>
    <p:custDataLst>
      <p:tags r:id="rId14"/>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tags" Target="../tags/tag66.xml"/><Relationship Id="rId7" Type="http://schemas.openxmlformats.org/officeDocument/2006/relationships/tags" Target="../tags/tag70.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tags" Target="../tags/tag69.xml"/><Relationship Id="rId5" Type="http://schemas.openxmlformats.org/officeDocument/2006/relationships/tags" Target="../tags/tag68.xml"/><Relationship Id="rId4" Type="http://schemas.openxmlformats.org/officeDocument/2006/relationships/tags" Target="../tags/tag6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tags" Target="../tags/tag73.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slideLayout" Target="../slideLayouts/slideLayout1.xml"/><Relationship Id="rId5" Type="http://schemas.openxmlformats.org/officeDocument/2006/relationships/tags" Target="../tags/tag75.xml"/><Relationship Id="rId4" Type="http://schemas.openxmlformats.org/officeDocument/2006/relationships/tags" Target="../tags/tag74.xml"/></Relationships>
</file>

<file path=ppt/slides/_rels/slide4.xml.rels><?xml version="1.0" encoding="UTF-8" standalone="yes"?>
<Relationships xmlns="http://schemas.openxmlformats.org/package/2006/relationships"><Relationship Id="rId8" Type="http://schemas.openxmlformats.org/officeDocument/2006/relationships/tags" Target="../tags/tag83.xml"/><Relationship Id="rId3" Type="http://schemas.openxmlformats.org/officeDocument/2006/relationships/tags" Target="../tags/tag78.xml"/><Relationship Id="rId7" Type="http://schemas.openxmlformats.org/officeDocument/2006/relationships/tags" Target="../tags/tag82.xml"/><Relationship Id="rId12" Type="http://schemas.openxmlformats.org/officeDocument/2006/relationships/slideLayout" Target="../slideLayouts/slideLayout6.xml"/><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tags" Target="../tags/tag81.xml"/><Relationship Id="rId11" Type="http://schemas.openxmlformats.org/officeDocument/2006/relationships/tags" Target="../tags/tag86.xml"/><Relationship Id="rId5" Type="http://schemas.openxmlformats.org/officeDocument/2006/relationships/tags" Target="../tags/tag80.xml"/><Relationship Id="rId10" Type="http://schemas.openxmlformats.org/officeDocument/2006/relationships/tags" Target="../tags/tag85.xml"/><Relationship Id="rId4" Type="http://schemas.openxmlformats.org/officeDocument/2006/relationships/tags" Target="../tags/tag79.xml"/><Relationship Id="rId9" Type="http://schemas.openxmlformats.org/officeDocument/2006/relationships/tags" Target="../tags/tag84.xml"/></Relationships>
</file>

<file path=ppt/slides/_rels/slide5.xml.rels><?xml version="1.0" encoding="UTF-8" standalone="yes"?>
<Relationships xmlns="http://schemas.openxmlformats.org/package/2006/relationships"><Relationship Id="rId8" Type="http://schemas.openxmlformats.org/officeDocument/2006/relationships/tags" Target="../tags/tag94.xml"/><Relationship Id="rId13" Type="http://schemas.openxmlformats.org/officeDocument/2006/relationships/slideLayout" Target="../slideLayouts/slideLayout7.xml"/><Relationship Id="rId3" Type="http://schemas.openxmlformats.org/officeDocument/2006/relationships/tags" Target="../tags/tag89.xml"/><Relationship Id="rId7" Type="http://schemas.openxmlformats.org/officeDocument/2006/relationships/tags" Target="../tags/tag93.xml"/><Relationship Id="rId12" Type="http://schemas.openxmlformats.org/officeDocument/2006/relationships/tags" Target="../tags/tag98.xml"/><Relationship Id="rId2" Type="http://schemas.openxmlformats.org/officeDocument/2006/relationships/tags" Target="../tags/tag88.xml"/><Relationship Id="rId1" Type="http://schemas.openxmlformats.org/officeDocument/2006/relationships/tags" Target="../tags/tag87.xml"/><Relationship Id="rId6" Type="http://schemas.openxmlformats.org/officeDocument/2006/relationships/tags" Target="../tags/tag92.xml"/><Relationship Id="rId11" Type="http://schemas.openxmlformats.org/officeDocument/2006/relationships/tags" Target="../tags/tag97.xml"/><Relationship Id="rId5" Type="http://schemas.openxmlformats.org/officeDocument/2006/relationships/tags" Target="../tags/tag91.xml"/><Relationship Id="rId10" Type="http://schemas.openxmlformats.org/officeDocument/2006/relationships/tags" Target="../tags/tag96.xml"/><Relationship Id="rId4" Type="http://schemas.openxmlformats.org/officeDocument/2006/relationships/tags" Target="../tags/tag90.xml"/><Relationship Id="rId9" Type="http://schemas.openxmlformats.org/officeDocument/2006/relationships/tags" Target="../tags/tag95.xml"/><Relationship Id="rId1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tags" Target="../tags/tag101.xml"/><Relationship Id="rId2" Type="http://schemas.openxmlformats.org/officeDocument/2006/relationships/tags" Target="../tags/tag100.xml"/><Relationship Id="rId1" Type="http://schemas.openxmlformats.org/officeDocument/2006/relationships/tags" Target="../tags/tag99.xml"/><Relationship Id="rId4"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104.xml"/><Relationship Id="rId7" Type="http://schemas.openxmlformats.org/officeDocument/2006/relationships/slideLayout" Target="../slideLayouts/slideLayout7.xml"/><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tags" Target="../tags/tag107.xml"/><Relationship Id="rId5" Type="http://schemas.openxmlformats.org/officeDocument/2006/relationships/tags" Target="../tags/tag106.xml"/><Relationship Id="rId4" Type="http://schemas.openxmlformats.org/officeDocument/2006/relationships/tags" Target="../tags/tag105.xml"/></Relationships>
</file>

<file path=ppt/slides/_rels/slide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110.xml"/><Relationship Id="rId7" Type="http://schemas.openxmlformats.org/officeDocument/2006/relationships/slideLayout" Target="../slideLayouts/slideLayout1.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s>
</file>

<file path=ppt/slides/_rels/slide9.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116.xml"/><Relationship Id="rId7" Type="http://schemas.openxmlformats.org/officeDocument/2006/relationships/tags" Target="../tags/tag120.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5" Type="http://schemas.openxmlformats.org/officeDocument/2006/relationships/tags" Target="../tags/tag118.xml"/><Relationship Id="rId4" Type="http://schemas.openxmlformats.org/officeDocument/2006/relationships/tags" Target="../tags/tag117.xml"/></Relationships>
</file>

<file path=ppt/slides/_rels/slide10.xml.rels><?xml version="1.0" encoding="UTF-8" standalone="yes"?>
<Relationships xmlns="http://schemas.openxmlformats.org/package/2006/relationships"><Relationship Id="rId8" Type="http://schemas.openxmlformats.org/officeDocument/2006/relationships/tags" Target="../tags/tag128.xml"/><Relationship Id="rId3" Type="http://schemas.openxmlformats.org/officeDocument/2006/relationships/tags" Target="../tags/tag123.xml"/><Relationship Id="rId7" Type="http://schemas.openxmlformats.org/officeDocument/2006/relationships/tags" Target="../tags/tag127.xml"/><Relationship Id="rId2" Type="http://schemas.openxmlformats.org/officeDocument/2006/relationships/tags" Target="../tags/tag122.xml"/><Relationship Id="rId1" Type="http://schemas.openxmlformats.org/officeDocument/2006/relationships/tags" Target="../tags/tag121.xml"/><Relationship Id="rId6" Type="http://schemas.openxmlformats.org/officeDocument/2006/relationships/tags" Target="../tags/tag126.xml"/><Relationship Id="rId11" Type="http://schemas.openxmlformats.org/officeDocument/2006/relationships/image" Target="../media/image5.png"/><Relationship Id="rId5" Type="http://schemas.openxmlformats.org/officeDocument/2006/relationships/tags" Target="../tags/tag125.xml"/><Relationship Id="rId10" Type="http://schemas.openxmlformats.org/officeDocument/2006/relationships/slideLayout" Target="../slideLayouts/slideLayout7.xml"/><Relationship Id="rId4" Type="http://schemas.openxmlformats.org/officeDocument/2006/relationships/tags" Target="../tags/tag124.xml"/><Relationship Id="rId9" Type="http://schemas.openxmlformats.org/officeDocument/2006/relationships/tags" Target="../tags/tag129.xml"/></Relationships>
</file>

<file path=ppt/slides/_rels/slide11.xml.rels><?xml version="1.0" encoding="UTF-8" standalone="yes"?>
<Relationships xmlns="http://schemas.openxmlformats.org/package/2006/relationships"><Relationship Id="rId3" Type="http://schemas.openxmlformats.org/officeDocument/2006/relationships/tags" Target="../tags/tag132.xml"/><Relationship Id="rId2" Type="http://schemas.openxmlformats.org/officeDocument/2006/relationships/tags" Target="../tags/tag131.xml"/><Relationship Id="rId1" Type="http://schemas.openxmlformats.org/officeDocument/2006/relationships/tags" Target="../tags/tag130.xml"/><Relationship Id="rId5" Type="http://schemas.openxmlformats.org/officeDocument/2006/relationships/slideLayout" Target="../slideLayouts/slideLayout2.xml"/><Relationship Id="rId4" Type="http://schemas.openxmlformats.org/officeDocument/2006/relationships/tags" Target="../tags/tag133.xml"/></Relationships>
</file>

<file path=ppt/slides/_rels/slide12.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136.xml"/><Relationship Id="rId7" Type="http://schemas.openxmlformats.org/officeDocument/2006/relationships/tags" Target="../tags/tag140.xml"/><Relationship Id="rId2" Type="http://schemas.openxmlformats.org/officeDocument/2006/relationships/tags" Target="../tags/tag135.xml"/><Relationship Id="rId1" Type="http://schemas.openxmlformats.org/officeDocument/2006/relationships/tags" Target="../tags/tag134.xml"/><Relationship Id="rId6" Type="http://schemas.openxmlformats.org/officeDocument/2006/relationships/tags" Target="../tags/tag139.xml"/><Relationship Id="rId5" Type="http://schemas.openxmlformats.org/officeDocument/2006/relationships/tags" Target="../tags/tag138.xml"/><Relationship Id="rId4" Type="http://schemas.openxmlformats.org/officeDocument/2006/relationships/tags" Target="../tags/tag137.xml"/><Relationship Id="rId9" Type="http://schemas.openxmlformats.org/officeDocument/2006/relationships/image" Target="../media/image6.png"/></Relationships>
</file>

<file path=ppt/slides/_rels/slide13.xml.rels><?xml version="1.0" encoding="UTF-8" standalone="yes"?>
<Relationships xmlns="http://schemas.openxmlformats.org/package/2006/relationships"><Relationship Id="rId8" Type="http://schemas.openxmlformats.org/officeDocument/2006/relationships/tags" Target="../tags/tag148.xml"/><Relationship Id="rId13" Type="http://schemas.openxmlformats.org/officeDocument/2006/relationships/image" Target="../media/image8.png"/><Relationship Id="rId3" Type="http://schemas.openxmlformats.org/officeDocument/2006/relationships/tags" Target="../tags/tag143.xml"/><Relationship Id="rId7" Type="http://schemas.openxmlformats.org/officeDocument/2006/relationships/tags" Target="../tags/tag147.xml"/><Relationship Id="rId12" Type="http://schemas.openxmlformats.org/officeDocument/2006/relationships/image" Target="../media/image7.jpeg"/><Relationship Id="rId2" Type="http://schemas.openxmlformats.org/officeDocument/2006/relationships/tags" Target="../tags/tag142.xml"/><Relationship Id="rId1" Type="http://schemas.openxmlformats.org/officeDocument/2006/relationships/tags" Target="../tags/tag141.xml"/><Relationship Id="rId6" Type="http://schemas.openxmlformats.org/officeDocument/2006/relationships/tags" Target="../tags/tag146.xml"/><Relationship Id="rId11" Type="http://schemas.openxmlformats.org/officeDocument/2006/relationships/slideLayout" Target="../slideLayouts/slideLayout7.xml"/><Relationship Id="rId5" Type="http://schemas.openxmlformats.org/officeDocument/2006/relationships/tags" Target="../tags/tag145.xml"/><Relationship Id="rId10" Type="http://schemas.openxmlformats.org/officeDocument/2006/relationships/tags" Target="../tags/tag150.xml"/><Relationship Id="rId4" Type="http://schemas.openxmlformats.org/officeDocument/2006/relationships/tags" Target="../tags/tag144.xml"/><Relationship Id="rId9" Type="http://schemas.openxmlformats.org/officeDocument/2006/relationships/tags" Target="../tags/tag149.xml"/><Relationship Id="rId14" Type="http://schemas.openxmlformats.org/officeDocument/2006/relationships/image" Target="../media/image9.png"/></Relationships>
</file>

<file path=ppt/slides/_rels/slide14.xml.rels><?xml version="1.0" encoding="UTF-8" standalone="yes"?>
<Relationships xmlns="http://schemas.openxmlformats.org/package/2006/relationships"><Relationship Id="rId8" Type="http://schemas.openxmlformats.org/officeDocument/2006/relationships/tags" Target="../tags/tag158.xml"/><Relationship Id="rId13" Type="http://schemas.openxmlformats.org/officeDocument/2006/relationships/tags" Target="../tags/tag163.xml"/><Relationship Id="rId18" Type="http://schemas.openxmlformats.org/officeDocument/2006/relationships/image" Target="../media/image11.jpeg"/><Relationship Id="rId3" Type="http://schemas.openxmlformats.org/officeDocument/2006/relationships/tags" Target="../tags/tag153.xml"/><Relationship Id="rId7" Type="http://schemas.openxmlformats.org/officeDocument/2006/relationships/tags" Target="../tags/tag157.xml"/><Relationship Id="rId12" Type="http://schemas.openxmlformats.org/officeDocument/2006/relationships/tags" Target="../tags/tag162.xml"/><Relationship Id="rId17" Type="http://schemas.openxmlformats.org/officeDocument/2006/relationships/image" Target="../media/image10.jpeg"/><Relationship Id="rId2" Type="http://schemas.openxmlformats.org/officeDocument/2006/relationships/tags" Target="../tags/tag152.xml"/><Relationship Id="rId16" Type="http://schemas.openxmlformats.org/officeDocument/2006/relationships/slideLayout" Target="../slideLayouts/slideLayout7.xml"/><Relationship Id="rId1" Type="http://schemas.openxmlformats.org/officeDocument/2006/relationships/tags" Target="../tags/tag151.xml"/><Relationship Id="rId6" Type="http://schemas.openxmlformats.org/officeDocument/2006/relationships/tags" Target="../tags/tag156.xml"/><Relationship Id="rId11" Type="http://schemas.openxmlformats.org/officeDocument/2006/relationships/tags" Target="../tags/tag161.xml"/><Relationship Id="rId5" Type="http://schemas.openxmlformats.org/officeDocument/2006/relationships/tags" Target="../tags/tag155.xml"/><Relationship Id="rId15" Type="http://schemas.openxmlformats.org/officeDocument/2006/relationships/tags" Target="../tags/tag165.xml"/><Relationship Id="rId10" Type="http://schemas.openxmlformats.org/officeDocument/2006/relationships/tags" Target="../tags/tag160.xml"/><Relationship Id="rId19" Type="http://schemas.openxmlformats.org/officeDocument/2006/relationships/image" Target="../media/image12.jpeg"/><Relationship Id="rId4" Type="http://schemas.openxmlformats.org/officeDocument/2006/relationships/tags" Target="../tags/tag154.xml"/><Relationship Id="rId9" Type="http://schemas.openxmlformats.org/officeDocument/2006/relationships/tags" Target="../tags/tag159.xml"/><Relationship Id="rId14" Type="http://schemas.openxmlformats.org/officeDocument/2006/relationships/tags" Target="../tags/tag164.xml"/></Relationships>
</file>

<file path=ppt/slides/_rels/slide15.xml.rels><?xml version="1.0" encoding="UTF-8" standalone="yes"?>
<Relationships xmlns="http://schemas.openxmlformats.org/package/2006/relationships"><Relationship Id="rId8" Type="http://schemas.openxmlformats.org/officeDocument/2006/relationships/tags" Target="../tags/tag173.xml"/><Relationship Id="rId3" Type="http://schemas.openxmlformats.org/officeDocument/2006/relationships/tags" Target="../tags/tag168.xml"/><Relationship Id="rId7" Type="http://schemas.openxmlformats.org/officeDocument/2006/relationships/tags" Target="../tags/tag172.xml"/><Relationship Id="rId2" Type="http://schemas.openxmlformats.org/officeDocument/2006/relationships/tags" Target="../tags/tag167.xml"/><Relationship Id="rId1" Type="http://schemas.openxmlformats.org/officeDocument/2006/relationships/tags" Target="../tags/tag166.xml"/><Relationship Id="rId6" Type="http://schemas.openxmlformats.org/officeDocument/2006/relationships/tags" Target="../tags/tag171.xml"/><Relationship Id="rId5" Type="http://schemas.openxmlformats.org/officeDocument/2006/relationships/tags" Target="../tags/tag170.xml"/><Relationship Id="rId4" Type="http://schemas.openxmlformats.org/officeDocument/2006/relationships/tags" Target="../tags/tag169.xml"/><Relationship Id="rId9"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tags" Target="../tags/tag181.xml"/><Relationship Id="rId13" Type="http://schemas.openxmlformats.org/officeDocument/2006/relationships/tags" Target="../tags/tag186.xml"/><Relationship Id="rId3" Type="http://schemas.openxmlformats.org/officeDocument/2006/relationships/tags" Target="../tags/tag176.xml"/><Relationship Id="rId7" Type="http://schemas.openxmlformats.org/officeDocument/2006/relationships/tags" Target="../tags/tag180.xml"/><Relationship Id="rId12" Type="http://schemas.openxmlformats.org/officeDocument/2006/relationships/tags" Target="../tags/tag185.xml"/><Relationship Id="rId2" Type="http://schemas.openxmlformats.org/officeDocument/2006/relationships/tags" Target="../tags/tag175.xml"/><Relationship Id="rId16" Type="http://schemas.openxmlformats.org/officeDocument/2006/relationships/slideLayout" Target="../slideLayouts/slideLayout2.xml"/><Relationship Id="rId1" Type="http://schemas.openxmlformats.org/officeDocument/2006/relationships/tags" Target="../tags/tag174.xml"/><Relationship Id="rId6" Type="http://schemas.openxmlformats.org/officeDocument/2006/relationships/tags" Target="../tags/tag179.xml"/><Relationship Id="rId11" Type="http://schemas.openxmlformats.org/officeDocument/2006/relationships/tags" Target="../tags/tag184.xml"/><Relationship Id="rId5" Type="http://schemas.openxmlformats.org/officeDocument/2006/relationships/tags" Target="../tags/tag178.xml"/><Relationship Id="rId15" Type="http://schemas.openxmlformats.org/officeDocument/2006/relationships/tags" Target="../tags/tag188.xml"/><Relationship Id="rId10" Type="http://schemas.openxmlformats.org/officeDocument/2006/relationships/tags" Target="../tags/tag183.xml"/><Relationship Id="rId4" Type="http://schemas.openxmlformats.org/officeDocument/2006/relationships/tags" Target="../tags/tag177.xml"/><Relationship Id="rId9" Type="http://schemas.openxmlformats.org/officeDocument/2006/relationships/tags" Target="../tags/tag182.xml"/><Relationship Id="rId14" Type="http://schemas.openxmlformats.org/officeDocument/2006/relationships/tags" Target="../tags/tag187.xml"/></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xml"/><Relationship Id="rId3" Type="http://schemas.openxmlformats.org/officeDocument/2006/relationships/tags" Target="../tags/tag191.xml"/><Relationship Id="rId7" Type="http://schemas.openxmlformats.org/officeDocument/2006/relationships/slideLayout" Target="../slideLayouts/slideLayout2.xml"/><Relationship Id="rId2" Type="http://schemas.openxmlformats.org/officeDocument/2006/relationships/tags" Target="../tags/tag190.xml"/><Relationship Id="rId1" Type="http://schemas.openxmlformats.org/officeDocument/2006/relationships/tags" Target="../tags/tag189.xml"/><Relationship Id="rId6" Type="http://schemas.openxmlformats.org/officeDocument/2006/relationships/tags" Target="../tags/tag194.xml"/><Relationship Id="rId5" Type="http://schemas.openxmlformats.org/officeDocument/2006/relationships/tags" Target="../tags/tag193.xml"/><Relationship Id="rId4" Type="http://schemas.openxmlformats.org/officeDocument/2006/relationships/tags" Target="../tags/tag192.xml"/></Relationships>
</file>

<file path=ppt/slides/_rels/slide18.xml.rels><?xml version="1.0" encoding="UTF-8" standalone="yes"?>
<Relationships xmlns="http://schemas.openxmlformats.org/package/2006/relationships"><Relationship Id="rId8" Type="http://schemas.openxmlformats.org/officeDocument/2006/relationships/tags" Target="../tags/tag205.xml"/><Relationship Id="rId13" Type="http://schemas.openxmlformats.org/officeDocument/2006/relationships/tags" Target="../tags/tag210.xml"/><Relationship Id="rId18" Type="http://schemas.openxmlformats.org/officeDocument/2006/relationships/tags" Target="../tags/tag215.xml"/><Relationship Id="rId26" Type="http://schemas.openxmlformats.org/officeDocument/2006/relationships/tags" Target="../tags/tag223.xml"/><Relationship Id="rId39" Type="http://schemas.openxmlformats.org/officeDocument/2006/relationships/tags" Target="../tags/tag236.xml"/><Relationship Id="rId3" Type="http://schemas.openxmlformats.org/officeDocument/2006/relationships/tags" Target="../tags/tag200.xml"/><Relationship Id="rId21" Type="http://schemas.openxmlformats.org/officeDocument/2006/relationships/tags" Target="../tags/tag218.xml"/><Relationship Id="rId34" Type="http://schemas.openxmlformats.org/officeDocument/2006/relationships/tags" Target="../tags/tag231.xml"/><Relationship Id="rId42" Type="http://schemas.openxmlformats.org/officeDocument/2006/relationships/image" Target="../media/image13.jpeg"/><Relationship Id="rId7" Type="http://schemas.openxmlformats.org/officeDocument/2006/relationships/tags" Target="../tags/tag204.xml"/><Relationship Id="rId12" Type="http://schemas.openxmlformats.org/officeDocument/2006/relationships/tags" Target="../tags/tag209.xml"/><Relationship Id="rId17" Type="http://schemas.openxmlformats.org/officeDocument/2006/relationships/tags" Target="../tags/tag214.xml"/><Relationship Id="rId25" Type="http://schemas.openxmlformats.org/officeDocument/2006/relationships/tags" Target="../tags/tag222.xml"/><Relationship Id="rId33" Type="http://schemas.openxmlformats.org/officeDocument/2006/relationships/tags" Target="../tags/tag230.xml"/><Relationship Id="rId38" Type="http://schemas.openxmlformats.org/officeDocument/2006/relationships/tags" Target="../tags/tag235.xml"/><Relationship Id="rId2" Type="http://schemas.openxmlformats.org/officeDocument/2006/relationships/tags" Target="../tags/tag199.xml"/><Relationship Id="rId16" Type="http://schemas.openxmlformats.org/officeDocument/2006/relationships/tags" Target="../tags/tag213.xml"/><Relationship Id="rId20" Type="http://schemas.openxmlformats.org/officeDocument/2006/relationships/tags" Target="../tags/tag217.xml"/><Relationship Id="rId29" Type="http://schemas.openxmlformats.org/officeDocument/2006/relationships/tags" Target="../tags/tag226.xml"/><Relationship Id="rId41" Type="http://schemas.openxmlformats.org/officeDocument/2006/relationships/notesSlide" Target="../notesSlides/notesSlide2.xml"/><Relationship Id="rId1" Type="http://schemas.openxmlformats.org/officeDocument/2006/relationships/tags" Target="../tags/tag198.xml"/><Relationship Id="rId6" Type="http://schemas.openxmlformats.org/officeDocument/2006/relationships/tags" Target="../tags/tag203.xml"/><Relationship Id="rId11" Type="http://schemas.openxmlformats.org/officeDocument/2006/relationships/tags" Target="../tags/tag208.xml"/><Relationship Id="rId24" Type="http://schemas.openxmlformats.org/officeDocument/2006/relationships/tags" Target="../tags/tag221.xml"/><Relationship Id="rId32" Type="http://schemas.openxmlformats.org/officeDocument/2006/relationships/tags" Target="../tags/tag229.xml"/><Relationship Id="rId37" Type="http://schemas.openxmlformats.org/officeDocument/2006/relationships/tags" Target="../tags/tag234.xml"/><Relationship Id="rId40" Type="http://schemas.openxmlformats.org/officeDocument/2006/relationships/slideLayout" Target="../slideLayouts/slideLayout7.xml"/><Relationship Id="rId5" Type="http://schemas.openxmlformats.org/officeDocument/2006/relationships/tags" Target="../tags/tag202.xml"/><Relationship Id="rId15" Type="http://schemas.openxmlformats.org/officeDocument/2006/relationships/tags" Target="../tags/tag212.xml"/><Relationship Id="rId23" Type="http://schemas.openxmlformats.org/officeDocument/2006/relationships/tags" Target="../tags/tag220.xml"/><Relationship Id="rId28" Type="http://schemas.openxmlformats.org/officeDocument/2006/relationships/tags" Target="../tags/tag225.xml"/><Relationship Id="rId36" Type="http://schemas.openxmlformats.org/officeDocument/2006/relationships/tags" Target="../tags/tag233.xml"/><Relationship Id="rId10" Type="http://schemas.openxmlformats.org/officeDocument/2006/relationships/tags" Target="../tags/tag207.xml"/><Relationship Id="rId19" Type="http://schemas.openxmlformats.org/officeDocument/2006/relationships/tags" Target="../tags/tag216.xml"/><Relationship Id="rId31" Type="http://schemas.openxmlformats.org/officeDocument/2006/relationships/tags" Target="../tags/tag228.xml"/><Relationship Id="rId4" Type="http://schemas.openxmlformats.org/officeDocument/2006/relationships/tags" Target="../tags/tag201.xml"/><Relationship Id="rId9" Type="http://schemas.openxmlformats.org/officeDocument/2006/relationships/tags" Target="../tags/tag206.xml"/><Relationship Id="rId14" Type="http://schemas.openxmlformats.org/officeDocument/2006/relationships/tags" Target="../tags/tag211.xml"/><Relationship Id="rId22" Type="http://schemas.openxmlformats.org/officeDocument/2006/relationships/tags" Target="../tags/tag219.xml"/><Relationship Id="rId27" Type="http://schemas.openxmlformats.org/officeDocument/2006/relationships/tags" Target="../tags/tag224.xml"/><Relationship Id="rId30" Type="http://schemas.openxmlformats.org/officeDocument/2006/relationships/tags" Target="../tags/tag227.xml"/><Relationship Id="rId35" Type="http://schemas.openxmlformats.org/officeDocument/2006/relationships/tags" Target="../tags/tag232.xml"/></Relationships>
</file>

<file path=ppt/slides/_rels/slide19.xml.rels><?xml version="1.0" encoding="UTF-8" standalone="yes"?>
<Relationships xmlns="http://schemas.openxmlformats.org/package/2006/relationships"><Relationship Id="rId8" Type="http://schemas.openxmlformats.org/officeDocument/2006/relationships/tags" Target="../tags/tag247.xml"/><Relationship Id="rId13" Type="http://schemas.openxmlformats.org/officeDocument/2006/relationships/tags" Target="../tags/tag252.xml"/><Relationship Id="rId3" Type="http://schemas.openxmlformats.org/officeDocument/2006/relationships/tags" Target="../tags/tag242.xml"/><Relationship Id="rId7" Type="http://schemas.openxmlformats.org/officeDocument/2006/relationships/tags" Target="../tags/tag246.xml"/><Relationship Id="rId12" Type="http://schemas.openxmlformats.org/officeDocument/2006/relationships/tags" Target="../tags/tag251.xml"/><Relationship Id="rId17" Type="http://schemas.openxmlformats.org/officeDocument/2006/relationships/image" Target="../media/image15.png"/><Relationship Id="rId2" Type="http://schemas.openxmlformats.org/officeDocument/2006/relationships/tags" Target="../tags/tag241.xml"/><Relationship Id="rId16" Type="http://schemas.openxmlformats.org/officeDocument/2006/relationships/image" Target="../media/image14.png"/><Relationship Id="rId1" Type="http://schemas.openxmlformats.org/officeDocument/2006/relationships/tags" Target="../tags/tag240.xml"/><Relationship Id="rId6" Type="http://schemas.openxmlformats.org/officeDocument/2006/relationships/tags" Target="../tags/tag245.xml"/><Relationship Id="rId11" Type="http://schemas.openxmlformats.org/officeDocument/2006/relationships/tags" Target="../tags/tag250.xml"/><Relationship Id="rId5" Type="http://schemas.openxmlformats.org/officeDocument/2006/relationships/tags" Target="../tags/tag244.xml"/><Relationship Id="rId15" Type="http://schemas.openxmlformats.org/officeDocument/2006/relationships/slideLayout" Target="../slideLayouts/slideLayout2.xml"/><Relationship Id="rId10" Type="http://schemas.openxmlformats.org/officeDocument/2006/relationships/tags" Target="../tags/tag249.xml"/><Relationship Id="rId4" Type="http://schemas.openxmlformats.org/officeDocument/2006/relationships/tags" Target="../tags/tag243.xml"/><Relationship Id="rId9" Type="http://schemas.openxmlformats.org/officeDocument/2006/relationships/tags" Target="../tags/tag248.xml"/><Relationship Id="rId14" Type="http://schemas.openxmlformats.org/officeDocument/2006/relationships/tags" Target="../tags/tag253.xml"/></Relationships>
</file>

<file path=ppt/slides/_rels/slide20.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256.xml"/><Relationship Id="rId7" Type="http://schemas.openxmlformats.org/officeDocument/2006/relationships/tags" Target="../tags/tag260.xml"/><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tags" Target="../tags/tag259.xml"/><Relationship Id="rId5" Type="http://schemas.openxmlformats.org/officeDocument/2006/relationships/tags" Target="../tags/tag258.xml"/><Relationship Id="rId4" Type="http://schemas.openxmlformats.org/officeDocument/2006/relationships/tags" Target="../tags/tag257.xml"/><Relationship Id="rId9" Type="http://schemas.openxmlformats.org/officeDocument/2006/relationships/image" Target="../media/image16.png"/></Relationships>
</file>

<file path=ppt/slides/_rels/slide21.xml.rels><?xml version="1.0" encoding="UTF-8" standalone="yes"?>
<Relationships xmlns="http://schemas.openxmlformats.org/package/2006/relationships"><Relationship Id="rId8" Type="http://schemas.openxmlformats.org/officeDocument/2006/relationships/tags" Target="../tags/tag268.xml"/><Relationship Id="rId3" Type="http://schemas.openxmlformats.org/officeDocument/2006/relationships/tags" Target="../tags/tag263.xml"/><Relationship Id="rId7" Type="http://schemas.openxmlformats.org/officeDocument/2006/relationships/tags" Target="../tags/tag267.xml"/><Relationship Id="rId2" Type="http://schemas.openxmlformats.org/officeDocument/2006/relationships/tags" Target="../tags/tag262.xml"/><Relationship Id="rId1" Type="http://schemas.openxmlformats.org/officeDocument/2006/relationships/tags" Target="../tags/tag261.xml"/><Relationship Id="rId6" Type="http://schemas.openxmlformats.org/officeDocument/2006/relationships/tags" Target="../tags/tag266.xml"/><Relationship Id="rId5" Type="http://schemas.openxmlformats.org/officeDocument/2006/relationships/tags" Target="../tags/tag265.xml"/><Relationship Id="rId4" Type="http://schemas.openxmlformats.org/officeDocument/2006/relationships/tags" Target="../tags/tag264.xml"/><Relationship Id="rId9"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tags" Target="../tags/tag276.xml"/><Relationship Id="rId13" Type="http://schemas.openxmlformats.org/officeDocument/2006/relationships/image" Target="../media/image17.png"/><Relationship Id="rId3" Type="http://schemas.openxmlformats.org/officeDocument/2006/relationships/tags" Target="../tags/tag271.xml"/><Relationship Id="rId7" Type="http://schemas.openxmlformats.org/officeDocument/2006/relationships/tags" Target="../tags/tag275.xml"/><Relationship Id="rId12" Type="http://schemas.openxmlformats.org/officeDocument/2006/relationships/slideLayout" Target="../slideLayouts/slideLayout7.xml"/><Relationship Id="rId2" Type="http://schemas.openxmlformats.org/officeDocument/2006/relationships/tags" Target="../tags/tag270.xml"/><Relationship Id="rId16" Type="http://schemas.openxmlformats.org/officeDocument/2006/relationships/image" Target="../media/image20.png"/><Relationship Id="rId1" Type="http://schemas.openxmlformats.org/officeDocument/2006/relationships/tags" Target="../tags/tag269.xml"/><Relationship Id="rId6" Type="http://schemas.openxmlformats.org/officeDocument/2006/relationships/tags" Target="../tags/tag274.xml"/><Relationship Id="rId11" Type="http://schemas.openxmlformats.org/officeDocument/2006/relationships/tags" Target="../tags/tag279.xml"/><Relationship Id="rId5" Type="http://schemas.openxmlformats.org/officeDocument/2006/relationships/tags" Target="../tags/tag273.xml"/><Relationship Id="rId15" Type="http://schemas.openxmlformats.org/officeDocument/2006/relationships/image" Target="../media/image19.png"/><Relationship Id="rId10" Type="http://schemas.openxmlformats.org/officeDocument/2006/relationships/tags" Target="../tags/tag278.xml"/><Relationship Id="rId4" Type="http://schemas.openxmlformats.org/officeDocument/2006/relationships/tags" Target="../tags/tag272.xml"/><Relationship Id="rId9" Type="http://schemas.openxmlformats.org/officeDocument/2006/relationships/tags" Target="../tags/tag277.xml"/><Relationship Id="rId14" Type="http://schemas.openxmlformats.org/officeDocument/2006/relationships/image" Target="../media/image18.png"/></Relationships>
</file>

<file path=ppt/slides/_rels/slide23.xml.rels><?xml version="1.0" encoding="UTF-8" standalone="yes"?>
<Relationships xmlns="http://schemas.openxmlformats.org/package/2006/relationships"><Relationship Id="rId8" Type="http://schemas.openxmlformats.org/officeDocument/2006/relationships/tags" Target="../tags/tag287.xml"/><Relationship Id="rId13" Type="http://schemas.openxmlformats.org/officeDocument/2006/relationships/tags" Target="../tags/tag292.xml"/><Relationship Id="rId3" Type="http://schemas.openxmlformats.org/officeDocument/2006/relationships/tags" Target="../tags/tag282.xml"/><Relationship Id="rId7" Type="http://schemas.openxmlformats.org/officeDocument/2006/relationships/tags" Target="../tags/tag286.xml"/><Relationship Id="rId12" Type="http://schemas.openxmlformats.org/officeDocument/2006/relationships/tags" Target="../tags/tag291.xml"/><Relationship Id="rId17" Type="http://schemas.openxmlformats.org/officeDocument/2006/relationships/slideLayout" Target="../slideLayouts/slideLayout7.xml"/><Relationship Id="rId2" Type="http://schemas.openxmlformats.org/officeDocument/2006/relationships/tags" Target="../tags/tag281.xml"/><Relationship Id="rId16" Type="http://schemas.openxmlformats.org/officeDocument/2006/relationships/tags" Target="../tags/tag295.xml"/><Relationship Id="rId1" Type="http://schemas.openxmlformats.org/officeDocument/2006/relationships/tags" Target="../tags/tag280.xml"/><Relationship Id="rId6" Type="http://schemas.openxmlformats.org/officeDocument/2006/relationships/tags" Target="../tags/tag285.xml"/><Relationship Id="rId11" Type="http://schemas.openxmlformats.org/officeDocument/2006/relationships/tags" Target="../tags/tag290.xml"/><Relationship Id="rId5" Type="http://schemas.openxmlformats.org/officeDocument/2006/relationships/tags" Target="../tags/tag284.xml"/><Relationship Id="rId15" Type="http://schemas.openxmlformats.org/officeDocument/2006/relationships/tags" Target="../tags/tag294.xml"/><Relationship Id="rId10" Type="http://schemas.openxmlformats.org/officeDocument/2006/relationships/tags" Target="../tags/tag289.xml"/><Relationship Id="rId4" Type="http://schemas.openxmlformats.org/officeDocument/2006/relationships/tags" Target="../tags/tag283.xml"/><Relationship Id="rId9" Type="http://schemas.openxmlformats.org/officeDocument/2006/relationships/tags" Target="../tags/tag288.xml"/><Relationship Id="rId14" Type="http://schemas.openxmlformats.org/officeDocument/2006/relationships/tags" Target="../tags/tag293.xml"/></Relationships>
</file>

<file path=ppt/slides/_rels/slide24.xml.rels><?xml version="1.0" encoding="UTF-8" standalone="yes"?>
<Relationships xmlns="http://schemas.openxmlformats.org/package/2006/relationships"><Relationship Id="rId8" Type="http://schemas.openxmlformats.org/officeDocument/2006/relationships/tags" Target="../tags/tag303.xml"/><Relationship Id="rId13" Type="http://schemas.openxmlformats.org/officeDocument/2006/relationships/tags" Target="../tags/tag308.xml"/><Relationship Id="rId3" Type="http://schemas.openxmlformats.org/officeDocument/2006/relationships/tags" Target="../tags/tag298.xml"/><Relationship Id="rId7" Type="http://schemas.openxmlformats.org/officeDocument/2006/relationships/tags" Target="../tags/tag302.xml"/><Relationship Id="rId12" Type="http://schemas.openxmlformats.org/officeDocument/2006/relationships/tags" Target="../tags/tag307.xml"/><Relationship Id="rId17" Type="http://schemas.openxmlformats.org/officeDocument/2006/relationships/image" Target="../media/image21.jpeg"/><Relationship Id="rId2" Type="http://schemas.openxmlformats.org/officeDocument/2006/relationships/tags" Target="../tags/tag297.xml"/><Relationship Id="rId16" Type="http://schemas.openxmlformats.org/officeDocument/2006/relationships/notesSlide" Target="../notesSlides/notesSlide3.xml"/><Relationship Id="rId1" Type="http://schemas.openxmlformats.org/officeDocument/2006/relationships/tags" Target="../tags/tag296.xml"/><Relationship Id="rId6" Type="http://schemas.openxmlformats.org/officeDocument/2006/relationships/tags" Target="../tags/tag301.xml"/><Relationship Id="rId11" Type="http://schemas.openxmlformats.org/officeDocument/2006/relationships/tags" Target="../tags/tag306.xml"/><Relationship Id="rId5" Type="http://schemas.openxmlformats.org/officeDocument/2006/relationships/tags" Target="../tags/tag300.xml"/><Relationship Id="rId15" Type="http://schemas.openxmlformats.org/officeDocument/2006/relationships/slideLayout" Target="../slideLayouts/slideLayout7.xml"/><Relationship Id="rId10" Type="http://schemas.openxmlformats.org/officeDocument/2006/relationships/tags" Target="../tags/tag305.xml"/><Relationship Id="rId4" Type="http://schemas.openxmlformats.org/officeDocument/2006/relationships/tags" Target="../tags/tag299.xml"/><Relationship Id="rId9" Type="http://schemas.openxmlformats.org/officeDocument/2006/relationships/tags" Target="../tags/tag304.xml"/><Relationship Id="rId14" Type="http://schemas.openxmlformats.org/officeDocument/2006/relationships/tags" Target="../tags/tag309.xml"/></Relationships>
</file>

<file path=ppt/slides/_rels/slide25.xml.rels><?xml version="1.0" encoding="UTF-8" standalone="yes"?>
<Relationships xmlns="http://schemas.openxmlformats.org/package/2006/relationships"><Relationship Id="rId8" Type="http://schemas.openxmlformats.org/officeDocument/2006/relationships/video" Target="NULL" TargetMode="External"/><Relationship Id="rId13" Type="http://schemas.openxmlformats.org/officeDocument/2006/relationships/image" Target="../media/image23.jpeg"/><Relationship Id="rId3" Type="http://schemas.openxmlformats.org/officeDocument/2006/relationships/tags" Target="../tags/tag315.xml"/><Relationship Id="rId7" Type="http://schemas.openxmlformats.org/officeDocument/2006/relationships/tags" Target="../tags/tag319.xml"/><Relationship Id="rId12" Type="http://schemas.openxmlformats.org/officeDocument/2006/relationships/image" Target="../media/image22.png"/><Relationship Id="rId2" Type="http://schemas.openxmlformats.org/officeDocument/2006/relationships/tags" Target="../tags/tag314.xml"/><Relationship Id="rId1" Type="http://schemas.openxmlformats.org/officeDocument/2006/relationships/tags" Target="../tags/tag313.xml"/><Relationship Id="rId6" Type="http://schemas.openxmlformats.org/officeDocument/2006/relationships/tags" Target="../tags/tag318.xml"/><Relationship Id="rId11" Type="http://schemas.openxmlformats.org/officeDocument/2006/relationships/slideLayout" Target="../slideLayouts/slideLayout7.xml"/><Relationship Id="rId5" Type="http://schemas.openxmlformats.org/officeDocument/2006/relationships/tags" Target="../tags/tag317.xml"/><Relationship Id="rId10" Type="http://schemas.openxmlformats.org/officeDocument/2006/relationships/tags" Target="../tags/tag320.xml"/><Relationship Id="rId4" Type="http://schemas.openxmlformats.org/officeDocument/2006/relationships/tags" Target="../tags/tag316.xml"/><Relationship Id="rId9" Type="http://schemas.microsoft.com/office/2007/relationships/media" Target="../media/media1.mp4"/></Relationships>
</file>

<file path=ppt/slides/_rels/slide26.xml.rels><?xml version="1.0" encoding="UTF-8" standalone="yes"?>
<Relationships xmlns="http://schemas.openxmlformats.org/package/2006/relationships"><Relationship Id="rId8" Type="http://schemas.openxmlformats.org/officeDocument/2006/relationships/tags" Target="../tags/tag328.xml"/><Relationship Id="rId13" Type="http://schemas.openxmlformats.org/officeDocument/2006/relationships/tags" Target="../tags/tag333.xml"/><Relationship Id="rId18" Type="http://schemas.openxmlformats.org/officeDocument/2006/relationships/tags" Target="../tags/tag338.xml"/><Relationship Id="rId26" Type="http://schemas.openxmlformats.org/officeDocument/2006/relationships/tags" Target="../tags/tag346.xml"/><Relationship Id="rId3" Type="http://schemas.openxmlformats.org/officeDocument/2006/relationships/tags" Target="../tags/tag323.xml"/><Relationship Id="rId21" Type="http://schemas.openxmlformats.org/officeDocument/2006/relationships/tags" Target="../tags/tag341.xml"/><Relationship Id="rId7" Type="http://schemas.openxmlformats.org/officeDocument/2006/relationships/tags" Target="../tags/tag327.xml"/><Relationship Id="rId12" Type="http://schemas.openxmlformats.org/officeDocument/2006/relationships/tags" Target="../tags/tag332.xml"/><Relationship Id="rId17" Type="http://schemas.openxmlformats.org/officeDocument/2006/relationships/tags" Target="../tags/tag337.xml"/><Relationship Id="rId25" Type="http://schemas.openxmlformats.org/officeDocument/2006/relationships/tags" Target="../tags/tag345.xml"/><Relationship Id="rId2" Type="http://schemas.openxmlformats.org/officeDocument/2006/relationships/tags" Target="../tags/tag322.xml"/><Relationship Id="rId16" Type="http://schemas.openxmlformats.org/officeDocument/2006/relationships/tags" Target="../tags/tag336.xml"/><Relationship Id="rId20" Type="http://schemas.openxmlformats.org/officeDocument/2006/relationships/tags" Target="../tags/tag340.xml"/><Relationship Id="rId29" Type="http://schemas.openxmlformats.org/officeDocument/2006/relationships/slideLayout" Target="../slideLayouts/slideLayout7.xml"/><Relationship Id="rId1" Type="http://schemas.openxmlformats.org/officeDocument/2006/relationships/tags" Target="../tags/tag321.xml"/><Relationship Id="rId6" Type="http://schemas.openxmlformats.org/officeDocument/2006/relationships/tags" Target="../tags/tag326.xml"/><Relationship Id="rId11" Type="http://schemas.openxmlformats.org/officeDocument/2006/relationships/tags" Target="../tags/tag331.xml"/><Relationship Id="rId24" Type="http://schemas.openxmlformats.org/officeDocument/2006/relationships/tags" Target="../tags/tag344.xml"/><Relationship Id="rId5" Type="http://schemas.openxmlformats.org/officeDocument/2006/relationships/tags" Target="../tags/tag325.xml"/><Relationship Id="rId15" Type="http://schemas.openxmlformats.org/officeDocument/2006/relationships/tags" Target="../tags/tag335.xml"/><Relationship Id="rId23" Type="http://schemas.openxmlformats.org/officeDocument/2006/relationships/tags" Target="../tags/tag343.xml"/><Relationship Id="rId28" Type="http://schemas.openxmlformats.org/officeDocument/2006/relationships/tags" Target="../tags/tag348.xml"/><Relationship Id="rId10" Type="http://schemas.openxmlformats.org/officeDocument/2006/relationships/tags" Target="../tags/tag330.xml"/><Relationship Id="rId19" Type="http://schemas.openxmlformats.org/officeDocument/2006/relationships/tags" Target="../tags/tag339.xml"/><Relationship Id="rId31" Type="http://schemas.openxmlformats.org/officeDocument/2006/relationships/image" Target="../media/image24.png"/><Relationship Id="rId4" Type="http://schemas.openxmlformats.org/officeDocument/2006/relationships/tags" Target="../tags/tag324.xml"/><Relationship Id="rId9" Type="http://schemas.openxmlformats.org/officeDocument/2006/relationships/tags" Target="../tags/tag329.xml"/><Relationship Id="rId14" Type="http://schemas.openxmlformats.org/officeDocument/2006/relationships/tags" Target="../tags/tag334.xml"/><Relationship Id="rId22" Type="http://schemas.openxmlformats.org/officeDocument/2006/relationships/tags" Target="../tags/tag342.xml"/><Relationship Id="rId27" Type="http://schemas.openxmlformats.org/officeDocument/2006/relationships/tags" Target="../tags/tag347.xml"/><Relationship Id="rId30"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custDataLst>
              <p:tags r:id="rId1"/>
            </p:custDataLst>
          </p:nvPr>
        </p:nvSpPr>
        <p:spPr>
          <a:xfrm>
            <a:off x="542290" y="951230"/>
            <a:ext cx="11107420" cy="3610610"/>
          </a:xfrm>
          <a:prstGeom prst="rect">
            <a:avLst/>
          </a:prstGeom>
          <a:noFill/>
        </p:spPr>
        <p:txBody>
          <a:bodyPr wrap="square" rtlCol="0">
            <a:spAutoFit/>
          </a:bodyPr>
          <a:lstStyle/>
          <a:p>
            <a:pPr algn="l">
              <a:lnSpc>
                <a:spcPct val="110000"/>
              </a:lnSpc>
            </a:pPr>
            <a:r>
              <a:rPr lang="en-US" altLang="zh-CN" sz="3600" b="1">
                <a:latin typeface="楷体" panose="02010609060101010101" charset="-122"/>
                <a:ea typeface="楷体" panose="02010609060101010101" charset="-122"/>
                <a:cs typeface="楷体" panose="02010609060101010101" charset="-122"/>
              </a:rPr>
              <a:t>    </a:t>
            </a:r>
            <a:r>
              <a:rPr lang="zh-CN" altLang="en-US" sz="3600" b="1">
                <a:latin typeface="楷体" panose="02010609060101010101" charset="-122"/>
                <a:ea typeface="楷体" panose="02010609060101010101" charset="-122"/>
                <a:cs typeface="楷体" panose="02010609060101010101" charset="-122"/>
              </a:rPr>
              <a:t>美国黑人领袖</a:t>
            </a:r>
            <a:r>
              <a:rPr lang="en-US" altLang="zh-CN" sz="3600" b="1">
                <a:latin typeface="楷体" panose="02010609060101010101" charset="-122"/>
                <a:ea typeface="楷体" panose="02010609060101010101" charset="-122"/>
                <a:cs typeface="楷体" panose="02010609060101010101" charset="-122"/>
              </a:rPr>
              <a:t>W.E.B.</a:t>
            </a:r>
            <a:r>
              <a:rPr lang="zh-CN" altLang="en-US" sz="3600" b="1">
                <a:latin typeface="楷体" panose="02010609060101010101" charset="-122"/>
                <a:ea typeface="楷体" panose="02010609060101010101" charset="-122"/>
                <a:cs typeface="楷体" panose="02010609060101010101" charset="-122"/>
              </a:rPr>
              <a:t>杜波依斯在</a:t>
            </a:r>
            <a:r>
              <a:rPr lang="en-US" altLang="zh-CN" sz="3600" b="1">
                <a:latin typeface="楷体" panose="02010609060101010101" charset="-122"/>
                <a:ea typeface="楷体" panose="02010609060101010101" charset="-122"/>
                <a:cs typeface="楷体" panose="02010609060101010101" charset="-122"/>
              </a:rPr>
              <a:t>1918</a:t>
            </a:r>
            <a:r>
              <a:rPr lang="zh-CN" altLang="en-US" sz="3600" b="1">
                <a:latin typeface="楷体" panose="02010609060101010101" charset="-122"/>
                <a:ea typeface="楷体" panose="02010609060101010101" charset="-122"/>
                <a:cs typeface="楷体" panose="02010609060101010101" charset="-122"/>
              </a:rPr>
              <a:t>年曾预言：这场战争既是</a:t>
            </a:r>
            <a:r>
              <a:rPr lang="zh-CN" altLang="en-US" sz="3600" b="1">
                <a:solidFill>
                  <a:srgbClr val="0B5FD1"/>
                </a:solidFill>
                <a:latin typeface="楷体" panose="02010609060101010101" charset="-122"/>
                <a:ea typeface="楷体" panose="02010609060101010101" charset="-122"/>
                <a:cs typeface="楷体" panose="02010609060101010101" charset="-122"/>
              </a:rPr>
              <a:t>一个结局</a:t>
            </a:r>
            <a:r>
              <a:rPr lang="zh-CN" altLang="en-US" sz="3600" b="1">
                <a:latin typeface="楷体" panose="02010609060101010101" charset="-122"/>
                <a:ea typeface="楷体" panose="02010609060101010101" charset="-122"/>
                <a:cs typeface="楷体" panose="02010609060101010101" charset="-122"/>
              </a:rPr>
              <a:t>,也是</a:t>
            </a:r>
            <a:r>
              <a:rPr lang="zh-CN" altLang="en-US" sz="3600" b="1">
                <a:solidFill>
                  <a:srgbClr val="FF0000"/>
                </a:solidFill>
                <a:latin typeface="楷体" panose="02010609060101010101" charset="-122"/>
                <a:ea typeface="楷体" panose="02010609060101010101" charset="-122"/>
                <a:cs typeface="楷体" panose="02010609060101010101" charset="-122"/>
              </a:rPr>
              <a:t>一个开端</a:t>
            </a:r>
            <a:r>
              <a:rPr lang="en-US" altLang="zh-CN" sz="3600" b="1">
                <a:latin typeface="楷体" panose="02010609060101010101" charset="-122"/>
                <a:ea typeface="楷体" panose="02010609060101010101" charset="-122"/>
                <a:cs typeface="楷体" panose="02010609060101010101" charset="-122"/>
              </a:rPr>
              <a:t>……</a:t>
            </a:r>
            <a:r>
              <a:rPr lang="zh-CN" altLang="en-US" sz="3600" b="1">
                <a:latin typeface="楷体" panose="02010609060101010101" charset="-122"/>
                <a:ea typeface="楷体" panose="02010609060101010101" charset="-122"/>
                <a:cs typeface="楷体" panose="02010609060101010101" charset="-122"/>
              </a:rPr>
              <a:t>在他们所占据的地方，迟早将出现独立的中国、自治的印度、代议制的埃及、非洲人的、而不仅仅是供他人进行商业剥削的非洲。</a:t>
            </a:r>
          </a:p>
          <a:p>
            <a:pPr algn="r">
              <a:lnSpc>
                <a:spcPct val="110000"/>
              </a:lnSpc>
            </a:pPr>
            <a:r>
              <a:rPr lang="en-US" altLang="zh-CN" sz="2800" b="1">
                <a:latin typeface="楷体" panose="02010609060101010101" charset="-122"/>
                <a:ea typeface="楷体" panose="02010609060101010101" charset="-122"/>
                <a:cs typeface="楷体" panose="02010609060101010101" charset="-122"/>
              </a:rPr>
              <a:t>——</a:t>
            </a:r>
            <a:r>
              <a:rPr lang="zh-CN" altLang="en-US" sz="2800" b="1">
                <a:latin typeface="楷体" panose="02010609060101010101" charset="-122"/>
                <a:ea typeface="楷体" panose="02010609060101010101" charset="-122"/>
                <a:cs typeface="楷体" panose="02010609060101010101" charset="-122"/>
              </a:rPr>
              <a:t>基尔生：《变化世界中美国的困境》</a:t>
            </a:r>
          </a:p>
        </p:txBody>
      </p:sp>
      <p:sp>
        <p:nvSpPr>
          <p:cNvPr id="10" name="文本框 9"/>
          <p:cNvSpPr txBox="1"/>
          <p:nvPr>
            <p:custDataLst>
              <p:tags r:id="rId2"/>
            </p:custDataLst>
          </p:nvPr>
        </p:nvSpPr>
        <p:spPr>
          <a:xfrm>
            <a:off x="1493520" y="4833620"/>
            <a:ext cx="6507480" cy="583565"/>
          </a:xfrm>
          <a:prstGeom prst="rect">
            <a:avLst/>
          </a:prstGeom>
          <a:solidFill>
            <a:schemeClr val="bg1"/>
          </a:solidFill>
        </p:spPr>
        <p:txBody>
          <a:bodyPr wrap="square" rtlCol="0">
            <a:spAutoFit/>
          </a:bodyPr>
          <a:lstStyle/>
          <a:p>
            <a:r>
              <a:rPr lang="zh-CN" altLang="en-US" sz="3200" b="1">
                <a:solidFill>
                  <a:schemeClr val="tx1"/>
                </a:solidFill>
              </a:rPr>
              <a:t>结局：旧的殖民帝国瓦解。</a:t>
            </a:r>
          </a:p>
        </p:txBody>
      </p:sp>
      <p:sp>
        <p:nvSpPr>
          <p:cNvPr id="11" name="文本框 10"/>
          <p:cNvSpPr txBox="1"/>
          <p:nvPr>
            <p:custDataLst>
              <p:tags r:id="rId3"/>
            </p:custDataLst>
          </p:nvPr>
        </p:nvSpPr>
        <p:spPr>
          <a:xfrm>
            <a:off x="1475740" y="5662295"/>
            <a:ext cx="9375775" cy="583565"/>
          </a:xfrm>
          <a:prstGeom prst="rect">
            <a:avLst/>
          </a:prstGeom>
          <a:solidFill>
            <a:schemeClr val="bg1"/>
          </a:solidFill>
        </p:spPr>
        <p:txBody>
          <a:bodyPr wrap="square" rtlCol="0">
            <a:spAutoFit/>
          </a:bodyPr>
          <a:lstStyle/>
          <a:p>
            <a:r>
              <a:rPr lang="zh-CN" altLang="en-US" sz="3200" b="1">
                <a:solidFill>
                  <a:schemeClr val="tx1"/>
                </a:solidFill>
              </a:rPr>
              <a:t>开端：民族民主意识觉醒、新兴民族国家产生。</a:t>
            </a:r>
          </a:p>
        </p:txBody>
      </p:sp>
      <p:grpSp>
        <p:nvGrpSpPr>
          <p:cNvPr id="5" name="组合 4"/>
          <p:cNvGrpSpPr/>
          <p:nvPr/>
        </p:nvGrpSpPr>
        <p:grpSpPr>
          <a:xfrm>
            <a:off x="-13970" y="168275"/>
            <a:ext cx="2439670" cy="518160"/>
            <a:chOff x="-22" y="265"/>
            <a:chExt cx="3842" cy="816"/>
          </a:xfrm>
        </p:grpSpPr>
        <p:sp>
          <p:nvSpPr>
            <p:cNvPr id="6" name="Rechteck"/>
            <p:cNvSpPr/>
            <p:nvPr>
              <p:custDataLst>
                <p:tags r:id="rId4"/>
              </p:custDataLst>
            </p:nvPr>
          </p:nvSpPr>
          <p:spPr>
            <a:xfrm>
              <a:off x="-22" y="265"/>
              <a:ext cx="3842" cy="797"/>
            </a:xfrm>
            <a:prstGeom prst="rect">
              <a:avLst/>
            </a:prstGeom>
            <a:solidFill>
              <a:schemeClr val="accent6">
                <a:lumMod val="50000"/>
              </a:schemeClr>
            </a:solidFill>
            <a:ln w="12700">
              <a:miter lim="400000"/>
            </a:ln>
          </p:spPr>
          <p:txBody>
            <a:bodyPr lIns="25400" tIns="25400" rIns="25400" bIns="25400" anchor="ctr"/>
            <a:lstStyle/>
            <a:p>
              <a:pPr algn="ctr" defTabSz="412750" hangingPunct="0">
                <a:defRPr sz="3200" spc="0">
                  <a:solidFill>
                    <a:srgbClr val="FFFFFF"/>
                  </a:solidFill>
                  <a:latin typeface="Helvetica Light"/>
                  <a:ea typeface="Helvetica Light"/>
                  <a:cs typeface="Helvetica Light"/>
                  <a:sym typeface="Helvetica Light"/>
                </a:defRPr>
              </a:pPr>
              <a:endParaRPr sz="1600" b="1" kern="0">
                <a:solidFill>
                  <a:srgbClr val="FFFFFF"/>
                </a:solidFill>
                <a:latin typeface="等线" panose="02010600030101010101" charset="-122"/>
                <a:ea typeface="等线" panose="02010600030101010101" charset="-122"/>
                <a:cs typeface="+mn-ea"/>
                <a:sym typeface="+mn-lt"/>
              </a:endParaRPr>
            </a:p>
          </p:txBody>
        </p:sp>
        <p:grpSp>
          <p:nvGrpSpPr>
            <p:cNvPr id="7" name="组合 6"/>
            <p:cNvGrpSpPr/>
            <p:nvPr>
              <p:custDataLst>
                <p:tags r:id="rId5"/>
              </p:custDataLst>
            </p:nvPr>
          </p:nvGrpSpPr>
          <p:grpSpPr>
            <a:xfrm>
              <a:off x="464" y="395"/>
              <a:ext cx="3206" cy="686"/>
              <a:chOff x="5439938" y="556621"/>
              <a:chExt cx="2035550" cy="435610"/>
            </a:xfrm>
          </p:grpSpPr>
          <p:sp>
            <p:nvSpPr>
              <p:cNvPr id="12" name="矩形 11"/>
              <p:cNvSpPr/>
              <p:nvPr>
                <p:custDataLst>
                  <p:tags r:id="rId6"/>
                </p:custDataLst>
              </p:nvPr>
            </p:nvSpPr>
            <p:spPr>
              <a:xfrm>
                <a:off x="5439938" y="639588"/>
                <a:ext cx="144016"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latin typeface="华文隶书" panose="02010800040101010101" charset="-122"/>
                  <a:ea typeface="华文隶书" panose="02010800040101010101" charset="-122"/>
                </a:endParaRPr>
              </a:p>
            </p:txBody>
          </p:sp>
          <p:sp>
            <p:nvSpPr>
              <p:cNvPr id="14" name="矩形 13"/>
              <p:cNvSpPr/>
              <p:nvPr>
                <p:custDataLst>
                  <p:tags r:id="rId7"/>
                </p:custDataLst>
              </p:nvPr>
            </p:nvSpPr>
            <p:spPr>
              <a:xfrm>
                <a:off x="5667008" y="556621"/>
                <a:ext cx="1808480" cy="435610"/>
              </a:xfrm>
              <a:prstGeom prst="rect">
                <a:avLst/>
              </a:prstGeom>
            </p:spPr>
            <p:txBody>
              <a:bodyPr wrap="none">
                <a:spAutoFit/>
              </a:bodyPr>
              <a:lstStyle/>
              <a:p>
                <a:pPr>
                  <a:lnSpc>
                    <a:spcPct val="70000"/>
                  </a:lnSpc>
                </a:pPr>
                <a:r>
                  <a:rPr lang="zh-CN" altLang="en-US" sz="3200" b="1">
                    <a:solidFill>
                      <a:schemeClr val="bg1"/>
                    </a:solidFill>
                    <a:latin typeface="微软雅黑" panose="020B0503020204020204" charset="-122"/>
                    <a:ea typeface="微软雅黑" panose="020B0503020204020204" charset="-122"/>
                  </a:rPr>
                  <a:t>导入新课</a:t>
                </a:r>
              </a:p>
            </p:txBody>
          </p:sp>
        </p:grpSp>
      </p:gr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1"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0" y="0"/>
            <a:ext cx="12192000" cy="6858635"/>
          </a:xfrm>
          <a:prstGeom prst="rect">
            <a:avLst/>
          </a:prstGeom>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custDataLst>
              <p:tags r:id="rId1"/>
            </p:custDataLst>
          </p:nvPr>
        </p:nvSpPr>
        <p:spPr>
          <a:xfrm>
            <a:off x="294640" y="1285875"/>
            <a:ext cx="11513820" cy="4227195"/>
          </a:xfrm>
          <a:prstGeom prst="rect">
            <a:avLst/>
          </a:prstGeom>
          <a:noFill/>
          <a:ln>
            <a:noFill/>
            <a:prstDash val="dashDot"/>
          </a:ln>
        </p:spPr>
        <p:txBody>
          <a:bodyPr wrap="square" rtlCol="0">
            <a:spAutoFit/>
          </a:bodyPr>
          <a:lstStyle/>
          <a:p>
            <a:pPr algn="l">
              <a:lnSpc>
                <a:spcPct val="160000"/>
              </a:lnSpc>
              <a:buClrTx/>
              <a:buSzTx/>
              <a:buNone/>
            </a:pPr>
            <a:r>
              <a:rPr lang="zh-CN" altLang="en-US" sz="2800" b="1">
                <a:cs typeface="汉仪书魂体简" panose="02010600000101010101" charset="-122"/>
              </a:rPr>
              <a:t>1、能根据材料简述第一次世界大战后民族民主意识觉醒的概况，说明第</a:t>
            </a:r>
            <a:r>
              <a:rPr lang="en-US" altLang="zh-CN" sz="2800" b="1">
                <a:cs typeface="汉仪书魂体简" panose="02010600000101010101" charset="-122"/>
              </a:rPr>
              <a:t>  </a:t>
            </a:r>
          </a:p>
          <a:p>
            <a:pPr algn="l">
              <a:lnSpc>
                <a:spcPct val="160000"/>
              </a:lnSpc>
              <a:buClrTx/>
              <a:buSzTx/>
              <a:buNone/>
            </a:pPr>
            <a:r>
              <a:rPr lang="en-US" altLang="zh-CN" sz="2800" b="1">
                <a:cs typeface="汉仪书魂体简" panose="02010600000101010101" charset="-122"/>
              </a:rPr>
              <a:t>      </a:t>
            </a:r>
            <a:r>
              <a:rPr lang="zh-CN" altLang="en-US" sz="2800" b="1">
                <a:cs typeface="汉仪书魂体简" panose="02010600000101010101" charset="-122"/>
              </a:rPr>
              <a:t>一次世界大战对殖民地、半殖民地产生的影响。</a:t>
            </a:r>
          </a:p>
          <a:p>
            <a:pPr algn="l">
              <a:lnSpc>
                <a:spcPct val="160000"/>
              </a:lnSpc>
              <a:buClrTx/>
              <a:buSzTx/>
              <a:buNone/>
            </a:pPr>
            <a:r>
              <a:rPr lang="zh-CN" altLang="en-US" sz="2800" b="1">
                <a:cs typeface="汉仪书魂体简" panose="02010600000101010101" charset="-122"/>
              </a:rPr>
              <a:t>2、能根据材料简述第二次世界大战后民族民主革命的概况，在当时的时</a:t>
            </a:r>
          </a:p>
          <a:p>
            <a:pPr algn="l">
              <a:lnSpc>
                <a:spcPct val="160000"/>
              </a:lnSpc>
              <a:buClrTx/>
              <a:buSzTx/>
              <a:buNone/>
            </a:pPr>
            <a:r>
              <a:rPr lang="zh-CN" altLang="en-US" sz="2800" b="1">
                <a:cs typeface="汉仪书魂体简" panose="02010600000101010101" charset="-122"/>
              </a:rPr>
              <a:t> </a:t>
            </a:r>
            <a:r>
              <a:rPr lang="en-US" altLang="zh-CN" sz="2800" b="1">
                <a:cs typeface="汉仪书魂体简" panose="02010600000101010101" charset="-122"/>
              </a:rPr>
              <a:t>     </a:t>
            </a:r>
            <a:r>
              <a:rPr lang="zh-CN" altLang="en-US" sz="2800" b="1">
                <a:cs typeface="汉仪书魂体简" panose="02010600000101010101" charset="-122"/>
              </a:rPr>
              <a:t>空条件下概括二战后亚非拉民族民主革命的特点。</a:t>
            </a:r>
          </a:p>
          <a:p>
            <a:pPr algn="l">
              <a:lnSpc>
                <a:spcPct val="160000"/>
              </a:lnSpc>
              <a:buClrTx/>
              <a:buSzTx/>
              <a:buNone/>
            </a:pPr>
            <a:r>
              <a:rPr lang="zh-CN" altLang="en-US" sz="2800" b="1">
                <a:cs typeface="汉仪书魂体简" panose="02010600000101010101" charset="-122"/>
              </a:rPr>
              <a:t>3、能根据材料概括二战后印度、新加坡、埃及等新兴民族国家的文化复</a:t>
            </a:r>
          </a:p>
          <a:p>
            <a:pPr algn="l">
              <a:lnSpc>
                <a:spcPct val="160000"/>
              </a:lnSpc>
              <a:buClrTx/>
              <a:buSzTx/>
              <a:buNone/>
            </a:pPr>
            <a:r>
              <a:rPr lang="zh-CN" altLang="en-US" sz="2800" b="1">
                <a:cs typeface="汉仪书魂体简" panose="02010600000101010101" charset="-122"/>
              </a:rPr>
              <a:t> </a:t>
            </a:r>
            <a:r>
              <a:rPr lang="en-US" altLang="zh-CN" sz="2800" b="1">
                <a:cs typeface="汉仪书魂体简" panose="02010600000101010101" charset="-122"/>
              </a:rPr>
              <a:t>     </a:t>
            </a:r>
            <a:r>
              <a:rPr lang="zh-CN" altLang="en-US" sz="2800" b="1">
                <a:cs typeface="汉仪书魂体简" panose="02010600000101010101" charset="-122"/>
              </a:rPr>
              <a:t>兴对现代化建设的影响。</a:t>
            </a:r>
          </a:p>
        </p:txBody>
      </p:sp>
      <p:grpSp>
        <p:nvGrpSpPr>
          <p:cNvPr id="3" name="组合 2"/>
          <p:cNvGrpSpPr/>
          <p:nvPr/>
        </p:nvGrpSpPr>
        <p:grpSpPr>
          <a:xfrm>
            <a:off x="-13970" y="168275"/>
            <a:ext cx="2750185" cy="579120"/>
            <a:chOff x="-22" y="265"/>
            <a:chExt cx="4331" cy="912"/>
          </a:xfrm>
        </p:grpSpPr>
        <p:sp>
          <p:nvSpPr>
            <p:cNvPr id="9" name="Rechteck"/>
            <p:cNvSpPr/>
            <p:nvPr>
              <p:custDataLst>
                <p:tags r:id="rId2"/>
              </p:custDataLst>
            </p:nvPr>
          </p:nvSpPr>
          <p:spPr>
            <a:xfrm>
              <a:off x="-22" y="265"/>
              <a:ext cx="3842" cy="797"/>
            </a:xfrm>
            <a:prstGeom prst="rect">
              <a:avLst/>
            </a:prstGeom>
            <a:solidFill>
              <a:schemeClr val="accent6">
                <a:lumMod val="50000"/>
              </a:schemeClr>
            </a:solidFill>
            <a:ln w="12700">
              <a:miter lim="400000"/>
            </a:ln>
          </p:spPr>
          <p:txBody>
            <a:bodyPr lIns="25400" tIns="25400" rIns="25400" bIns="25400" anchor="ctr"/>
            <a:lstStyle/>
            <a:p>
              <a:pPr algn="ctr" defTabSz="412750" hangingPunct="0">
                <a:defRPr sz="3200" spc="0">
                  <a:solidFill>
                    <a:srgbClr val="FFFFFF"/>
                  </a:solidFill>
                  <a:latin typeface="Helvetica Light"/>
                  <a:ea typeface="Helvetica Light"/>
                  <a:cs typeface="Helvetica Light"/>
                  <a:sym typeface="Helvetica Light"/>
                </a:defRPr>
              </a:pPr>
              <a:endParaRPr sz="1600" b="1" kern="0">
                <a:solidFill>
                  <a:srgbClr val="FFFFFF"/>
                </a:solidFill>
                <a:latin typeface="等线" panose="02010600030101010101" charset="-122"/>
                <a:ea typeface="等线" panose="02010600030101010101" charset="-122"/>
                <a:cs typeface="+mn-ea"/>
                <a:sym typeface="+mn-lt"/>
              </a:endParaRPr>
            </a:p>
          </p:txBody>
        </p:sp>
        <p:grpSp>
          <p:nvGrpSpPr>
            <p:cNvPr id="2" name="组合 1"/>
            <p:cNvGrpSpPr/>
            <p:nvPr>
              <p:custDataLst>
                <p:tags r:id="rId3"/>
              </p:custDataLst>
            </p:nvPr>
          </p:nvGrpSpPr>
          <p:grpSpPr>
            <a:xfrm>
              <a:off x="464" y="362"/>
              <a:ext cx="3845" cy="815"/>
              <a:chOff x="5439938" y="535666"/>
              <a:chExt cx="2441263" cy="517525"/>
            </a:xfrm>
          </p:grpSpPr>
          <p:sp>
            <p:nvSpPr>
              <p:cNvPr id="20" name="矩形 19"/>
              <p:cNvSpPr/>
              <p:nvPr>
                <p:custDataLst>
                  <p:tags r:id="rId4"/>
                </p:custDataLst>
              </p:nvPr>
            </p:nvSpPr>
            <p:spPr>
              <a:xfrm>
                <a:off x="5439938" y="639588"/>
                <a:ext cx="144016"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latin typeface="华文隶书" panose="02010800040101010101" charset="-122"/>
                  <a:ea typeface="华文隶书" panose="02010800040101010101" charset="-122"/>
                </a:endParaRPr>
              </a:p>
            </p:txBody>
          </p:sp>
          <p:sp>
            <p:nvSpPr>
              <p:cNvPr id="13" name="矩形 12"/>
              <p:cNvSpPr/>
              <p:nvPr>
                <p:custDataLst>
                  <p:tags r:id="rId5"/>
                </p:custDataLst>
              </p:nvPr>
            </p:nvSpPr>
            <p:spPr>
              <a:xfrm>
                <a:off x="5667239" y="535666"/>
                <a:ext cx="2213962" cy="517525"/>
              </a:xfrm>
              <a:prstGeom prst="rect">
                <a:avLst/>
              </a:prstGeom>
            </p:spPr>
            <p:txBody>
              <a:bodyPr wrap="square">
                <a:noAutofit/>
              </a:bodyPr>
              <a:lstStyle/>
              <a:p>
                <a:pPr>
                  <a:lnSpc>
                    <a:spcPct val="70000"/>
                  </a:lnSpc>
                </a:pPr>
                <a:r>
                  <a:rPr lang="zh-CN" altLang="en-US" sz="3200" b="1">
                    <a:solidFill>
                      <a:schemeClr val="bg1"/>
                    </a:solidFill>
                    <a:latin typeface="微软雅黑" panose="020B0503020204020204" charset="-122"/>
                    <a:ea typeface="微软雅黑" panose="020B0503020204020204" charset="-122"/>
                  </a:rPr>
                  <a:t>学习目标</a:t>
                </a:r>
              </a:p>
            </p:txBody>
          </p:sp>
        </p:grpSp>
      </p:gr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hasCustomPrompt="1"/>
            <p:custDataLst>
              <p:tags r:id="rId1"/>
            </p:custDataLst>
          </p:nvPr>
        </p:nvSpPr>
        <p:spPr>
          <a:xfrm>
            <a:off x="334645" y="396240"/>
            <a:ext cx="2239645" cy="965835"/>
          </a:xfrm>
          <a:solidFill>
            <a:schemeClr val="accent6">
              <a:lumMod val="50000"/>
            </a:schemeClr>
          </a:solidFill>
          <a:effectLst>
            <a:softEdge rad="177800"/>
          </a:effectLst>
        </p:spPr>
        <p:txBody>
          <a:bodyPr>
            <a:noAutofit/>
          </a:bodyPr>
          <a:lstStyle/>
          <a:p>
            <a:r>
              <a:rPr lang="en-US" altLang="zh-CN" sz="5400">
                <a:solidFill>
                  <a:schemeClr val="bg1"/>
                </a:solidFill>
              </a:rPr>
              <a:t> </a:t>
            </a:r>
            <a:r>
              <a:rPr lang="zh-CN" altLang="en-US" sz="5400">
                <a:solidFill>
                  <a:schemeClr val="bg1"/>
                </a:solidFill>
              </a:rPr>
              <a:t>目录</a:t>
            </a:r>
          </a:p>
        </p:txBody>
      </p:sp>
      <p:grpSp>
        <p:nvGrpSpPr>
          <p:cNvPr id="6" name="组合 5"/>
          <p:cNvGrpSpPr/>
          <p:nvPr>
            <p:custDataLst>
              <p:tags r:id="rId2"/>
            </p:custDataLst>
          </p:nvPr>
        </p:nvGrpSpPr>
        <p:grpSpPr>
          <a:xfrm>
            <a:off x="1473835" y="1948180"/>
            <a:ext cx="9027795" cy="899795"/>
            <a:chOff x="5078" y="2430"/>
            <a:chExt cx="14217" cy="1417"/>
          </a:xfrm>
        </p:grpSpPr>
        <p:sp>
          <p:nvSpPr>
            <p:cNvPr id="10" name="椭圆 9"/>
            <p:cNvSpPr/>
            <p:nvPr>
              <p:custDataLst>
                <p:tags r:id="rId10"/>
              </p:custDataLst>
            </p:nvPr>
          </p:nvSpPr>
          <p:spPr>
            <a:xfrm>
              <a:off x="5078" y="2430"/>
              <a:ext cx="1544" cy="1417"/>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b="1">
                  <a:latin typeface="华文楷体" panose="02010600040101010101" charset="-122"/>
                  <a:ea typeface="华文楷体" panose="02010600040101010101" charset="-122"/>
                </a:rPr>
                <a:t>壹</a:t>
              </a:r>
            </a:p>
          </p:txBody>
        </p:sp>
        <p:sp>
          <p:nvSpPr>
            <p:cNvPr id="36" name="TextBox 15"/>
            <p:cNvSpPr txBox="1"/>
            <p:nvPr>
              <p:custDataLst>
                <p:tags r:id="rId11"/>
              </p:custDataLst>
            </p:nvPr>
          </p:nvSpPr>
          <p:spPr>
            <a:xfrm>
              <a:off x="6668" y="2679"/>
              <a:ext cx="12627" cy="1016"/>
            </a:xfrm>
            <a:prstGeom prst="rect">
              <a:avLst/>
            </a:prstGeom>
            <a:noFill/>
          </p:spPr>
          <p:txBody>
            <a:bodyPr wrap="square" rtlCol="0">
              <a:spAutoFit/>
            </a:bodyPr>
            <a:lstStyle/>
            <a:p>
              <a:pPr lvl="0" algn="l">
                <a:buClrTx/>
                <a:buSzTx/>
                <a:buFont typeface="Arial" panose="020B0604020202020204" pitchFamily="34" charset="0"/>
              </a:pPr>
              <a:r>
                <a:rPr lang="zh-CN" altLang="en-US" sz="3600" b="1">
                  <a:solidFill>
                    <a:schemeClr val="tx1"/>
                  </a:solidFill>
                  <a:latin typeface="楷体" panose="02010609060101010101" charset="-122"/>
                  <a:ea typeface="楷体" panose="02010609060101010101" charset="-122"/>
                  <a:sym typeface="+mn-ea"/>
                </a:rPr>
                <a:t>第一次世界大战</a:t>
              </a:r>
              <a:r>
                <a:rPr lang="zh-CN" altLang="en-US" sz="3600" b="1">
                  <a:solidFill>
                    <a:schemeClr val="tx1"/>
                  </a:solidFill>
                  <a:effectLst/>
                  <a:latin typeface="楷体" panose="02010609060101010101" charset="-122"/>
                  <a:ea typeface="楷体" panose="02010609060101010101" charset="-122"/>
                  <a:cs typeface="华文楷体" panose="02010600040101010101" charset="-122"/>
                  <a:sym typeface="+mn-ea"/>
                </a:rPr>
                <a:t>与民族民主意识的觉醒</a:t>
              </a:r>
            </a:p>
          </p:txBody>
        </p:sp>
      </p:grpSp>
      <p:grpSp>
        <p:nvGrpSpPr>
          <p:cNvPr id="37" name="组合 36"/>
          <p:cNvGrpSpPr/>
          <p:nvPr>
            <p:custDataLst>
              <p:tags r:id="rId3"/>
            </p:custDataLst>
          </p:nvPr>
        </p:nvGrpSpPr>
        <p:grpSpPr>
          <a:xfrm>
            <a:off x="1473980" y="3219450"/>
            <a:ext cx="9015412" cy="797560"/>
            <a:chOff x="5085" y="4659"/>
            <a:chExt cx="13247" cy="1256"/>
          </a:xfrm>
        </p:grpSpPr>
        <p:sp>
          <p:nvSpPr>
            <p:cNvPr id="38" name="TextBox 28"/>
            <p:cNvSpPr txBox="1"/>
            <p:nvPr>
              <p:custDataLst>
                <p:tags r:id="rId8"/>
              </p:custDataLst>
            </p:nvPr>
          </p:nvSpPr>
          <p:spPr>
            <a:xfrm>
              <a:off x="6574" y="4778"/>
              <a:ext cx="11758" cy="1016"/>
            </a:xfrm>
            <a:prstGeom prst="rect">
              <a:avLst/>
            </a:prstGeom>
            <a:noFill/>
          </p:spPr>
          <p:txBody>
            <a:bodyPr wrap="square" rtlCol="0">
              <a:spAutoFit/>
            </a:bodyPr>
            <a:lstStyle/>
            <a:p>
              <a:pPr lvl="0" algn="l">
                <a:buClrTx/>
                <a:buSzTx/>
                <a:buFont typeface="Arial" panose="020B0604020202020204" pitchFamily="34" charset="0"/>
              </a:pPr>
              <a:r>
                <a:rPr lang="zh-CN" altLang="en-US" sz="3600" b="1">
                  <a:latin typeface="楷体" panose="02010609060101010101" charset="-122"/>
                  <a:ea typeface="楷体" panose="02010609060101010101" charset="-122"/>
                  <a:sym typeface="+mn-ea"/>
                </a:rPr>
                <a:t>第二次世界大战与世界殖民体系的瓦解</a:t>
              </a:r>
            </a:p>
          </p:txBody>
        </p:sp>
        <p:sp>
          <p:nvSpPr>
            <p:cNvPr id="39" name="椭圆 38"/>
            <p:cNvSpPr/>
            <p:nvPr>
              <p:custDataLst>
                <p:tags r:id="rId9"/>
              </p:custDataLst>
            </p:nvPr>
          </p:nvSpPr>
          <p:spPr>
            <a:xfrm>
              <a:off x="5085" y="4659"/>
              <a:ext cx="1430" cy="1256"/>
            </a:xfrm>
            <a:prstGeom prst="ellipse">
              <a:avLst/>
            </a:prstGeom>
            <a:solidFill>
              <a:schemeClr val="accent6">
                <a:lumMod val="5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zh-CN" altLang="en-US" sz="4400" b="1">
                  <a:latin typeface="华文楷体" panose="02010600040101010101" charset="-122"/>
                  <a:ea typeface="华文楷体" panose="02010600040101010101" charset="-122"/>
                </a:rPr>
                <a:t>贰</a:t>
              </a:r>
            </a:p>
          </p:txBody>
        </p:sp>
      </p:grpSp>
      <p:grpSp>
        <p:nvGrpSpPr>
          <p:cNvPr id="41" name="组合 40"/>
          <p:cNvGrpSpPr/>
          <p:nvPr>
            <p:custDataLst>
              <p:tags r:id="rId4"/>
            </p:custDataLst>
          </p:nvPr>
        </p:nvGrpSpPr>
        <p:grpSpPr>
          <a:xfrm>
            <a:off x="1474128" y="4377690"/>
            <a:ext cx="9146019" cy="843280"/>
            <a:chOff x="4980" y="6523"/>
            <a:chExt cx="14185" cy="1328"/>
          </a:xfrm>
        </p:grpSpPr>
        <p:sp>
          <p:nvSpPr>
            <p:cNvPr id="42" name="TextBox 28"/>
            <p:cNvSpPr txBox="1"/>
            <p:nvPr>
              <p:custDataLst>
                <p:tags r:id="rId6"/>
              </p:custDataLst>
            </p:nvPr>
          </p:nvSpPr>
          <p:spPr>
            <a:xfrm>
              <a:off x="6686" y="6642"/>
              <a:ext cx="12479" cy="1016"/>
            </a:xfrm>
            <a:prstGeom prst="rect">
              <a:avLst/>
            </a:prstGeom>
            <a:noFill/>
          </p:spPr>
          <p:txBody>
            <a:bodyPr wrap="square" rtlCol="0">
              <a:spAutoFit/>
            </a:bodyPr>
            <a:lstStyle/>
            <a:p>
              <a:pPr lvl="0" algn="l">
                <a:buClrTx/>
                <a:buSzTx/>
                <a:buFont typeface="Arial" panose="020B0604020202020204" pitchFamily="34" charset="0"/>
              </a:pPr>
              <a:r>
                <a:rPr lang="zh-CN" altLang="en-US" sz="3600" b="1">
                  <a:latin typeface="楷体" panose="02010609060101010101" charset="-122"/>
                  <a:ea typeface="楷体" panose="02010609060101010101" charset="-122"/>
                  <a:sym typeface="+mn-ea"/>
                </a:rPr>
                <a:t>二战后新兴民族国家的文化发展</a:t>
              </a:r>
            </a:p>
          </p:txBody>
        </p:sp>
        <p:sp>
          <p:nvSpPr>
            <p:cNvPr id="43" name="椭圆 42"/>
            <p:cNvSpPr/>
            <p:nvPr>
              <p:custDataLst>
                <p:tags r:id="rId7"/>
              </p:custDataLst>
            </p:nvPr>
          </p:nvSpPr>
          <p:spPr>
            <a:xfrm>
              <a:off x="4980" y="6523"/>
              <a:ext cx="1521" cy="1328"/>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800" b="1">
                  <a:latin typeface="华文楷体" panose="02010600040101010101" charset="-122"/>
                  <a:ea typeface="华文楷体" panose="02010600040101010101" charset="-122"/>
                </a:rPr>
                <a:t>叁</a:t>
              </a:r>
            </a:p>
          </p:txBody>
        </p:sp>
      </p:grpSp>
      <p:cxnSp>
        <p:nvCxnSpPr>
          <p:cNvPr id="44" name="直接连接符 43"/>
          <p:cNvCxnSpPr/>
          <p:nvPr>
            <p:custDataLst>
              <p:tags r:id="rId5"/>
            </p:custDataLst>
          </p:nvPr>
        </p:nvCxnSpPr>
        <p:spPr>
          <a:xfrm flipH="1">
            <a:off x="1290207" y="1361456"/>
            <a:ext cx="1" cy="3816318"/>
          </a:xfrm>
          <a:prstGeom prst="line">
            <a:avLst/>
          </a:prstGeom>
          <a:ln w="57150">
            <a:gradFill>
              <a:gsLst>
                <a:gs pos="44000">
                  <a:schemeClr val="accent2"/>
                </a:gs>
                <a:gs pos="66000">
                  <a:schemeClr val="accent1"/>
                </a:gs>
                <a:gs pos="34000">
                  <a:schemeClr val="accent1"/>
                </a:gs>
                <a:gs pos="50000">
                  <a:schemeClr val="accent2"/>
                </a:gs>
                <a:gs pos="82000">
                  <a:srgbClr val="FFFFFF"/>
                </a:gs>
                <a:gs pos="885">
                  <a:schemeClr val="bg1"/>
                </a:gs>
                <a:gs pos="98000">
                  <a:schemeClr val="bg1"/>
                </a:gs>
                <a:gs pos="16000">
                  <a:srgbClr val="FFFFFF"/>
                </a:gs>
              </a:gsLst>
              <a:lin ang="5400000" scaled="1"/>
            </a:gra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03505" y="688340"/>
            <a:ext cx="6096000" cy="521970"/>
          </a:xfrm>
          <a:prstGeom prst="rect">
            <a:avLst/>
          </a:prstGeom>
          <a:noFill/>
        </p:spPr>
        <p:txBody>
          <a:bodyPr wrap="square" rtlCol="0" anchor="t">
            <a:spAutoFit/>
          </a:bodyPr>
          <a:lstStyle/>
          <a:p>
            <a:r>
              <a:rPr lang="zh-CN" altLang="en-US" sz="2800" b="1">
                <a:solidFill>
                  <a:srgbClr val="C00000"/>
                </a:solidFill>
                <a:latin typeface="黑体" panose="02010609060101010101" charset="-122"/>
                <a:ea typeface="黑体" panose="02010609060101010101" charset="-122"/>
                <a:cs typeface="黑体" panose="02010609060101010101" charset="-122"/>
              </a:rPr>
              <a:t>（一）第一次世界大战</a:t>
            </a:r>
            <a:r>
              <a:rPr lang="en-US" altLang="zh-CN" sz="2800" b="1">
                <a:solidFill>
                  <a:srgbClr val="C00000"/>
                </a:solidFill>
                <a:latin typeface="黑体" panose="02010609060101010101" charset="-122"/>
                <a:ea typeface="黑体" panose="02010609060101010101" charset="-122"/>
                <a:cs typeface="黑体" panose="02010609060101010101" charset="-122"/>
              </a:rPr>
              <a:t>   </a:t>
            </a:r>
            <a:endParaRPr lang="en-US" altLang="zh-CN" sz="2800" b="1">
              <a:solidFill>
                <a:srgbClr val="C00000"/>
              </a:solidFill>
              <a:latin typeface="黑体" panose="02010609060101010101" charset="-122"/>
              <a:ea typeface="黑体" panose="02010609060101010101" charset="-122"/>
              <a:cs typeface="黑体" panose="02010609060101010101" charset="-122"/>
              <a:sym typeface="+mn-ea"/>
            </a:endParaRPr>
          </a:p>
        </p:txBody>
      </p:sp>
      <p:graphicFrame>
        <p:nvGraphicFramePr>
          <p:cNvPr id="23" name="表格 22"/>
          <p:cNvGraphicFramePr>
            <a:graphicFrameLocks noGrp="1"/>
          </p:cNvGraphicFramePr>
          <p:nvPr>
            <p:custDataLst>
              <p:tags r:id="rId2"/>
            </p:custDataLst>
          </p:nvPr>
        </p:nvGraphicFramePr>
        <p:xfrm>
          <a:off x="944880" y="1456690"/>
          <a:ext cx="6504940" cy="4213860"/>
        </p:xfrm>
        <a:graphic>
          <a:graphicData uri="http://schemas.openxmlformats.org/drawingml/2006/table">
            <a:tbl>
              <a:tblPr firstRow="1" firstCol="1" bandRow="1">
                <a:tableStyleId>{5940675A-B579-460E-94D1-54222C63F5DA}</a:tableStyleId>
              </a:tblPr>
              <a:tblGrid>
                <a:gridCol w="1401445">
                  <a:extLst>
                    <a:ext uri="{9D8B030D-6E8A-4147-A177-3AD203B41FA5}">
                      <a16:colId xmlns:a16="http://schemas.microsoft.com/office/drawing/2014/main" val="20000"/>
                    </a:ext>
                  </a:extLst>
                </a:gridCol>
                <a:gridCol w="5103495">
                  <a:extLst>
                    <a:ext uri="{9D8B030D-6E8A-4147-A177-3AD203B41FA5}">
                      <a16:colId xmlns:a16="http://schemas.microsoft.com/office/drawing/2014/main" val="20001"/>
                    </a:ext>
                  </a:extLst>
                </a:gridCol>
              </a:tblGrid>
              <a:tr h="398780">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zh-CN" altLang="en-US" sz="2400" b="1">
                          <a:solidFill>
                            <a:srgbClr val="FF0000"/>
                          </a:solidFill>
                          <a:highlight>
                            <a:srgbClr val="FFFF00"/>
                          </a:highlight>
                          <a:latin typeface="黑体" panose="02010609060101010101" charset="-122"/>
                          <a:ea typeface="黑体" panose="02010609060101010101" charset="-122"/>
                          <a:sym typeface="Arial" panose="020B0604020202020204" pitchFamily="34" charset="0"/>
                        </a:rPr>
                        <a:t>起止时间</a:t>
                      </a:r>
                      <a:endParaRPr lang="zh-CN" altLang="en-US" sz="2400" b="1" kern="1200">
                        <a:solidFill>
                          <a:srgbClr val="FF0000"/>
                        </a:solidFill>
                        <a:highlight>
                          <a:srgbClr val="FFFF00"/>
                        </a:highlight>
                        <a:latin typeface="黑体" panose="02010609060101010101" charset="-122"/>
                        <a:ea typeface="黑体" panose="02010609060101010101" charset="-122"/>
                        <a:cs typeface="等线" panose="02010600030101010101" charset="-122"/>
                        <a:sym typeface="Arial" panose="020B0604020202020204" pitchFamily="34" charset="0"/>
                      </a:endParaRPr>
                    </a:p>
                  </a:txBody>
                  <a:tcPr marL="68580" marR="68580" marT="34290" marB="34290">
                    <a:solidFill>
                      <a:schemeClr val="bg1"/>
                    </a:solidFill>
                  </a:tcPr>
                </a:tc>
                <a:tc>
                  <a:txBody>
                    <a:bodyPr/>
                    <a:lstStyle/>
                    <a:p>
                      <a:pPr marL="0" algn="ctr" defTabSz="914400" rtl="0" eaLnBrk="1" latinLnBrk="0" hangingPunct="1">
                        <a:buNone/>
                      </a:pPr>
                      <a:endParaRPr lang="zh-CN" altLang="en-US" sz="2400" b="1" kern="1200">
                        <a:solidFill>
                          <a:schemeClr val="tx1"/>
                        </a:solidFill>
                        <a:latin typeface="黑体" panose="02010609060101010101" charset="-122"/>
                        <a:ea typeface="黑体" panose="02010609060101010101" charset="-122"/>
                        <a:cs typeface="等线" panose="02010600030101010101" charset="-122"/>
                        <a:sym typeface="Arial" panose="020B0604020202020204" pitchFamily="34" charset="0"/>
                      </a:endParaRPr>
                    </a:p>
                  </a:txBody>
                  <a:tcPr marL="68580" marR="68580" marT="34290" marB="34290">
                    <a:solidFill>
                      <a:schemeClr val="bg1"/>
                    </a:solidFill>
                  </a:tcPr>
                </a:tc>
                <a:extLst>
                  <a:ext uri="{0D108BD9-81ED-4DB2-BD59-A6C34878D82A}">
                    <a16:rowId xmlns:a16="http://schemas.microsoft.com/office/drawing/2014/main" val="10000"/>
                  </a:ext>
                </a:extLst>
              </a:tr>
              <a:tr h="701675">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zh-CN" altLang="en-US" sz="2400" b="1" kern="1200">
                          <a:solidFill>
                            <a:srgbClr val="FF0000"/>
                          </a:solidFill>
                          <a:highlight>
                            <a:srgbClr val="FFFF00"/>
                          </a:highlight>
                          <a:latin typeface="黑体" panose="02010609060101010101" charset="-122"/>
                          <a:ea typeface="黑体" panose="02010609060101010101" charset="-122"/>
                          <a:cs typeface="等线" panose="02010600030101010101" charset="-122"/>
                          <a:sym typeface="Arial" panose="020B0604020202020204" pitchFamily="34" charset="0"/>
                        </a:rPr>
                        <a:t>爆发根因</a:t>
                      </a:r>
                    </a:p>
                  </a:txBody>
                  <a:tcPr marL="68580" marR="68580" marT="34290" marB="34290">
                    <a:solidFill>
                      <a:schemeClr val="bg1"/>
                    </a:solidFill>
                  </a:tcPr>
                </a:tc>
                <a:tc>
                  <a:txBody>
                    <a:bodyPr/>
                    <a:lstStyle/>
                    <a:p>
                      <a:pPr marL="0" algn="ctr" defTabSz="914400" rtl="0" eaLnBrk="1" latinLnBrk="0" hangingPunct="1">
                        <a:buNone/>
                      </a:pPr>
                      <a:endParaRPr lang="zh-CN" altLang="en-US" sz="2400" b="1" kern="1200">
                        <a:solidFill>
                          <a:schemeClr val="tx1"/>
                        </a:solidFill>
                        <a:latin typeface="黑体" panose="02010609060101010101" charset="-122"/>
                        <a:ea typeface="黑体" panose="02010609060101010101" charset="-122"/>
                        <a:cs typeface="等线" panose="02010600030101010101" charset="-122"/>
                        <a:sym typeface="Arial" panose="020B0604020202020204" pitchFamily="34" charset="0"/>
                      </a:endParaRPr>
                    </a:p>
                  </a:txBody>
                  <a:tcPr marL="68580" marR="68580" marT="34290" marB="34290">
                    <a:solidFill>
                      <a:schemeClr val="bg1"/>
                    </a:solidFill>
                  </a:tcPr>
                </a:tc>
                <a:extLst>
                  <a:ext uri="{0D108BD9-81ED-4DB2-BD59-A6C34878D82A}">
                    <a16:rowId xmlns:a16="http://schemas.microsoft.com/office/drawing/2014/main" val="10001"/>
                  </a:ext>
                </a:extLst>
              </a:tr>
              <a:tr h="429260">
                <a:tc>
                  <a:txBody>
                    <a:bodyPr/>
                    <a:lstStyle/>
                    <a:p>
                      <a:pPr marL="0" algn="ctr" defTabSz="914400" rtl="0" eaLnBrk="1" latinLnBrk="0" hangingPunct="1">
                        <a:buNone/>
                      </a:pPr>
                      <a:r>
                        <a:rPr lang="zh-CN" altLang="en-US" sz="2400" b="1">
                          <a:solidFill>
                            <a:srgbClr val="FF0000"/>
                          </a:solidFill>
                          <a:highlight>
                            <a:srgbClr val="FFFF00"/>
                          </a:highlight>
                          <a:latin typeface="黑体" panose="02010609060101010101" charset="-122"/>
                          <a:ea typeface="黑体" panose="02010609060101010101" charset="-122"/>
                          <a:sym typeface="Arial" panose="020B0604020202020204" pitchFamily="34" charset="0"/>
                        </a:rPr>
                        <a:t>导火线</a:t>
                      </a:r>
                      <a:endParaRPr lang="zh-CN" altLang="en-US" sz="2400" b="1" kern="1200">
                        <a:solidFill>
                          <a:srgbClr val="FF0000"/>
                        </a:solidFill>
                        <a:highlight>
                          <a:srgbClr val="FFFF00"/>
                        </a:highlight>
                        <a:latin typeface="黑体" panose="02010609060101010101" charset="-122"/>
                        <a:ea typeface="黑体" panose="02010609060101010101" charset="-122"/>
                        <a:cs typeface="等线" panose="02010600030101010101" charset="-122"/>
                        <a:sym typeface="Arial" panose="020B0604020202020204" pitchFamily="34" charset="0"/>
                      </a:endParaRPr>
                    </a:p>
                  </a:txBody>
                  <a:tcPr marL="68580" marR="68580" marT="34290" marB="34290">
                    <a:solidFill>
                      <a:schemeClr val="bg1"/>
                    </a:solidFill>
                  </a:tcPr>
                </a:tc>
                <a:tc>
                  <a:txBody>
                    <a:bodyPr/>
                    <a:lstStyle/>
                    <a:p>
                      <a:pPr marL="0" algn="l" defTabSz="914400" rtl="0" eaLnBrk="1" latinLnBrk="0" hangingPunct="1">
                        <a:buNone/>
                      </a:pPr>
                      <a:endParaRPr lang="zh-CN" altLang="en-US" sz="2400" b="1" kern="1200">
                        <a:solidFill>
                          <a:schemeClr val="tx1"/>
                        </a:solidFill>
                        <a:latin typeface="黑体" panose="02010609060101010101" charset="-122"/>
                        <a:ea typeface="黑体" panose="02010609060101010101" charset="-122"/>
                        <a:cs typeface="等线" panose="02010600030101010101" charset="-122"/>
                        <a:sym typeface="Arial" panose="020B0604020202020204" pitchFamily="34" charset="0"/>
                      </a:endParaRPr>
                    </a:p>
                  </a:txBody>
                  <a:tcPr marL="68580" marR="68580" marT="34290" marB="34290">
                    <a:solidFill>
                      <a:schemeClr val="bg1"/>
                    </a:solidFill>
                  </a:tcPr>
                </a:tc>
                <a:extLst>
                  <a:ext uri="{0D108BD9-81ED-4DB2-BD59-A6C34878D82A}">
                    <a16:rowId xmlns:a16="http://schemas.microsoft.com/office/drawing/2014/main" val="10002"/>
                  </a:ext>
                </a:extLst>
              </a:tr>
              <a:tr h="464185">
                <a:tc>
                  <a:txBody>
                    <a:bodyPr/>
                    <a:lstStyle/>
                    <a:p>
                      <a:pPr marL="0" algn="ctr" defTabSz="914400" rtl="0" eaLnBrk="1" latinLnBrk="0" hangingPunct="1">
                        <a:buNone/>
                      </a:pPr>
                      <a:r>
                        <a:rPr lang="zh-CN" altLang="en-US" sz="2400" b="1">
                          <a:solidFill>
                            <a:srgbClr val="FF0000"/>
                          </a:solidFill>
                          <a:highlight>
                            <a:srgbClr val="FFFF00"/>
                          </a:highlight>
                          <a:latin typeface="黑体" panose="02010609060101010101" charset="-122"/>
                          <a:ea typeface="黑体" panose="02010609060101010101" charset="-122"/>
                          <a:sym typeface="Arial" panose="020B0604020202020204" pitchFamily="34" charset="0"/>
                        </a:rPr>
                        <a:t>作战双方</a:t>
                      </a:r>
                      <a:endParaRPr lang="zh-CN" altLang="en-US" sz="2400" b="1" kern="1200">
                        <a:solidFill>
                          <a:srgbClr val="FF0000"/>
                        </a:solidFill>
                        <a:highlight>
                          <a:srgbClr val="FFFF00"/>
                        </a:highlight>
                        <a:latin typeface="黑体" panose="02010609060101010101" charset="-122"/>
                        <a:ea typeface="黑体" panose="02010609060101010101" charset="-122"/>
                        <a:cs typeface="等线" panose="02010600030101010101" charset="-122"/>
                        <a:sym typeface="Arial" panose="020B0604020202020204" pitchFamily="34" charset="0"/>
                      </a:endParaRPr>
                    </a:p>
                  </a:txBody>
                  <a:tcPr marL="68580" marR="68580" marT="34290" marB="34290">
                    <a:solidFill>
                      <a:schemeClr val="bg1"/>
                    </a:solidFill>
                  </a:tcPr>
                </a:tc>
                <a:tc>
                  <a:txBody>
                    <a:bodyPr/>
                    <a:lstStyle/>
                    <a:p>
                      <a:pPr marL="0" algn="l" defTabSz="914400" rtl="0" eaLnBrk="1" latinLnBrk="0" hangingPunct="1">
                        <a:buNone/>
                      </a:pPr>
                      <a:endParaRPr lang="zh-CN" altLang="en-US" sz="2400" b="1" kern="1200">
                        <a:solidFill>
                          <a:schemeClr val="tx1"/>
                        </a:solidFill>
                        <a:latin typeface="黑体" panose="02010609060101010101" charset="-122"/>
                        <a:ea typeface="黑体" panose="02010609060101010101" charset="-122"/>
                        <a:cs typeface="等线" panose="02010600030101010101" charset="-122"/>
                        <a:sym typeface="Arial" panose="020B0604020202020204" pitchFamily="34" charset="0"/>
                      </a:endParaRPr>
                    </a:p>
                  </a:txBody>
                  <a:tcPr marL="68580" marR="68580" marT="34290" marB="34290">
                    <a:solidFill>
                      <a:schemeClr val="bg1"/>
                    </a:solidFill>
                  </a:tcPr>
                </a:tc>
                <a:extLst>
                  <a:ext uri="{0D108BD9-81ED-4DB2-BD59-A6C34878D82A}">
                    <a16:rowId xmlns:a16="http://schemas.microsoft.com/office/drawing/2014/main" val="10003"/>
                  </a:ext>
                </a:extLst>
              </a:tr>
              <a:tr h="414020">
                <a:tc>
                  <a:txBody>
                    <a:bodyPr/>
                    <a:lstStyle/>
                    <a:p>
                      <a:pPr marL="0" algn="ctr" defTabSz="914400" rtl="0" eaLnBrk="1" latinLnBrk="0" hangingPunct="1">
                        <a:buNone/>
                      </a:pPr>
                      <a:r>
                        <a:rPr lang="zh-CN" altLang="en-US" sz="2400" b="1">
                          <a:solidFill>
                            <a:srgbClr val="FF0000"/>
                          </a:solidFill>
                          <a:highlight>
                            <a:srgbClr val="FFFF00"/>
                          </a:highlight>
                          <a:latin typeface="黑体" panose="02010609060101010101" charset="-122"/>
                          <a:ea typeface="黑体" panose="02010609060101010101" charset="-122"/>
                          <a:sym typeface="Arial" panose="020B0604020202020204" pitchFamily="34" charset="0"/>
                        </a:rPr>
                        <a:t>性质</a:t>
                      </a:r>
                      <a:endParaRPr lang="zh-CN" altLang="en-US" sz="2400" b="1" kern="1200">
                        <a:solidFill>
                          <a:srgbClr val="FF0000"/>
                        </a:solidFill>
                        <a:highlight>
                          <a:srgbClr val="FFFF00"/>
                        </a:highlight>
                        <a:latin typeface="黑体" panose="02010609060101010101" charset="-122"/>
                        <a:ea typeface="黑体" panose="02010609060101010101" charset="-122"/>
                        <a:cs typeface="等线" panose="02010600030101010101" charset="-122"/>
                        <a:sym typeface="Arial" panose="020B0604020202020204" pitchFamily="34" charset="0"/>
                      </a:endParaRPr>
                    </a:p>
                  </a:txBody>
                  <a:tcPr marL="68580" marR="68580" marT="34290" marB="34290">
                    <a:solidFill>
                      <a:schemeClr val="bg1"/>
                    </a:solidFill>
                  </a:tcPr>
                </a:tc>
                <a:tc>
                  <a:txBody>
                    <a:bodyPr/>
                    <a:lstStyle/>
                    <a:p>
                      <a:pPr marL="0" algn="l" defTabSz="914400" rtl="0" eaLnBrk="1" latinLnBrk="0" hangingPunct="1">
                        <a:buNone/>
                      </a:pPr>
                      <a:endParaRPr lang="zh-CN" altLang="en-US" sz="2400" b="1" kern="1200">
                        <a:solidFill>
                          <a:schemeClr val="tx1"/>
                        </a:solidFill>
                        <a:latin typeface="黑体" panose="02010609060101010101" charset="-122"/>
                        <a:ea typeface="黑体" panose="02010609060101010101" charset="-122"/>
                        <a:cs typeface="等线" panose="02010600030101010101" charset="-122"/>
                        <a:sym typeface="Arial" panose="020B0604020202020204" pitchFamily="34" charset="0"/>
                      </a:endParaRPr>
                    </a:p>
                  </a:txBody>
                  <a:tcPr marL="68580" marR="68580" marT="34290" marB="34290">
                    <a:solidFill>
                      <a:schemeClr val="bg1"/>
                    </a:solidFill>
                  </a:tcPr>
                </a:tc>
                <a:extLst>
                  <a:ext uri="{0D108BD9-81ED-4DB2-BD59-A6C34878D82A}">
                    <a16:rowId xmlns:a16="http://schemas.microsoft.com/office/drawing/2014/main" val="10004"/>
                  </a:ext>
                </a:extLst>
              </a:tr>
              <a:tr h="440690">
                <a:tc>
                  <a:txBody>
                    <a:bodyPr/>
                    <a:lstStyle/>
                    <a:p>
                      <a:pPr marL="0" algn="ctr" defTabSz="914400" rtl="0" eaLnBrk="1" latinLnBrk="0" hangingPunct="1">
                        <a:buNone/>
                      </a:pPr>
                      <a:r>
                        <a:rPr lang="zh-CN" altLang="en-US" sz="2400" b="1">
                          <a:solidFill>
                            <a:srgbClr val="FF0000"/>
                          </a:solidFill>
                          <a:highlight>
                            <a:srgbClr val="FFFF00"/>
                          </a:highlight>
                          <a:latin typeface="黑体" panose="02010609060101010101" charset="-122"/>
                          <a:ea typeface="黑体" panose="02010609060101010101" charset="-122"/>
                          <a:sym typeface="Arial" panose="020B0604020202020204" pitchFamily="34" charset="0"/>
                        </a:rPr>
                        <a:t>主要战线</a:t>
                      </a:r>
                      <a:endParaRPr lang="zh-CN" altLang="en-US" sz="2400" b="1" kern="1200">
                        <a:solidFill>
                          <a:srgbClr val="FF0000"/>
                        </a:solidFill>
                        <a:highlight>
                          <a:srgbClr val="FFFF00"/>
                        </a:highlight>
                        <a:latin typeface="黑体" panose="02010609060101010101" charset="-122"/>
                        <a:ea typeface="黑体" panose="02010609060101010101" charset="-122"/>
                        <a:cs typeface="等线" panose="02010600030101010101" charset="-122"/>
                        <a:sym typeface="Arial" panose="020B0604020202020204" pitchFamily="34" charset="0"/>
                      </a:endParaRPr>
                    </a:p>
                  </a:txBody>
                  <a:tcPr marL="68580" marR="68580" marT="34290" marB="34290">
                    <a:solidFill>
                      <a:schemeClr val="bg1"/>
                    </a:solidFill>
                  </a:tcPr>
                </a:tc>
                <a:tc>
                  <a:txBody>
                    <a:bodyPr/>
                    <a:lstStyle/>
                    <a:p>
                      <a:pPr marL="0" algn="l" defTabSz="914400" rtl="0" eaLnBrk="1" latinLnBrk="0" hangingPunct="1">
                        <a:buNone/>
                      </a:pPr>
                      <a:endParaRPr lang="zh-CN" altLang="en-US" sz="2400" b="1" kern="1200">
                        <a:solidFill>
                          <a:schemeClr val="tx1"/>
                        </a:solidFill>
                        <a:latin typeface="黑体" panose="02010609060101010101" charset="-122"/>
                        <a:ea typeface="黑体" panose="02010609060101010101" charset="-122"/>
                        <a:cs typeface="等线" panose="02010600030101010101" charset="-122"/>
                        <a:sym typeface="Arial" panose="020B0604020202020204" pitchFamily="34" charset="0"/>
                      </a:endParaRPr>
                    </a:p>
                  </a:txBody>
                  <a:tcPr marL="68580" marR="68580" marT="34290" marB="34290">
                    <a:solidFill>
                      <a:schemeClr val="bg1"/>
                    </a:solidFill>
                  </a:tcPr>
                </a:tc>
                <a:extLst>
                  <a:ext uri="{0D108BD9-81ED-4DB2-BD59-A6C34878D82A}">
                    <a16:rowId xmlns:a16="http://schemas.microsoft.com/office/drawing/2014/main" val="10005"/>
                  </a:ext>
                </a:extLst>
              </a:tr>
              <a:tr h="727075">
                <a:tc>
                  <a:txBody>
                    <a:bodyPr/>
                    <a:lstStyle/>
                    <a:p>
                      <a:pPr marL="0" algn="ctr" defTabSz="914400" rtl="0" eaLnBrk="1" latinLnBrk="0" hangingPunct="1">
                        <a:buNone/>
                      </a:pPr>
                      <a:r>
                        <a:rPr lang="zh-CN" altLang="en-US" sz="2400" b="1">
                          <a:solidFill>
                            <a:srgbClr val="FF0000"/>
                          </a:solidFill>
                          <a:highlight>
                            <a:srgbClr val="FFFF00"/>
                          </a:highlight>
                          <a:latin typeface="黑体" panose="02010609060101010101" charset="-122"/>
                          <a:ea typeface="黑体" panose="02010609060101010101" charset="-122"/>
                          <a:sym typeface="Arial" panose="020B0604020202020204" pitchFamily="34" charset="0"/>
                        </a:rPr>
                        <a:t>主要战役</a:t>
                      </a:r>
                      <a:endParaRPr lang="zh-CN" altLang="en-US" sz="2400" b="1" kern="1200">
                        <a:solidFill>
                          <a:srgbClr val="FF0000"/>
                        </a:solidFill>
                        <a:highlight>
                          <a:srgbClr val="FFFF00"/>
                        </a:highlight>
                        <a:latin typeface="黑体" panose="02010609060101010101" charset="-122"/>
                        <a:ea typeface="黑体" panose="02010609060101010101" charset="-122"/>
                        <a:cs typeface="等线" panose="02010600030101010101" charset="-122"/>
                        <a:sym typeface="Arial" panose="020B0604020202020204" pitchFamily="34" charset="0"/>
                      </a:endParaRPr>
                    </a:p>
                  </a:txBody>
                  <a:tcPr marL="68580" marR="68580" marT="34290" marB="34290">
                    <a:solidFill>
                      <a:schemeClr val="bg1"/>
                    </a:solidFill>
                  </a:tcPr>
                </a:tc>
                <a:tc>
                  <a:txBody>
                    <a:bodyPr/>
                    <a:lstStyle/>
                    <a:p>
                      <a:pPr marL="0" algn="l" defTabSz="914400" rtl="0" eaLnBrk="1" latinLnBrk="0" hangingPunct="1">
                        <a:buNone/>
                      </a:pPr>
                      <a:endParaRPr lang="zh-CN" altLang="en-US" sz="2400" b="1" kern="1200">
                        <a:solidFill>
                          <a:schemeClr val="tx1"/>
                        </a:solidFill>
                        <a:latin typeface="黑体" panose="02010609060101010101" charset="-122"/>
                        <a:ea typeface="黑体" panose="02010609060101010101" charset="-122"/>
                        <a:cs typeface="等线" panose="02010600030101010101" charset="-122"/>
                        <a:sym typeface="Arial" panose="020B0604020202020204" pitchFamily="34" charset="0"/>
                      </a:endParaRPr>
                    </a:p>
                  </a:txBody>
                  <a:tcPr marL="68580" marR="68580" marT="34290" marB="34290">
                    <a:solidFill>
                      <a:schemeClr val="bg1"/>
                    </a:solidFill>
                  </a:tcPr>
                </a:tc>
                <a:extLst>
                  <a:ext uri="{0D108BD9-81ED-4DB2-BD59-A6C34878D82A}">
                    <a16:rowId xmlns:a16="http://schemas.microsoft.com/office/drawing/2014/main" val="10006"/>
                  </a:ext>
                </a:extLst>
              </a:tr>
              <a:tr h="577215">
                <a:tc>
                  <a:txBody>
                    <a:bodyPr/>
                    <a:lstStyle/>
                    <a:p>
                      <a:pPr marL="0" algn="ctr" defTabSz="914400" rtl="0" eaLnBrk="1" latinLnBrk="0" hangingPunct="1">
                        <a:buNone/>
                      </a:pPr>
                      <a:r>
                        <a:rPr lang="zh-CN" altLang="en-US" sz="2400" b="1">
                          <a:solidFill>
                            <a:srgbClr val="FF0000"/>
                          </a:solidFill>
                          <a:highlight>
                            <a:srgbClr val="FFFF00"/>
                          </a:highlight>
                          <a:latin typeface="黑体" panose="02010609060101010101" charset="-122"/>
                          <a:ea typeface="黑体" panose="02010609060101010101" charset="-122"/>
                          <a:sym typeface="+mn-ea"/>
                        </a:rPr>
                        <a:t>结果</a:t>
                      </a:r>
                      <a:endParaRPr lang="zh-CN" altLang="en-US" sz="2400" b="1" kern="1200">
                        <a:solidFill>
                          <a:srgbClr val="FF0000"/>
                        </a:solidFill>
                        <a:highlight>
                          <a:srgbClr val="FFFF00"/>
                        </a:highlight>
                        <a:latin typeface="黑体" panose="02010609060101010101" charset="-122"/>
                        <a:ea typeface="黑体" panose="02010609060101010101" charset="-122"/>
                        <a:cs typeface="等线" panose="02010600030101010101" charset="-122"/>
                        <a:sym typeface="+mn-ea"/>
                      </a:endParaRPr>
                    </a:p>
                  </a:txBody>
                  <a:tcPr marL="68580" marR="68580" marT="34290" marB="34290">
                    <a:solidFill>
                      <a:schemeClr val="bg1"/>
                    </a:solidFill>
                  </a:tcPr>
                </a:tc>
                <a:tc>
                  <a:txBody>
                    <a:bodyPr/>
                    <a:lstStyle/>
                    <a:p>
                      <a:pPr marL="0" algn="l" defTabSz="914400" rtl="0" eaLnBrk="1" latinLnBrk="0" hangingPunct="1">
                        <a:buNone/>
                      </a:pPr>
                      <a:endParaRPr lang="zh-CN" altLang="en-US" sz="2400" b="1" kern="1200">
                        <a:solidFill>
                          <a:schemeClr val="tx1"/>
                        </a:solidFill>
                        <a:latin typeface="黑体" panose="02010609060101010101" charset="-122"/>
                        <a:ea typeface="黑体" panose="02010609060101010101" charset="-122"/>
                        <a:cs typeface="等线" panose="02010600030101010101" charset="-122"/>
                        <a:sym typeface="Arial" panose="020B0604020202020204" pitchFamily="34" charset="0"/>
                      </a:endParaRPr>
                    </a:p>
                  </a:txBody>
                  <a:tcPr marL="68580" marR="68580" marT="34290" marB="34290">
                    <a:solidFill>
                      <a:schemeClr val="bg1"/>
                    </a:solidFill>
                  </a:tcPr>
                </a:tc>
                <a:extLst>
                  <a:ext uri="{0D108BD9-81ED-4DB2-BD59-A6C34878D82A}">
                    <a16:rowId xmlns:a16="http://schemas.microsoft.com/office/drawing/2014/main" val="10007"/>
                  </a:ext>
                </a:extLst>
              </a:tr>
            </a:tbl>
          </a:graphicData>
        </a:graphic>
      </p:graphicFrame>
      <p:sp>
        <p:nvSpPr>
          <p:cNvPr id="24" name="文本框 23"/>
          <p:cNvSpPr txBox="1"/>
          <p:nvPr>
            <p:custDataLst>
              <p:tags r:id="rId3"/>
            </p:custDataLst>
          </p:nvPr>
        </p:nvSpPr>
        <p:spPr>
          <a:xfrm>
            <a:off x="2532735" y="1417843"/>
            <a:ext cx="2868769" cy="438582"/>
          </a:xfrm>
          <a:prstGeom prst="rect">
            <a:avLst/>
          </a:prstGeom>
          <a:noFill/>
        </p:spPr>
        <p:txBody>
          <a:bodyPr wrap="square" lIns="68580" tIns="34290" rIns="68580" bIns="34290" rtlCol="0">
            <a:spAutoFit/>
          </a:bodyPr>
          <a:lstStyle/>
          <a:p>
            <a:r>
              <a:rPr lang="en-US" altLang="zh-CN" sz="2400" b="1">
                <a:latin typeface="黑体" panose="02010609060101010101" charset="-122"/>
                <a:ea typeface="黑体" panose="02010609060101010101" charset="-122"/>
                <a:cs typeface="黑体" panose="02010609060101010101" charset="-122"/>
                <a:sym typeface="Arial" panose="020B0604020202020204" pitchFamily="34" charset="0"/>
              </a:rPr>
              <a:t>1914—1918</a:t>
            </a:r>
            <a:r>
              <a:rPr lang="zh-CN" altLang="en-US" sz="2400" b="1">
                <a:latin typeface="黑体" panose="02010609060101010101" charset="-122"/>
                <a:ea typeface="黑体" panose="02010609060101010101" charset="-122"/>
                <a:cs typeface="黑体" panose="02010609060101010101" charset="-122"/>
                <a:sym typeface="Arial" panose="020B0604020202020204" pitchFamily="34" charset="0"/>
              </a:rPr>
              <a:t>年</a:t>
            </a:r>
          </a:p>
        </p:txBody>
      </p:sp>
      <p:sp>
        <p:nvSpPr>
          <p:cNvPr id="30" name="文本框 4"/>
          <p:cNvSpPr txBox="1"/>
          <p:nvPr>
            <p:custDataLst>
              <p:tags r:id="rId4"/>
            </p:custDataLst>
          </p:nvPr>
        </p:nvSpPr>
        <p:spPr>
          <a:xfrm>
            <a:off x="2355215" y="1862455"/>
            <a:ext cx="5166995" cy="1029970"/>
          </a:xfrm>
          <a:prstGeom prst="rect">
            <a:avLst/>
          </a:prstGeom>
          <a:noFill/>
        </p:spPr>
        <p:txBody>
          <a:bodyPr wrap="square" lIns="68580" tIns="34290" rIns="68580" bIns="34290" rtlCol="0">
            <a:spAutoFit/>
          </a:bodyPr>
          <a:lstStyle/>
          <a:p>
            <a:pPr>
              <a:lnSpc>
                <a:spcPts val="2500"/>
              </a:lnSpc>
            </a:pPr>
            <a:r>
              <a:rPr lang="zh-CN" altLang="en-US" sz="2400" b="1">
                <a:latin typeface="黑体" panose="02010609060101010101" charset="-122"/>
                <a:ea typeface="黑体" panose="02010609060101010101" charset="-122"/>
                <a:sym typeface="+mn-ea"/>
              </a:rPr>
              <a:t>帝国主义国家政治经济发展不平衡引发对殖民地和世界霸权的争夺。</a:t>
            </a:r>
            <a:endParaRPr lang="zh-CN" altLang="en-US" sz="2400" b="1">
              <a:latin typeface="黑体" panose="02010609060101010101" charset="-122"/>
              <a:ea typeface="黑体" panose="02010609060101010101" charset="-122"/>
            </a:endParaRPr>
          </a:p>
          <a:p>
            <a:pPr>
              <a:lnSpc>
                <a:spcPts val="2500"/>
              </a:lnSpc>
            </a:pPr>
            <a:endParaRPr lang="zh-CN" altLang="en-US" sz="2400" b="1">
              <a:latin typeface="黑体" panose="02010609060101010101" charset="-122"/>
              <a:ea typeface="黑体" panose="02010609060101010101" charset="-122"/>
              <a:sym typeface="Arial" panose="020B0604020202020204" pitchFamily="34" charset="0"/>
            </a:endParaRPr>
          </a:p>
        </p:txBody>
      </p:sp>
      <p:sp>
        <p:nvSpPr>
          <p:cNvPr id="25" name="文本框 24"/>
          <p:cNvSpPr txBox="1"/>
          <p:nvPr>
            <p:custDataLst>
              <p:tags r:id="rId5"/>
            </p:custDataLst>
          </p:nvPr>
        </p:nvSpPr>
        <p:spPr>
          <a:xfrm>
            <a:off x="2355220" y="2590600"/>
            <a:ext cx="2521040" cy="438582"/>
          </a:xfrm>
          <a:prstGeom prst="rect">
            <a:avLst/>
          </a:prstGeom>
          <a:noFill/>
        </p:spPr>
        <p:txBody>
          <a:bodyPr wrap="square" lIns="68580" tIns="34290" rIns="68580" bIns="34290" rtlCol="0">
            <a:spAutoFit/>
          </a:bodyPr>
          <a:lstStyle/>
          <a:p>
            <a:r>
              <a:rPr lang="zh-CN" altLang="en-US" sz="2400" b="1">
                <a:latin typeface="黑体" panose="02010609060101010101" charset="-122"/>
                <a:ea typeface="黑体" panose="02010609060101010101" charset="-122"/>
                <a:sym typeface="Arial" panose="020B0604020202020204" pitchFamily="34" charset="0"/>
              </a:rPr>
              <a:t>萨拉热窝事件</a:t>
            </a:r>
          </a:p>
        </p:txBody>
      </p:sp>
      <p:sp>
        <p:nvSpPr>
          <p:cNvPr id="29" name="矩形 28"/>
          <p:cNvSpPr/>
          <p:nvPr>
            <p:custDataLst>
              <p:tags r:id="rId6"/>
            </p:custDataLst>
          </p:nvPr>
        </p:nvSpPr>
        <p:spPr>
          <a:xfrm>
            <a:off x="2354975" y="3011905"/>
            <a:ext cx="2339102" cy="461665"/>
          </a:xfrm>
          <a:prstGeom prst="rect">
            <a:avLst/>
          </a:prstGeom>
        </p:spPr>
        <p:txBody>
          <a:bodyPr wrap="none">
            <a:spAutoFit/>
          </a:bodyPr>
          <a:lstStyle/>
          <a:p>
            <a:pPr lvl="0" defTabSz="914400">
              <a:defRPr/>
            </a:pPr>
            <a:r>
              <a:rPr lang="zh-CN" altLang="en-US" sz="2400" b="1">
                <a:latin typeface="黑体" panose="02010609060101010101" charset="-122"/>
                <a:ea typeface="黑体" panose="02010609060101010101" charset="-122"/>
                <a:sym typeface="Arial" panose="020B0604020202020204" pitchFamily="34" charset="0"/>
              </a:rPr>
              <a:t>同盟国和协约国</a:t>
            </a:r>
          </a:p>
        </p:txBody>
      </p:sp>
      <p:sp>
        <p:nvSpPr>
          <p:cNvPr id="26" name="文本框 25"/>
          <p:cNvSpPr txBox="1"/>
          <p:nvPr>
            <p:custDataLst>
              <p:tags r:id="rId7"/>
            </p:custDataLst>
          </p:nvPr>
        </p:nvSpPr>
        <p:spPr>
          <a:xfrm>
            <a:off x="2355215" y="3474720"/>
            <a:ext cx="5095240" cy="437515"/>
          </a:xfrm>
          <a:prstGeom prst="rect">
            <a:avLst/>
          </a:prstGeom>
          <a:noFill/>
        </p:spPr>
        <p:txBody>
          <a:bodyPr wrap="square" lIns="68580" tIns="34290" rIns="68580" bIns="34290" rtlCol="0">
            <a:spAutoFit/>
          </a:bodyPr>
          <a:lstStyle/>
          <a:p>
            <a:r>
              <a:rPr lang="zh-CN" altLang="en-US" sz="2400" b="1">
                <a:latin typeface="黑体" panose="02010609060101010101" charset="-122"/>
                <a:ea typeface="黑体" panose="02010609060101010101" charset="-122"/>
                <a:sym typeface="Arial" panose="020B0604020202020204" pitchFamily="34" charset="0"/>
              </a:rPr>
              <a:t>帝国主义争夺世界霸权的非正义战争</a:t>
            </a:r>
          </a:p>
        </p:txBody>
      </p:sp>
      <p:sp>
        <p:nvSpPr>
          <p:cNvPr id="28" name="矩形 27"/>
          <p:cNvSpPr/>
          <p:nvPr>
            <p:custDataLst>
              <p:tags r:id="rId8"/>
            </p:custDataLst>
          </p:nvPr>
        </p:nvSpPr>
        <p:spPr>
          <a:xfrm>
            <a:off x="2354975" y="3913280"/>
            <a:ext cx="2646878" cy="461665"/>
          </a:xfrm>
          <a:prstGeom prst="rect">
            <a:avLst/>
          </a:prstGeom>
        </p:spPr>
        <p:txBody>
          <a:bodyPr wrap="none">
            <a:spAutoFit/>
          </a:bodyPr>
          <a:lstStyle/>
          <a:p>
            <a:pPr defTabSz="914400"/>
            <a:r>
              <a:rPr lang="zh-CN" altLang="en-US" sz="2400" b="1">
                <a:latin typeface="黑体" panose="02010609060101010101" charset="-122"/>
                <a:ea typeface="黑体" panose="02010609060101010101" charset="-122"/>
                <a:sym typeface="Arial" panose="020B0604020202020204" pitchFamily="34" charset="0"/>
              </a:rPr>
              <a:t>西线、东线、南线</a:t>
            </a:r>
            <a:endParaRPr lang="zh-CN" altLang="en-US" sz="2400" b="1">
              <a:latin typeface="黑体" panose="02010609060101010101" charset="-122"/>
              <a:ea typeface="黑体" panose="02010609060101010101" charset="-122"/>
              <a:cs typeface="等线" panose="02010600030101010101" charset="-122"/>
              <a:sym typeface="Arial" panose="020B0604020202020204" pitchFamily="34" charset="0"/>
            </a:endParaRPr>
          </a:p>
        </p:txBody>
      </p:sp>
      <p:sp>
        <p:nvSpPr>
          <p:cNvPr id="27" name="文本框 26"/>
          <p:cNvSpPr txBox="1"/>
          <p:nvPr>
            <p:custDataLst>
              <p:tags r:id="rId9"/>
            </p:custDataLst>
          </p:nvPr>
        </p:nvSpPr>
        <p:spPr>
          <a:xfrm>
            <a:off x="2355215" y="4358005"/>
            <a:ext cx="5306060" cy="755650"/>
          </a:xfrm>
          <a:prstGeom prst="rect">
            <a:avLst/>
          </a:prstGeom>
          <a:noFill/>
        </p:spPr>
        <p:txBody>
          <a:bodyPr wrap="square" lIns="68580" tIns="34290" rIns="68580" bIns="34290" rtlCol="0">
            <a:spAutoFit/>
          </a:bodyPr>
          <a:lstStyle/>
          <a:p>
            <a:pPr indent="0" fontAlgn="auto">
              <a:lnSpc>
                <a:spcPts val="2680"/>
              </a:lnSpc>
            </a:pPr>
            <a:r>
              <a:rPr lang="zh-CN" altLang="en-US" sz="2400" b="1">
                <a:latin typeface="黑体" panose="02010609060101010101" charset="-122"/>
                <a:ea typeface="黑体" panose="02010609060101010101" charset="-122"/>
                <a:sym typeface="Arial" panose="020B0604020202020204" pitchFamily="34" charset="0"/>
              </a:rPr>
              <a:t>马恩河战役、凡尔登战役、索姆河战役、日德兰海战</a:t>
            </a:r>
          </a:p>
        </p:txBody>
      </p:sp>
      <p:sp>
        <p:nvSpPr>
          <p:cNvPr id="7" name="文本框 6"/>
          <p:cNvSpPr txBox="1"/>
          <p:nvPr>
            <p:custDataLst>
              <p:tags r:id="rId10"/>
            </p:custDataLst>
          </p:nvPr>
        </p:nvSpPr>
        <p:spPr>
          <a:xfrm>
            <a:off x="2408555" y="5182235"/>
            <a:ext cx="4591685" cy="460375"/>
          </a:xfrm>
          <a:prstGeom prst="rect">
            <a:avLst/>
          </a:prstGeom>
          <a:noFill/>
        </p:spPr>
        <p:txBody>
          <a:bodyPr wrap="square" rtlCol="0" anchor="t">
            <a:spAutoFit/>
          </a:bodyPr>
          <a:lstStyle/>
          <a:p>
            <a:r>
              <a:rPr lang="zh-CN" altLang="en-US" sz="2400" b="1">
                <a:latin typeface="黑体" panose="02010609060101010101" charset="-122"/>
                <a:ea typeface="黑体" panose="02010609060101010101" charset="-122"/>
                <a:sym typeface="+mn-ea"/>
              </a:rPr>
              <a:t>以同盟国集团失败而告终</a:t>
            </a:r>
            <a:endParaRPr lang="zh-CN" altLang="en-US" sz="2800" b="1">
              <a:latin typeface="黑体" panose="02010609060101010101" charset="-122"/>
              <a:ea typeface="黑体" panose="02010609060101010101" charset="-122"/>
              <a:cs typeface="黑体" panose="02010609060101010101" charset="-122"/>
              <a:sym typeface="+mn-ea"/>
            </a:endParaRPr>
          </a:p>
        </p:txBody>
      </p:sp>
      <p:pic>
        <p:nvPicPr>
          <p:cNvPr id="8" name="图片 7"/>
          <p:cNvPicPr>
            <a:picLocks noChangeAspect="1"/>
          </p:cNvPicPr>
          <p:nvPr>
            <p:custDataLst>
              <p:tags r:id="rId11"/>
            </p:custDataLst>
          </p:nvPr>
        </p:nvPicPr>
        <p:blipFill>
          <a:blip r:embed="rId14"/>
          <a:srcRect l="402" t="962" r="289" b="1259"/>
          <a:stretch>
            <a:fillRect/>
          </a:stretch>
        </p:blipFill>
        <p:spPr>
          <a:xfrm>
            <a:off x="7488555" y="688340"/>
            <a:ext cx="4645025" cy="5106670"/>
          </a:xfrm>
          <a:prstGeom prst="rect">
            <a:avLst/>
          </a:prstGeom>
          <a:ln>
            <a:noFill/>
          </a:ln>
          <a:effectLst>
            <a:outerShdw blurRad="190500" algn="tl" rotWithShape="0">
              <a:srgbClr val="000000">
                <a:alpha val="70000"/>
              </a:srgbClr>
            </a:outerShdw>
          </a:effectLst>
        </p:spPr>
      </p:pic>
      <p:sp>
        <p:nvSpPr>
          <p:cNvPr id="36" name="TextBox 15"/>
          <p:cNvSpPr txBox="1"/>
          <p:nvPr>
            <p:custDataLst>
              <p:tags r:id="rId12"/>
            </p:custDataLst>
          </p:nvPr>
        </p:nvSpPr>
        <p:spPr>
          <a:xfrm>
            <a:off x="103505" y="38735"/>
            <a:ext cx="8018145" cy="521970"/>
          </a:xfrm>
          <a:prstGeom prst="rect">
            <a:avLst/>
          </a:prstGeom>
          <a:noFill/>
        </p:spPr>
        <p:txBody>
          <a:bodyPr wrap="square" rtlCol="0">
            <a:spAutoFit/>
          </a:bodyPr>
          <a:lstStyle/>
          <a:p>
            <a:pPr lvl="0" algn="l">
              <a:buClrTx/>
              <a:buSzTx/>
              <a:buFont typeface="Arial" panose="020B0604020202020204" pitchFamily="34" charset="0"/>
            </a:pPr>
            <a:r>
              <a:rPr lang="zh-CN" altLang="en-US" sz="2800" b="1">
                <a:solidFill>
                  <a:srgbClr val="C00000"/>
                </a:solidFill>
                <a:latin typeface="微软雅黑" panose="020B0503020204020204" charset="-122"/>
                <a:ea typeface="微软雅黑" panose="020B0503020204020204" charset="-122"/>
                <a:sym typeface="+mn-ea"/>
              </a:rPr>
              <a:t>一、第一次世界大战</a:t>
            </a:r>
            <a:r>
              <a:rPr lang="zh-CN" altLang="en-US" sz="2800" b="1">
                <a:solidFill>
                  <a:srgbClr val="C00000"/>
                </a:solidFill>
                <a:effectLst/>
                <a:latin typeface="微软雅黑" panose="020B0503020204020204" charset="-122"/>
                <a:ea typeface="微软雅黑" panose="020B0503020204020204" charset="-122"/>
                <a:cs typeface="华文楷体" panose="02010600040101010101" charset="-122"/>
                <a:sym typeface="+mn-ea"/>
              </a:rPr>
              <a:t>与民族民主意识的觉醒</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p:tgtEl>
                                          <p:spTgt spid="8"/>
                                        </p:tgtEl>
                                        <p:attrNameLst>
                                          <p:attrName>ppt_y</p:attrName>
                                        </p:attrNameLst>
                                      </p:cBhvr>
                                      <p:tavLst>
                                        <p:tav tm="0">
                                          <p:val>
                                            <p:strVal val="#ppt_y+#ppt_h*1.125000"/>
                                          </p:val>
                                        </p:tav>
                                        <p:tav tm="100000">
                                          <p:val>
                                            <p:strVal val="#ppt_y"/>
                                          </p:val>
                                        </p:tav>
                                      </p:tavLst>
                                    </p:anim>
                                    <p:animEffect transition="in" filter="wipe(up)">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custDataLst>
              <p:tags r:id="rId1"/>
            </p:custDataLst>
          </p:nvPr>
        </p:nvSpPr>
        <p:spPr>
          <a:xfrm>
            <a:off x="83820" y="742315"/>
            <a:ext cx="7277735" cy="614680"/>
          </a:xfrm>
          <a:prstGeom prst="rect">
            <a:avLst/>
          </a:prstGeom>
          <a:noFill/>
        </p:spPr>
        <p:txBody>
          <a:bodyPr wrap="square" rtlCol="0">
            <a:noAutofit/>
          </a:bodyPr>
          <a:lstStyle/>
          <a:p>
            <a:r>
              <a:rPr lang="zh-CN" altLang="en-US" sz="2800" b="1">
                <a:solidFill>
                  <a:srgbClr val="C00000"/>
                </a:solidFill>
                <a:latin typeface="黑体" panose="02010609060101010101" charset="-122"/>
                <a:ea typeface="黑体" panose="02010609060101010101" charset="-122"/>
                <a:cs typeface="黑体" panose="02010609060101010101" charset="-122"/>
              </a:rPr>
              <a:t>（二）民族民主意识的觉醒</a:t>
            </a:r>
          </a:p>
        </p:txBody>
      </p:sp>
      <p:sp>
        <p:nvSpPr>
          <p:cNvPr id="4" name="文本框 3"/>
          <p:cNvSpPr txBox="1"/>
          <p:nvPr>
            <p:custDataLst>
              <p:tags r:id="rId2"/>
            </p:custDataLst>
          </p:nvPr>
        </p:nvSpPr>
        <p:spPr>
          <a:xfrm>
            <a:off x="528955" y="1431925"/>
            <a:ext cx="11272520" cy="452310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fontAlgn="auto">
              <a:lnSpc>
                <a:spcPct val="150000"/>
              </a:lnSpc>
            </a:pPr>
            <a:r>
              <a:rPr lang="en-US" altLang="zh-CN" sz="2400" b="1" spc="-100">
                <a:solidFill>
                  <a:srgbClr val="FF0000"/>
                </a:solidFill>
                <a:highlight>
                  <a:srgbClr val="FFFF00"/>
                </a:highlight>
                <a:uFillTx/>
                <a:latin typeface="微软雅黑" panose="020B0503020204020204" charset="-122"/>
                <a:ea typeface="微软雅黑" panose="020B0503020204020204" charset="-122"/>
                <a:cs typeface="微软雅黑" panose="020B0503020204020204" charset="-122"/>
              </a:rPr>
              <a:t> </a:t>
            </a:r>
            <a:r>
              <a:rPr lang="zh-CN" altLang="en-US" sz="2400" b="1" spc="-100">
                <a:solidFill>
                  <a:srgbClr val="FF0000"/>
                </a:solidFill>
                <a:highlight>
                  <a:srgbClr val="FFFF00"/>
                </a:highlight>
                <a:uFillTx/>
                <a:latin typeface="微软雅黑" panose="020B0503020204020204" charset="-122"/>
                <a:ea typeface="微软雅黑" panose="020B0503020204020204" charset="-122"/>
                <a:cs typeface="微软雅黑" panose="020B0503020204020204" charset="-122"/>
              </a:rPr>
              <a:t>概念辨析：</a:t>
            </a:r>
            <a:endParaRPr lang="zh-CN" altLang="en-US" sz="2400" b="1" spc="-100">
              <a:solidFill>
                <a:srgbClr val="FF0000"/>
              </a:solidFill>
              <a:highlight>
                <a:srgbClr val="FFFF00"/>
              </a:highlight>
              <a:uFillTx/>
              <a:latin typeface="楷体" panose="02010609060101010101" charset="-122"/>
              <a:ea typeface="楷体" panose="02010609060101010101" charset="-122"/>
              <a:cs typeface="楷体" panose="02010609060101010101" charset="-122"/>
            </a:endParaRPr>
          </a:p>
          <a:p>
            <a:pPr fontAlgn="auto">
              <a:lnSpc>
                <a:spcPct val="150000"/>
              </a:lnSpc>
            </a:pPr>
            <a:r>
              <a:rPr lang="en-US" altLang="zh-CN" sz="2400" b="1" spc="-100">
                <a:solidFill>
                  <a:srgbClr val="FF0000"/>
                </a:solidFill>
                <a:uFillTx/>
                <a:latin typeface="楷体" panose="02010609060101010101" charset="-122"/>
                <a:ea typeface="楷体" panose="02010609060101010101" charset="-122"/>
                <a:cs typeface="楷体" panose="02010609060101010101" charset="-122"/>
              </a:rPr>
              <a:t>    </a:t>
            </a:r>
            <a:r>
              <a:rPr lang="en-US" altLang="zh-CN" sz="2400" b="1" spc="-100">
                <a:solidFill>
                  <a:srgbClr val="FF0000"/>
                </a:solidFill>
                <a:uFillTx/>
                <a:latin typeface="黑体" panose="02010609060101010101" charset="-122"/>
                <a:ea typeface="黑体" panose="02010609060101010101" charset="-122"/>
                <a:cs typeface="黑体" panose="02010609060101010101" charset="-122"/>
              </a:rPr>
              <a:t>“</a:t>
            </a:r>
            <a:r>
              <a:rPr lang="zh-CN" altLang="en-US" sz="2400" b="1" spc="-100">
                <a:solidFill>
                  <a:srgbClr val="FF0000"/>
                </a:solidFill>
                <a:uFillTx/>
                <a:latin typeface="黑体" panose="02010609060101010101" charset="-122"/>
                <a:ea typeface="黑体" panose="02010609060101010101" charset="-122"/>
                <a:cs typeface="黑体" panose="02010609060101010101" charset="-122"/>
              </a:rPr>
              <a:t>民族运动</a:t>
            </a:r>
            <a:r>
              <a:rPr lang="en-US" altLang="zh-CN" sz="2400" b="1" spc="-100">
                <a:solidFill>
                  <a:srgbClr val="FF0000"/>
                </a:solidFill>
                <a:uFillTx/>
                <a:latin typeface="黑体" panose="02010609060101010101" charset="-122"/>
                <a:ea typeface="黑体" panose="02010609060101010101" charset="-122"/>
                <a:cs typeface="黑体" panose="02010609060101010101" charset="-122"/>
              </a:rPr>
              <a:t>”</a:t>
            </a:r>
            <a:r>
              <a:rPr lang="zh-CN" altLang="en-US" sz="2400" b="1" spc="-100">
                <a:solidFill>
                  <a:srgbClr val="FF0000"/>
                </a:solidFill>
                <a:uFillTx/>
                <a:latin typeface="楷体" panose="02010609060101010101" charset="-122"/>
                <a:ea typeface="楷体" panose="02010609060101010101" charset="-122"/>
                <a:cs typeface="楷体" panose="02010609060101010101" charset="-122"/>
              </a:rPr>
              <a:t>（民族主义革命）：</a:t>
            </a:r>
            <a:r>
              <a:rPr lang="zh-CN" altLang="en-US" sz="2400" b="1" spc="-100">
                <a:solidFill>
                  <a:schemeClr val="tx1"/>
                </a:solidFill>
                <a:uFillTx/>
                <a:latin typeface="楷体" panose="02010609060101010101" charset="-122"/>
                <a:ea typeface="楷体" panose="02010609060101010101" charset="-122"/>
                <a:cs typeface="楷体" panose="02010609060101010101" charset="-122"/>
              </a:rPr>
              <a:t>是指殖民地、半殖民地人民反抗殖民侵略、殖民统治，争取民族解放、民族独立的运动。（</a:t>
            </a:r>
            <a:r>
              <a:rPr lang="zh-CN" altLang="en-US" sz="2400" b="1" spc="-150">
                <a:solidFill>
                  <a:srgbClr val="FF0000"/>
                </a:solidFill>
                <a:uFillTx/>
                <a:latin typeface="楷体" panose="02010609060101010101" charset="-122"/>
                <a:ea typeface="楷体" panose="02010609060101010101" charset="-122"/>
                <a:cs typeface="楷体" panose="02010609060101010101" charset="-122"/>
                <a:sym typeface="+mn-ea"/>
              </a:rPr>
              <a:t>对外</a:t>
            </a:r>
            <a:r>
              <a:rPr lang="zh-CN" altLang="en-US" sz="2400" b="1" spc="-150">
                <a:solidFill>
                  <a:schemeClr val="tx1"/>
                </a:solidFill>
                <a:uFillTx/>
                <a:latin typeface="楷体" panose="02010609060101010101" charset="-122"/>
                <a:ea typeface="楷体" panose="02010609060101010101" charset="-122"/>
                <a:cs typeface="楷体" panose="02010609060101010101" charset="-122"/>
                <a:sym typeface="+mn-ea"/>
              </a:rPr>
              <a:t>反对帝国主义，实现民族解放</a:t>
            </a:r>
            <a:r>
              <a:rPr lang="zh-CN" altLang="en-US" sz="2400" b="1" spc="-100">
                <a:solidFill>
                  <a:schemeClr val="tx1"/>
                </a:solidFill>
                <a:uFillTx/>
                <a:latin typeface="楷体" panose="02010609060101010101" charset="-122"/>
                <a:ea typeface="楷体" panose="02010609060101010101" charset="-122"/>
                <a:cs typeface="楷体" panose="02010609060101010101" charset="-122"/>
              </a:rPr>
              <a:t>）</a:t>
            </a:r>
          </a:p>
          <a:p>
            <a:pPr fontAlgn="auto">
              <a:lnSpc>
                <a:spcPct val="150000"/>
              </a:lnSpc>
            </a:pPr>
            <a:r>
              <a:rPr lang="zh-CN" altLang="en-US" sz="2400" b="1" spc="-100">
                <a:solidFill>
                  <a:srgbClr val="FF0000"/>
                </a:solidFill>
                <a:uFillTx/>
                <a:latin typeface="楷体" panose="02010609060101010101" charset="-122"/>
                <a:ea typeface="楷体" panose="02010609060101010101" charset="-122"/>
                <a:cs typeface="楷体" panose="02010609060101010101" charset="-122"/>
              </a:rPr>
              <a:t> </a:t>
            </a:r>
            <a:r>
              <a:rPr lang="en-US" altLang="zh-CN" sz="2400" b="1" spc="-100">
                <a:solidFill>
                  <a:srgbClr val="FF0000"/>
                </a:solidFill>
                <a:uFillTx/>
                <a:latin typeface="楷体" panose="02010609060101010101" charset="-122"/>
                <a:ea typeface="楷体" panose="02010609060101010101" charset="-122"/>
                <a:cs typeface="楷体" panose="02010609060101010101" charset="-122"/>
              </a:rPr>
              <a:t>   </a:t>
            </a:r>
            <a:r>
              <a:rPr lang="en-US" altLang="zh-CN" sz="2400" b="1" spc="-100">
                <a:solidFill>
                  <a:srgbClr val="FF0000"/>
                </a:solidFill>
                <a:uFillTx/>
                <a:latin typeface="黑体" panose="02010609060101010101" charset="-122"/>
                <a:ea typeface="黑体" panose="02010609060101010101" charset="-122"/>
                <a:cs typeface="黑体" panose="02010609060101010101" charset="-122"/>
              </a:rPr>
              <a:t>“民主运动”</a:t>
            </a:r>
            <a:r>
              <a:rPr lang="zh-CN" altLang="en-US" sz="2400" b="1" spc="-100">
                <a:solidFill>
                  <a:srgbClr val="FF0000"/>
                </a:solidFill>
                <a:uFillTx/>
                <a:latin typeface="楷体" panose="02010609060101010101" charset="-122"/>
                <a:ea typeface="楷体" panose="02010609060101010101" charset="-122"/>
                <a:cs typeface="楷体" panose="02010609060101010101" charset="-122"/>
              </a:rPr>
              <a:t>（民主主义革命）：</a:t>
            </a:r>
            <a:r>
              <a:rPr lang="zh-CN" altLang="en-US" sz="2400" b="1" spc="-100">
                <a:solidFill>
                  <a:schemeClr val="tx1"/>
                </a:solidFill>
                <a:uFillTx/>
                <a:latin typeface="楷体" panose="02010609060101010101" charset="-122"/>
                <a:ea typeface="楷体" panose="02010609060101010101" charset="-122"/>
                <a:cs typeface="楷体" panose="02010609060101010101" charset="-122"/>
              </a:rPr>
              <a:t>是指资产阶级领导的反对封建统治，建立资产阶级民主政治制度的斗争。（</a:t>
            </a:r>
            <a:r>
              <a:rPr lang="zh-CN" altLang="en-US" sz="2400" b="1" spc="-100">
                <a:solidFill>
                  <a:srgbClr val="FF0000"/>
                </a:solidFill>
                <a:uFillTx/>
                <a:latin typeface="楷体" panose="02010609060101010101" charset="-122"/>
                <a:ea typeface="楷体" panose="02010609060101010101" charset="-122"/>
                <a:cs typeface="楷体" panose="02010609060101010101" charset="-122"/>
                <a:sym typeface="+mn-ea"/>
              </a:rPr>
              <a:t>对内</a:t>
            </a:r>
            <a:r>
              <a:rPr lang="zh-CN" altLang="en-US" sz="2400" b="1" spc="-100">
                <a:solidFill>
                  <a:schemeClr val="tx1"/>
                </a:solidFill>
                <a:uFillTx/>
                <a:latin typeface="楷体" panose="02010609060101010101" charset="-122"/>
                <a:ea typeface="楷体" panose="02010609060101010101" charset="-122"/>
                <a:cs typeface="楷体" panose="02010609060101010101" charset="-122"/>
                <a:sym typeface="+mn-ea"/>
              </a:rPr>
              <a:t>反对专制独裁，实现民主自由</a:t>
            </a:r>
            <a:r>
              <a:rPr lang="zh-CN" altLang="en-US" sz="2400" b="1" spc="-100">
                <a:solidFill>
                  <a:schemeClr val="tx1"/>
                </a:solidFill>
                <a:uFillTx/>
                <a:latin typeface="楷体" panose="02010609060101010101" charset="-122"/>
                <a:ea typeface="楷体" panose="02010609060101010101" charset="-122"/>
                <a:cs typeface="楷体" panose="02010609060101010101" charset="-122"/>
              </a:rPr>
              <a:t>）</a:t>
            </a:r>
          </a:p>
          <a:p>
            <a:pPr fontAlgn="auto">
              <a:lnSpc>
                <a:spcPct val="150000"/>
              </a:lnSpc>
            </a:pPr>
            <a:r>
              <a:rPr lang="en-US" altLang="zh-CN" sz="2400" b="1" spc="-100">
                <a:solidFill>
                  <a:srgbClr val="FF0000"/>
                </a:solidFill>
                <a:uFillTx/>
                <a:latin typeface="楷体" panose="02010609060101010101" charset="-122"/>
                <a:ea typeface="楷体" panose="02010609060101010101" charset="-122"/>
                <a:cs typeface="楷体" panose="02010609060101010101" charset="-122"/>
                <a:sym typeface="+mn-ea"/>
              </a:rPr>
              <a:t>     </a:t>
            </a:r>
            <a:r>
              <a:rPr lang="en-US" altLang="zh-CN" sz="2400" b="1" spc="-100">
                <a:solidFill>
                  <a:srgbClr val="FF0000"/>
                </a:solidFill>
                <a:uFillTx/>
                <a:latin typeface="黑体" panose="02010609060101010101" charset="-122"/>
                <a:ea typeface="黑体" panose="02010609060101010101" charset="-122"/>
                <a:cs typeface="黑体" panose="02010609060101010101" charset="-122"/>
                <a:sym typeface="+mn-ea"/>
              </a:rPr>
              <a:t>“民族民主运动”</a:t>
            </a:r>
            <a:r>
              <a:rPr lang="zh-CN" altLang="en-US" sz="2400" b="1" spc="-100">
                <a:solidFill>
                  <a:srgbClr val="FF0000"/>
                </a:solidFill>
                <a:uFillTx/>
                <a:latin typeface="楷体" panose="02010609060101010101" charset="-122"/>
                <a:ea typeface="楷体" panose="02010609060101010101" charset="-122"/>
                <a:cs typeface="楷体" panose="02010609060101010101" charset="-122"/>
                <a:sym typeface="+mn-ea"/>
              </a:rPr>
              <a:t>（民族民主革命）：</a:t>
            </a:r>
            <a:r>
              <a:rPr lang="zh-CN" altLang="en-US" sz="2400" b="1" spc="-100">
                <a:solidFill>
                  <a:schemeClr val="tx1"/>
                </a:solidFill>
                <a:uFillTx/>
                <a:latin typeface="楷体" panose="02010609060101010101" charset="-122"/>
                <a:ea typeface="楷体" panose="02010609060101010101" charset="-122"/>
                <a:cs typeface="楷体" panose="02010609060101010101" charset="-122"/>
                <a:sym typeface="+mn-ea"/>
              </a:rPr>
              <a:t>是指殖民地、半殖民地被压迫人民反抗殖民主义、帝国主义和封建主义的统治，争取国家独立、民族解放政治民主的运动。</a:t>
            </a:r>
            <a:endParaRPr lang="zh-CN" altLang="en-US" sz="2400" b="1" spc="-100">
              <a:solidFill>
                <a:srgbClr val="002060"/>
              </a:solidFill>
              <a:uFillTx/>
              <a:latin typeface="楷体" panose="02010609060101010101" charset="-122"/>
              <a:ea typeface="楷体" panose="02010609060101010101" charset="-122"/>
              <a:cs typeface="楷体" panose="02010609060101010101" charset="-122"/>
            </a:endParaRPr>
          </a:p>
          <a:p>
            <a:pPr fontAlgn="auto">
              <a:lnSpc>
                <a:spcPct val="150000"/>
              </a:lnSpc>
            </a:pPr>
            <a:endParaRPr lang="zh-CN" altLang="en-US" sz="2400" b="1" spc="-100">
              <a:solidFill>
                <a:srgbClr val="002060"/>
              </a:solidFill>
              <a:uFillTx/>
              <a:latin typeface="楷体" panose="02010609060101010101" charset="-122"/>
              <a:ea typeface="楷体" panose="02010609060101010101" charset="-122"/>
              <a:cs typeface="楷体" panose="02010609060101010101" charset="-122"/>
            </a:endParaRPr>
          </a:p>
        </p:txBody>
      </p:sp>
      <p:sp>
        <p:nvSpPr>
          <p:cNvPr id="36" name="TextBox 15"/>
          <p:cNvSpPr txBox="1"/>
          <p:nvPr>
            <p:custDataLst>
              <p:tags r:id="rId3"/>
            </p:custDataLst>
          </p:nvPr>
        </p:nvSpPr>
        <p:spPr>
          <a:xfrm>
            <a:off x="103505" y="38735"/>
            <a:ext cx="8018145" cy="521970"/>
          </a:xfrm>
          <a:prstGeom prst="rect">
            <a:avLst/>
          </a:prstGeom>
          <a:noFill/>
        </p:spPr>
        <p:txBody>
          <a:bodyPr wrap="square" rtlCol="0">
            <a:spAutoFit/>
          </a:bodyPr>
          <a:lstStyle/>
          <a:p>
            <a:pPr lvl="0" algn="l">
              <a:buClrTx/>
              <a:buSzTx/>
              <a:buFont typeface="Arial" panose="020B0604020202020204" pitchFamily="34" charset="0"/>
            </a:pPr>
            <a:r>
              <a:rPr lang="zh-CN" altLang="en-US" sz="2800" b="1">
                <a:solidFill>
                  <a:srgbClr val="C00000"/>
                </a:solidFill>
                <a:latin typeface="微软雅黑" panose="020B0503020204020204" charset="-122"/>
                <a:ea typeface="微软雅黑" panose="020B0503020204020204" charset="-122"/>
                <a:sym typeface="+mn-ea"/>
              </a:rPr>
              <a:t>一、第一次世界大战</a:t>
            </a:r>
            <a:r>
              <a:rPr lang="zh-CN" altLang="en-US" sz="2800" b="1">
                <a:solidFill>
                  <a:srgbClr val="C00000"/>
                </a:solidFill>
                <a:effectLst/>
                <a:latin typeface="微软雅黑" panose="020B0503020204020204" charset="-122"/>
                <a:ea typeface="微软雅黑" panose="020B0503020204020204" charset="-122"/>
                <a:cs typeface="华文楷体" panose="02010600040101010101" charset="-122"/>
                <a:sym typeface="+mn-ea"/>
              </a:rPr>
              <a:t>与民族民主意识的觉醒</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custDataLst>
              <p:tags r:id="rId1"/>
            </p:custDataLst>
          </p:nvPr>
        </p:nvSpPr>
        <p:spPr>
          <a:xfrm>
            <a:off x="602615" y="2051050"/>
            <a:ext cx="5234305" cy="1753235"/>
          </a:xfrm>
          <a:prstGeom prst="rect">
            <a:avLst/>
          </a:prstGeom>
          <a:noFill/>
        </p:spPr>
        <p:txBody>
          <a:bodyPr wrap="square" rtlCol="0" anchor="t">
            <a:spAutoFit/>
          </a:bodyPr>
          <a:lstStyle/>
          <a:p>
            <a:pPr lvl="0" defTabSz="1171575" fontAlgn="auto">
              <a:lnSpc>
                <a:spcPct val="150000"/>
              </a:lnSpc>
            </a:pPr>
            <a:r>
              <a:rPr lang="zh-CN" altLang="en-US" sz="2400" b="1" spc="-100">
                <a:solidFill>
                  <a:schemeClr val="tx1"/>
                </a:solidFill>
                <a:latin typeface="黑体" panose="02010609060101010101" charset="-122"/>
                <a:ea typeface="黑体" panose="02010609060101010101" charset="-122"/>
                <a:cs typeface="黑体" panose="02010609060101010101" charset="-122"/>
                <a:sym typeface="Arial" panose="020B0604020202020204" pitchFamily="34" charset="0"/>
              </a:rPr>
              <a:t>（</a:t>
            </a:r>
            <a:r>
              <a:rPr lang="en-US" altLang="zh-CN" sz="2400" b="1" spc="-100">
                <a:solidFill>
                  <a:schemeClr val="tx1"/>
                </a:solidFill>
                <a:latin typeface="黑体" panose="02010609060101010101" charset="-122"/>
                <a:ea typeface="黑体" panose="02010609060101010101" charset="-122"/>
                <a:cs typeface="黑体" panose="02010609060101010101" charset="-122"/>
                <a:sym typeface="Arial" panose="020B0604020202020204" pitchFamily="34" charset="0"/>
              </a:rPr>
              <a:t>1</a:t>
            </a:r>
            <a:r>
              <a:rPr lang="zh-CN" altLang="en-US" sz="2400" b="1" spc="-100">
                <a:solidFill>
                  <a:schemeClr val="tx1"/>
                </a:solidFill>
                <a:latin typeface="黑体" panose="02010609060101010101" charset="-122"/>
                <a:ea typeface="黑体" panose="02010609060101010101" charset="-122"/>
                <a:cs typeface="黑体" panose="02010609060101010101" charset="-122"/>
                <a:sym typeface="Arial" panose="020B0604020202020204" pitchFamily="34" charset="0"/>
              </a:rPr>
              <a:t>）一战前，东欧和东南欧的被压迫民族，已经有不断高涨的民族独立愿望和行动。</a:t>
            </a:r>
          </a:p>
        </p:txBody>
      </p:sp>
      <p:sp>
        <p:nvSpPr>
          <p:cNvPr id="8" name="文本框 7"/>
          <p:cNvSpPr txBox="1"/>
          <p:nvPr>
            <p:custDataLst>
              <p:tags r:id="rId2"/>
            </p:custDataLst>
          </p:nvPr>
        </p:nvSpPr>
        <p:spPr>
          <a:xfrm>
            <a:off x="406400" y="1452245"/>
            <a:ext cx="4883150" cy="521970"/>
          </a:xfrm>
          <a:prstGeom prst="rect">
            <a:avLst/>
          </a:prstGeom>
          <a:noFill/>
        </p:spPr>
        <p:txBody>
          <a:bodyPr wrap="square" rtlCol="0" anchor="t">
            <a:spAutoFit/>
          </a:bodyPr>
          <a:lstStyle/>
          <a:p>
            <a:r>
              <a:rPr lang="en-US" altLang="zh-CN" sz="2800" b="1">
                <a:solidFill>
                  <a:schemeClr val="tx1"/>
                </a:solidFill>
                <a:latin typeface="黑体" panose="02010609060101010101" charset="-122"/>
                <a:ea typeface="黑体" panose="02010609060101010101" charset="-122"/>
                <a:cs typeface="黑体" panose="02010609060101010101" charset="-122"/>
                <a:sym typeface="+mn-ea"/>
              </a:rPr>
              <a:t>1</a:t>
            </a:r>
            <a:r>
              <a:rPr lang="zh-CN" altLang="en-US" sz="2800" b="1">
                <a:solidFill>
                  <a:schemeClr val="tx1"/>
                </a:solidFill>
                <a:latin typeface="黑体" panose="02010609060101010101" charset="-122"/>
                <a:ea typeface="黑体" panose="02010609060101010101" charset="-122"/>
                <a:cs typeface="黑体" panose="02010609060101010101" charset="-122"/>
                <a:sym typeface="+mn-ea"/>
              </a:rPr>
              <a:t>、民族民主意识觉醒的背景</a:t>
            </a:r>
          </a:p>
        </p:txBody>
      </p:sp>
      <p:sp>
        <p:nvSpPr>
          <p:cNvPr id="14" name="文本框 13"/>
          <p:cNvSpPr txBox="1"/>
          <p:nvPr>
            <p:custDataLst>
              <p:tags r:id="rId3"/>
            </p:custDataLst>
          </p:nvPr>
        </p:nvSpPr>
        <p:spPr>
          <a:xfrm>
            <a:off x="602615" y="3997325"/>
            <a:ext cx="5234305" cy="1753235"/>
          </a:xfrm>
          <a:prstGeom prst="rect">
            <a:avLst/>
          </a:prstGeom>
          <a:noFill/>
        </p:spPr>
        <p:txBody>
          <a:bodyPr wrap="square" rtlCol="0" anchor="t">
            <a:spAutoFit/>
          </a:bodyPr>
          <a:lstStyle/>
          <a:p>
            <a:pPr>
              <a:lnSpc>
                <a:spcPct val="150000"/>
              </a:lnSpc>
            </a:pPr>
            <a:r>
              <a:rPr lang="en-US" altLang="zh-CN" sz="2400" b="1" spc="-100">
                <a:solidFill>
                  <a:schemeClr val="tx1"/>
                </a:solidFill>
                <a:latin typeface="黑体" panose="02010609060101010101" charset="-122"/>
                <a:ea typeface="黑体" panose="02010609060101010101" charset="-122"/>
                <a:cs typeface="黑体" panose="02010609060101010101" charset="-122"/>
                <a:sym typeface="+mn-ea"/>
              </a:rPr>
              <a:t> </a:t>
            </a:r>
            <a:r>
              <a:rPr lang="zh-CN" altLang="en-US" sz="2400" b="1" spc="-100">
                <a:solidFill>
                  <a:schemeClr val="tx1"/>
                </a:solidFill>
                <a:latin typeface="黑体" panose="02010609060101010101" charset="-122"/>
                <a:ea typeface="黑体" panose="02010609060101010101" charset="-122"/>
                <a:cs typeface="黑体" panose="02010609060101010101" charset="-122"/>
                <a:sym typeface="+mn-ea"/>
              </a:rPr>
              <a:t>（2）一战客观上将自由、民主与民族独立的思想进一步传播到欧洲和西亚、北非各地。</a:t>
            </a:r>
          </a:p>
        </p:txBody>
      </p:sp>
      <p:pic>
        <p:nvPicPr>
          <p:cNvPr id="3" name="图片 2"/>
          <p:cNvPicPr>
            <a:picLocks noChangeAspect="1"/>
          </p:cNvPicPr>
          <p:nvPr>
            <p:custDataLst>
              <p:tags r:id="rId4"/>
            </p:custDataLst>
          </p:nvPr>
        </p:nvPicPr>
        <p:blipFill>
          <a:blip r:embed="rId8"/>
          <a:stretch>
            <a:fillRect/>
          </a:stretch>
        </p:blipFill>
        <p:spPr>
          <a:xfrm>
            <a:off x="5836920" y="1538605"/>
            <a:ext cx="6111875" cy="4171950"/>
          </a:xfrm>
          <a:prstGeom prst="rect">
            <a:avLst/>
          </a:prstGeom>
          <a:effectLst>
            <a:softEdge rad="63500"/>
          </a:effectLst>
        </p:spPr>
      </p:pic>
      <p:sp>
        <p:nvSpPr>
          <p:cNvPr id="2" name="文本框 1"/>
          <p:cNvSpPr txBox="1"/>
          <p:nvPr>
            <p:custDataLst>
              <p:tags r:id="rId5"/>
            </p:custDataLst>
          </p:nvPr>
        </p:nvSpPr>
        <p:spPr>
          <a:xfrm>
            <a:off x="94615" y="742315"/>
            <a:ext cx="7277735" cy="614680"/>
          </a:xfrm>
          <a:prstGeom prst="rect">
            <a:avLst/>
          </a:prstGeom>
          <a:noFill/>
        </p:spPr>
        <p:txBody>
          <a:bodyPr wrap="square" rtlCol="0">
            <a:noAutofit/>
          </a:bodyPr>
          <a:lstStyle/>
          <a:p>
            <a:r>
              <a:rPr lang="zh-CN" altLang="en-US" sz="2800" b="1">
                <a:solidFill>
                  <a:srgbClr val="C00000"/>
                </a:solidFill>
                <a:latin typeface="黑体" panose="02010609060101010101" charset="-122"/>
                <a:ea typeface="黑体" panose="02010609060101010101" charset="-122"/>
                <a:cs typeface="黑体" panose="02010609060101010101" charset="-122"/>
              </a:rPr>
              <a:t>（二）民族民主意识的觉醒</a:t>
            </a:r>
          </a:p>
        </p:txBody>
      </p:sp>
      <p:sp>
        <p:nvSpPr>
          <p:cNvPr id="36" name="TextBox 15"/>
          <p:cNvSpPr txBox="1"/>
          <p:nvPr>
            <p:custDataLst>
              <p:tags r:id="rId6"/>
            </p:custDataLst>
          </p:nvPr>
        </p:nvSpPr>
        <p:spPr>
          <a:xfrm>
            <a:off x="103505" y="38735"/>
            <a:ext cx="8018145" cy="521970"/>
          </a:xfrm>
          <a:prstGeom prst="rect">
            <a:avLst/>
          </a:prstGeom>
          <a:noFill/>
        </p:spPr>
        <p:txBody>
          <a:bodyPr wrap="square" rtlCol="0">
            <a:spAutoFit/>
          </a:bodyPr>
          <a:lstStyle/>
          <a:p>
            <a:pPr lvl="0" algn="l">
              <a:buClrTx/>
              <a:buSzTx/>
              <a:buFont typeface="Arial" panose="020B0604020202020204" pitchFamily="34" charset="0"/>
            </a:pPr>
            <a:r>
              <a:rPr lang="zh-CN" altLang="en-US" sz="2800" b="1">
                <a:solidFill>
                  <a:srgbClr val="C00000"/>
                </a:solidFill>
                <a:latin typeface="微软雅黑" panose="020B0503020204020204" charset="-122"/>
                <a:ea typeface="微软雅黑" panose="020B0503020204020204" charset="-122"/>
                <a:sym typeface="+mn-ea"/>
              </a:rPr>
              <a:t>一、第一次世界大战</a:t>
            </a:r>
            <a:r>
              <a:rPr lang="zh-CN" altLang="en-US" sz="2800" b="1">
                <a:solidFill>
                  <a:srgbClr val="C00000"/>
                </a:solidFill>
                <a:effectLst/>
                <a:latin typeface="微软雅黑" panose="020B0503020204020204" charset="-122"/>
                <a:ea typeface="微软雅黑" panose="020B0503020204020204" charset="-122"/>
                <a:cs typeface="华文楷体" panose="02010600040101010101" charset="-122"/>
                <a:sym typeface="+mn-ea"/>
              </a:rPr>
              <a:t>与民族民主意识的觉醒</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dissolve">
                                      <p:cBhvr>
                                        <p:cTn id="19" dur="5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blinds(horizontal)">
                                      <p:cBhvr>
                                        <p:cTn id="2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custDataLst>
              <p:tags r:id="rId1"/>
            </p:custDataLst>
          </p:nvPr>
        </p:nvSpPr>
        <p:spPr>
          <a:xfrm>
            <a:off x="306070" y="1303655"/>
            <a:ext cx="4883150" cy="521970"/>
          </a:xfrm>
          <a:prstGeom prst="rect">
            <a:avLst/>
          </a:prstGeom>
          <a:noFill/>
        </p:spPr>
        <p:txBody>
          <a:bodyPr wrap="square" rtlCol="0" anchor="t">
            <a:spAutoFit/>
          </a:bodyPr>
          <a:lstStyle/>
          <a:p>
            <a:r>
              <a:rPr lang="en-US" altLang="zh-CN" sz="2800" b="1">
                <a:solidFill>
                  <a:schemeClr val="tx1"/>
                </a:solidFill>
                <a:latin typeface="黑体" panose="02010609060101010101" charset="-122"/>
                <a:ea typeface="黑体" panose="02010609060101010101" charset="-122"/>
                <a:cs typeface="黑体" panose="02010609060101010101" charset="-122"/>
                <a:sym typeface="+mn-ea"/>
              </a:rPr>
              <a:t>1</a:t>
            </a:r>
            <a:r>
              <a:rPr lang="zh-CN" altLang="en-US" sz="2800" b="1">
                <a:solidFill>
                  <a:schemeClr val="tx1"/>
                </a:solidFill>
                <a:latin typeface="黑体" panose="02010609060101010101" charset="-122"/>
                <a:ea typeface="黑体" panose="02010609060101010101" charset="-122"/>
                <a:cs typeface="黑体" panose="02010609060101010101" charset="-122"/>
                <a:sym typeface="+mn-ea"/>
              </a:rPr>
              <a:t>、民族民主意识觉醒的背景</a:t>
            </a:r>
          </a:p>
        </p:txBody>
      </p:sp>
      <p:sp>
        <p:nvSpPr>
          <p:cNvPr id="11" name="文本框 1"/>
          <p:cNvSpPr txBox="1"/>
          <p:nvPr>
            <p:custDataLst>
              <p:tags r:id="rId2"/>
            </p:custDataLst>
          </p:nvPr>
        </p:nvSpPr>
        <p:spPr>
          <a:xfrm>
            <a:off x="503555" y="1825625"/>
            <a:ext cx="11513185" cy="829945"/>
          </a:xfrm>
          <a:prstGeom prst="rect">
            <a:avLst/>
          </a:prstGeom>
          <a:noFill/>
        </p:spPr>
        <p:txBody>
          <a:bodyPr wrap="square" rtlCol="0" anchor="t">
            <a:spAutoFit/>
          </a:bodyPr>
          <a:lstStyle/>
          <a:p>
            <a:pPr lvl="0" defTabSz="1171575" fontAlgn="auto"/>
            <a:r>
              <a:rPr lang="zh-CN" altLang="en-US" sz="2400" b="1" spc="-100">
                <a:solidFill>
                  <a:schemeClr val="tx1"/>
                </a:solidFill>
                <a:latin typeface="黑体" panose="02010609060101010101" charset="-122"/>
                <a:ea typeface="黑体" panose="02010609060101010101" charset="-122"/>
                <a:cs typeface="黑体" panose="02010609060101010101" charset="-122"/>
                <a:sym typeface="+mn-ea"/>
              </a:rPr>
              <a:t>（3）</a:t>
            </a:r>
            <a:r>
              <a:rPr lang="zh-CN" altLang="en-US" sz="2400" b="1" spc="-100">
                <a:solidFill>
                  <a:schemeClr val="tx1"/>
                </a:solidFill>
                <a:latin typeface="黑体" panose="02010609060101010101" charset="-122"/>
                <a:ea typeface="黑体" panose="02010609060101010101" charset="-122"/>
                <a:cs typeface="黑体" panose="02010609060101010101" charset="-122"/>
                <a:sym typeface="Arial" panose="020B0604020202020204" pitchFamily="34" charset="0"/>
              </a:rPr>
              <a:t>一战后期，</a:t>
            </a:r>
            <a:r>
              <a:rPr lang="zh-CN" altLang="en-US" sz="2400" b="1" spc="-100">
                <a:latin typeface="黑体" panose="02010609060101010101" charset="-122"/>
                <a:ea typeface="黑体" panose="02010609060101010101" charset="-122"/>
                <a:cs typeface="黑体" panose="02010609060101010101" charset="-122"/>
                <a:sym typeface="Arial" panose="020B0604020202020204" pitchFamily="34" charset="0"/>
              </a:rPr>
              <a:t>俄罗斯帝国、奥匈帝国、德意志帝国、奥斯曼帝国</a:t>
            </a:r>
            <a:r>
              <a:rPr lang="zh-CN" altLang="en-US" sz="2400" b="1" spc="-100">
                <a:solidFill>
                  <a:schemeClr val="tx1"/>
                </a:solidFill>
                <a:latin typeface="黑体" panose="02010609060101010101" charset="-122"/>
                <a:ea typeface="黑体" panose="02010609060101010101" charset="-122"/>
                <a:cs typeface="黑体" panose="02010609060101010101" charset="-122"/>
                <a:sym typeface="Arial" panose="020B0604020202020204" pitchFamily="34" charset="0"/>
              </a:rPr>
              <a:t>纷纷解体，</a:t>
            </a:r>
            <a:r>
              <a:rPr lang="zh-CN" altLang="en-US" sz="2400" b="1" spc="-100">
                <a:latin typeface="黑体" panose="02010609060101010101" charset="-122"/>
                <a:ea typeface="黑体" panose="02010609060101010101" charset="-122"/>
                <a:cs typeface="黑体" panose="02010609060101010101" charset="-122"/>
                <a:sym typeface="Arial" panose="020B0604020202020204" pitchFamily="34" charset="0"/>
              </a:rPr>
              <a:t>诞生</a:t>
            </a:r>
            <a:r>
              <a:rPr lang="zh-CN" altLang="en-US" sz="2400" b="1" spc="-100">
                <a:solidFill>
                  <a:schemeClr val="tx1"/>
                </a:solidFill>
                <a:latin typeface="黑体" panose="02010609060101010101" charset="-122"/>
                <a:ea typeface="黑体" panose="02010609060101010101" charset="-122"/>
                <a:cs typeface="黑体" panose="02010609060101010101" charset="-122"/>
                <a:sym typeface="Arial" panose="020B0604020202020204" pitchFamily="34" charset="0"/>
              </a:rPr>
              <a:t>了一系列</a:t>
            </a:r>
            <a:r>
              <a:rPr lang="zh-CN" altLang="en-US" sz="2400" b="1" spc="-100">
                <a:latin typeface="黑体" panose="02010609060101010101" charset="-122"/>
                <a:ea typeface="黑体" panose="02010609060101010101" charset="-122"/>
                <a:cs typeface="黑体" panose="02010609060101010101" charset="-122"/>
                <a:sym typeface="Arial" panose="020B0604020202020204" pitchFamily="34" charset="0"/>
              </a:rPr>
              <a:t>民族独立国家</a:t>
            </a:r>
            <a:r>
              <a:rPr lang="zh-CN" altLang="en-US" sz="2400" b="1" spc="-100">
                <a:solidFill>
                  <a:schemeClr val="tx1"/>
                </a:solidFill>
                <a:latin typeface="黑体" panose="02010609060101010101" charset="-122"/>
                <a:ea typeface="黑体" panose="02010609060101010101" charset="-122"/>
                <a:cs typeface="黑体" panose="02010609060101010101" charset="-122"/>
                <a:sym typeface="Arial" panose="020B0604020202020204" pitchFamily="34" charset="0"/>
              </a:rPr>
              <a:t>，</a:t>
            </a:r>
            <a:r>
              <a:rPr lang="zh-CN" altLang="en-US" sz="2400" b="1" spc="-100">
                <a:latin typeface="黑体" panose="02010609060101010101" charset="-122"/>
                <a:ea typeface="黑体" panose="02010609060101010101" charset="-122"/>
                <a:cs typeface="黑体" panose="02010609060101010101" charset="-122"/>
                <a:sym typeface="Arial" panose="020B0604020202020204" pitchFamily="34" charset="0"/>
              </a:rPr>
              <a:t>改变</a:t>
            </a:r>
            <a:r>
              <a:rPr lang="zh-CN" altLang="en-US" sz="2400" b="1" spc="-100">
                <a:solidFill>
                  <a:schemeClr val="tx1"/>
                </a:solidFill>
                <a:latin typeface="黑体" panose="02010609060101010101" charset="-122"/>
                <a:ea typeface="黑体" panose="02010609060101010101" charset="-122"/>
                <a:cs typeface="黑体" panose="02010609060101010101" charset="-122"/>
                <a:sym typeface="Arial" panose="020B0604020202020204" pitchFamily="34" charset="0"/>
              </a:rPr>
              <a:t>了欧洲、西亚和北非的</a:t>
            </a:r>
            <a:r>
              <a:rPr lang="zh-CN" altLang="en-US" sz="2400" b="1" spc="-100">
                <a:latin typeface="黑体" panose="02010609060101010101" charset="-122"/>
                <a:ea typeface="黑体" panose="02010609060101010101" charset="-122"/>
                <a:cs typeface="黑体" panose="02010609060101010101" charset="-122"/>
                <a:sym typeface="Arial" panose="020B0604020202020204" pitchFamily="34" charset="0"/>
              </a:rPr>
              <a:t>政治版图</a:t>
            </a:r>
            <a:r>
              <a:rPr lang="zh-CN" altLang="en-US" sz="2400" b="1" spc="-100">
                <a:solidFill>
                  <a:schemeClr val="tx1"/>
                </a:solidFill>
                <a:latin typeface="黑体" panose="02010609060101010101" charset="-122"/>
                <a:ea typeface="黑体" panose="02010609060101010101" charset="-122"/>
                <a:cs typeface="黑体" panose="02010609060101010101" charset="-122"/>
                <a:sym typeface="+mn-ea"/>
              </a:rPr>
              <a:t>；</a:t>
            </a:r>
          </a:p>
        </p:txBody>
      </p:sp>
      <p:pic>
        <p:nvPicPr>
          <p:cNvPr id="2" name="图片 1"/>
          <p:cNvPicPr>
            <a:picLocks noChangeAspect="1"/>
          </p:cNvPicPr>
          <p:nvPr>
            <p:custDataLst>
              <p:tags r:id="rId3"/>
            </p:custDataLst>
          </p:nvPr>
        </p:nvPicPr>
        <p:blipFill>
          <a:blip r:embed="rId8"/>
          <a:stretch>
            <a:fillRect/>
          </a:stretch>
        </p:blipFill>
        <p:spPr>
          <a:xfrm>
            <a:off x="842010" y="2654935"/>
            <a:ext cx="10487025" cy="3571875"/>
          </a:xfrm>
          <a:prstGeom prst="rect">
            <a:avLst/>
          </a:prstGeom>
        </p:spPr>
      </p:pic>
      <p:sp>
        <p:nvSpPr>
          <p:cNvPr id="40" name="文本框 39"/>
          <p:cNvSpPr txBox="1"/>
          <p:nvPr>
            <p:custDataLst>
              <p:tags r:id="rId4"/>
            </p:custDataLst>
          </p:nvPr>
        </p:nvSpPr>
        <p:spPr>
          <a:xfrm>
            <a:off x="941705" y="3349625"/>
            <a:ext cx="10286365" cy="1915795"/>
          </a:xfrm>
          <a:prstGeom prst="rect">
            <a:avLst/>
          </a:prstGeom>
          <a:solidFill>
            <a:schemeClr val="bg1"/>
          </a:solidFill>
        </p:spPr>
        <p:txBody>
          <a:bodyPr wrap="square" rtlCol="0">
            <a:noAutofit/>
          </a:bodyPr>
          <a:lstStyle/>
          <a:p>
            <a:pPr>
              <a:lnSpc>
                <a:spcPct val="120000"/>
              </a:lnSpc>
            </a:pPr>
            <a:r>
              <a:rPr lang="zh-CN" altLang="en-US" sz="2400" b="1">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摧毁了四大帝国：</a:t>
            </a:r>
            <a:r>
              <a:rPr lang="zh-CN" altLang="en-US" sz="2400" b="1">
                <a:latin typeface="楷体" panose="02010609060101010101" charset="-122"/>
                <a:ea typeface="楷体" panose="02010609060101010101" charset="-122"/>
                <a:cs typeface="楷体" panose="02010609060101010101" charset="-122"/>
                <a:sym typeface="Arial" panose="020B0604020202020204" pitchFamily="34" charset="0"/>
              </a:rPr>
              <a:t>俄罗斯帝国、奥匈帝国、德意志帝国、奥斯曼帝国</a:t>
            </a:r>
            <a:endParaRPr lang="en-US" altLang="zh-CN" sz="2400" b="1">
              <a:latin typeface="楷体" panose="02010609060101010101" charset="-122"/>
              <a:ea typeface="楷体" panose="02010609060101010101" charset="-122"/>
              <a:cs typeface="楷体" panose="02010609060101010101" charset="-122"/>
              <a:sym typeface="Arial" panose="020B0604020202020204" pitchFamily="34" charset="0"/>
            </a:endParaRPr>
          </a:p>
          <a:p>
            <a:pPr>
              <a:lnSpc>
                <a:spcPct val="120000"/>
              </a:lnSpc>
            </a:pPr>
            <a:r>
              <a:rPr lang="zh-CN" altLang="en-US" sz="2400" b="1">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欧洲出现新国家：</a:t>
            </a:r>
            <a:r>
              <a:rPr lang="zh-CN" altLang="en-US" sz="2400" b="1">
                <a:latin typeface="楷体" panose="02010609060101010101" charset="-122"/>
                <a:ea typeface="楷体" panose="02010609060101010101" charset="-122"/>
                <a:cs typeface="楷体" panose="02010609060101010101" charset="-122"/>
                <a:sym typeface="Arial" panose="020B0604020202020204" pitchFamily="34" charset="0"/>
              </a:rPr>
              <a:t>波兰、爱沙尼亚、拉脱维亚、立陶宛、捷克斯洛伐克、</a:t>
            </a:r>
          </a:p>
          <a:p>
            <a:pPr>
              <a:lnSpc>
                <a:spcPct val="120000"/>
              </a:lnSpc>
            </a:pPr>
            <a:r>
              <a:rPr lang="zh-CN" altLang="en-US" sz="2400" b="1">
                <a:latin typeface="楷体" panose="02010609060101010101" charset="-122"/>
                <a:ea typeface="楷体" panose="02010609060101010101" charset="-122"/>
                <a:cs typeface="楷体" panose="02010609060101010101" charset="-122"/>
                <a:sym typeface="Arial" panose="020B0604020202020204" pitchFamily="34" charset="0"/>
              </a:rPr>
              <a:t>奥地利、匈牙利、塞维利亚</a:t>
            </a:r>
            <a:r>
              <a:rPr lang="en-US" altLang="zh-CN" sz="2400" b="1">
                <a:latin typeface="楷体" panose="02010609060101010101" charset="-122"/>
                <a:ea typeface="楷体" panose="02010609060101010101" charset="-122"/>
                <a:cs typeface="楷体" panose="02010609060101010101" charset="-122"/>
                <a:sym typeface="Arial" panose="020B0604020202020204" pitchFamily="34" charset="0"/>
              </a:rPr>
              <a:t>-</a:t>
            </a:r>
            <a:r>
              <a:rPr lang="zh-CN" altLang="en-US" sz="2400" b="1">
                <a:latin typeface="楷体" panose="02010609060101010101" charset="-122"/>
                <a:ea typeface="楷体" panose="02010609060101010101" charset="-122"/>
                <a:cs typeface="楷体" panose="02010609060101010101" charset="-122"/>
                <a:sym typeface="Arial" panose="020B0604020202020204" pitchFamily="34" charset="0"/>
              </a:rPr>
              <a:t>克罗地亚</a:t>
            </a:r>
            <a:r>
              <a:rPr lang="en-US" altLang="zh-CN" sz="2400" b="1">
                <a:latin typeface="楷体" panose="02010609060101010101" charset="-122"/>
                <a:ea typeface="楷体" panose="02010609060101010101" charset="-122"/>
                <a:cs typeface="楷体" panose="02010609060101010101" charset="-122"/>
                <a:sym typeface="Arial" panose="020B0604020202020204" pitchFamily="34" charset="0"/>
              </a:rPr>
              <a:t>-</a:t>
            </a:r>
            <a:r>
              <a:rPr lang="zh-CN" altLang="en-US" sz="2400" b="1">
                <a:latin typeface="楷体" panose="02010609060101010101" charset="-122"/>
                <a:ea typeface="楷体" panose="02010609060101010101" charset="-122"/>
                <a:cs typeface="楷体" panose="02010609060101010101" charset="-122"/>
                <a:sym typeface="Arial" panose="020B0604020202020204" pitchFamily="34" charset="0"/>
              </a:rPr>
              <a:t>斯洛文尼亚、爱尔兰等。</a:t>
            </a:r>
          </a:p>
          <a:p>
            <a:pPr>
              <a:lnSpc>
                <a:spcPct val="120000"/>
              </a:lnSpc>
            </a:pPr>
            <a:r>
              <a:rPr lang="zh-CN" altLang="en-US" sz="2400" b="1">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出现了世界上第一个社会主义国家苏联</a:t>
            </a:r>
          </a:p>
        </p:txBody>
      </p:sp>
      <p:sp>
        <p:nvSpPr>
          <p:cNvPr id="3" name="文本框 2"/>
          <p:cNvSpPr txBox="1"/>
          <p:nvPr>
            <p:custDataLst>
              <p:tags r:id="rId5"/>
            </p:custDataLst>
          </p:nvPr>
        </p:nvSpPr>
        <p:spPr>
          <a:xfrm>
            <a:off x="83820" y="742315"/>
            <a:ext cx="7277735" cy="614680"/>
          </a:xfrm>
          <a:prstGeom prst="rect">
            <a:avLst/>
          </a:prstGeom>
          <a:noFill/>
        </p:spPr>
        <p:txBody>
          <a:bodyPr wrap="square" rtlCol="0">
            <a:noAutofit/>
          </a:bodyPr>
          <a:lstStyle/>
          <a:p>
            <a:r>
              <a:rPr lang="zh-CN" altLang="en-US" sz="2800" b="1">
                <a:solidFill>
                  <a:srgbClr val="C00000"/>
                </a:solidFill>
                <a:latin typeface="黑体" panose="02010609060101010101" charset="-122"/>
                <a:ea typeface="黑体" panose="02010609060101010101" charset="-122"/>
                <a:cs typeface="黑体" panose="02010609060101010101" charset="-122"/>
              </a:rPr>
              <a:t>（二）民族民主意识的觉醒</a:t>
            </a:r>
          </a:p>
        </p:txBody>
      </p:sp>
      <p:sp>
        <p:nvSpPr>
          <p:cNvPr id="36" name="TextBox 15"/>
          <p:cNvSpPr txBox="1"/>
          <p:nvPr>
            <p:custDataLst>
              <p:tags r:id="rId6"/>
            </p:custDataLst>
          </p:nvPr>
        </p:nvSpPr>
        <p:spPr>
          <a:xfrm>
            <a:off x="103505" y="38735"/>
            <a:ext cx="8018145" cy="521970"/>
          </a:xfrm>
          <a:prstGeom prst="rect">
            <a:avLst/>
          </a:prstGeom>
          <a:noFill/>
        </p:spPr>
        <p:txBody>
          <a:bodyPr wrap="square" rtlCol="0">
            <a:spAutoFit/>
          </a:bodyPr>
          <a:lstStyle/>
          <a:p>
            <a:pPr lvl="0" algn="l">
              <a:buClrTx/>
              <a:buSzTx/>
              <a:buFont typeface="Arial" panose="020B0604020202020204" pitchFamily="34" charset="0"/>
            </a:pPr>
            <a:r>
              <a:rPr lang="zh-CN" altLang="en-US" sz="2800" b="1">
                <a:solidFill>
                  <a:srgbClr val="C00000"/>
                </a:solidFill>
                <a:latin typeface="微软雅黑" panose="020B0503020204020204" charset="-122"/>
                <a:ea typeface="微软雅黑" panose="020B0503020204020204" charset="-122"/>
                <a:sym typeface="+mn-ea"/>
              </a:rPr>
              <a:t>一、第一次世界大战</a:t>
            </a:r>
            <a:r>
              <a:rPr lang="zh-CN" altLang="en-US" sz="2800" b="1">
                <a:solidFill>
                  <a:srgbClr val="C00000"/>
                </a:solidFill>
                <a:effectLst/>
                <a:latin typeface="微软雅黑" panose="020B0503020204020204" charset="-122"/>
                <a:ea typeface="微软雅黑" panose="020B0503020204020204" charset="-122"/>
                <a:cs typeface="华文楷体" panose="02010600040101010101" charset="-122"/>
                <a:sym typeface="+mn-ea"/>
              </a:rPr>
              <a:t>与民族民主意识的觉醒</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blinds(horizontal)">
                                      <p:cBhvr>
                                        <p:cTn id="13" dur="500"/>
                                        <p:tgtEl>
                                          <p:spTgt spid="40"/>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blinds(horizontal)">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bldLvl="0" animBg="1"/>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485140" y="4349115"/>
            <a:ext cx="5363210" cy="2058035"/>
          </a:xfrm>
          <a:prstGeom prst="rect">
            <a:avLst/>
          </a:prstGeom>
          <a:solidFill>
            <a:schemeClr val="accent2"/>
          </a:solidFill>
          <a:ln w="57150">
            <a:noFill/>
          </a:ln>
        </p:spPr>
        <p:txBody>
          <a:bodyPr wrap="square" anchor="t">
            <a:noAutofit/>
            <a:scene3d>
              <a:camera prst="orthographicFront"/>
              <a:lightRig rig="threePt" dir="t"/>
            </a:scene3d>
          </a:bodyPr>
          <a:lstStyle/>
          <a:p>
            <a:pPr marL="107950" lvl="0" algn="l">
              <a:lnSpc>
                <a:spcPct val="130000"/>
              </a:lnSpc>
              <a:buClrTx/>
              <a:buSzTx/>
              <a:buFontTx/>
            </a:pPr>
            <a:r>
              <a:rPr lang="en-US" sz="2400" b="1" err="1">
                <a:solidFill>
                  <a:schemeClr val="bg1"/>
                </a:solidFill>
                <a:effectLst/>
                <a:latin typeface="黑体" panose="02010609060101010101" charset="-122"/>
                <a:ea typeface="黑体" panose="02010609060101010101" charset="-122"/>
                <a:cs typeface="黑体" panose="02010609060101010101" charset="-122"/>
                <a:sym typeface="Arial" panose="020B0604020202020204" pitchFamily="34" charset="0"/>
              </a:rPr>
              <a:t>    </a:t>
            </a:r>
            <a:r>
              <a:rPr sz="2400" b="1" err="1">
                <a:solidFill>
                  <a:schemeClr val="bg1"/>
                </a:solidFill>
                <a:effectLst/>
                <a:latin typeface="黑体" panose="02010609060101010101" charset="-122"/>
                <a:ea typeface="黑体" panose="02010609060101010101" charset="-122"/>
                <a:cs typeface="黑体" panose="02010609060101010101" charset="-122"/>
                <a:sym typeface="Arial" panose="020B0604020202020204" pitchFamily="34" charset="0"/>
              </a:rPr>
              <a:t>民族自决原则是指处于外国奴役和殖民统治下的被压迫民族有自由决定自己命运、摆脱殖民统治、建立民族独立国家的权利。</a:t>
            </a:r>
          </a:p>
          <a:p>
            <a:pPr lvl="0" algn="l">
              <a:lnSpc>
                <a:spcPct val="120000"/>
              </a:lnSpc>
              <a:buClrTx/>
              <a:buSzTx/>
              <a:buFontTx/>
            </a:pPr>
            <a:endParaRPr sz="2400" b="1" err="1">
              <a:solidFill>
                <a:schemeClr val="bg1"/>
              </a:solidFill>
              <a:effectLst/>
              <a:latin typeface="黑体" panose="02010609060101010101" charset="-122"/>
              <a:ea typeface="黑体" panose="02010609060101010101" charset="-122"/>
              <a:cs typeface="黑体" panose="02010609060101010101" charset="-122"/>
              <a:sym typeface="Arial" panose="020B0604020202020204" pitchFamily="34" charset="0"/>
            </a:endParaRPr>
          </a:p>
        </p:txBody>
      </p:sp>
      <p:sp>
        <p:nvSpPr>
          <p:cNvPr id="6" name="文本框 5"/>
          <p:cNvSpPr txBox="1"/>
          <p:nvPr>
            <p:custDataLst>
              <p:tags r:id="rId2"/>
            </p:custDataLst>
          </p:nvPr>
        </p:nvSpPr>
        <p:spPr>
          <a:xfrm>
            <a:off x="544195" y="1920875"/>
            <a:ext cx="5395595" cy="2332990"/>
          </a:xfrm>
          <a:prstGeom prst="rect">
            <a:avLst/>
          </a:prstGeom>
          <a:noFill/>
          <a:ln w="9525">
            <a:noFill/>
          </a:ln>
        </p:spPr>
        <p:txBody>
          <a:bodyPr wrap="square">
            <a:noAutofit/>
          </a:bodyPr>
          <a:lstStyle/>
          <a:p>
            <a:pPr algn="l" defTabSz="1171575">
              <a:lnSpc>
                <a:spcPct val="150000"/>
              </a:lnSpc>
              <a:buClrTx/>
              <a:buSzTx/>
              <a:buFontTx/>
            </a:pPr>
            <a:r>
              <a:rPr lang="zh-CN" altLang="en-US" sz="2400" b="1" spc="-100">
                <a:latin typeface="黑体" panose="02010609060101010101" charset="-122"/>
                <a:ea typeface="黑体" panose="02010609060101010101" charset="-122"/>
                <a:cs typeface="黑体" panose="02010609060101010101" charset="-122"/>
                <a:sym typeface="Arial" panose="020B0604020202020204" pitchFamily="34" charset="0"/>
              </a:rPr>
              <a:t>（4）在帮助宗主国作战并取得胜利的过程中，</a:t>
            </a:r>
            <a:r>
              <a:rPr lang="zh-CN" altLang="en-US" sz="2400" b="1" spc="-100">
                <a:solidFill>
                  <a:schemeClr val="tx1"/>
                </a:solidFill>
                <a:latin typeface="黑体" panose="02010609060101010101" charset="-122"/>
                <a:ea typeface="黑体" panose="02010609060101010101" charset="-122"/>
                <a:cs typeface="黑体" panose="02010609060101010101" charset="-122"/>
                <a:sym typeface="+mn-ea"/>
              </a:rPr>
              <a:t>民族自决原则</a:t>
            </a:r>
            <a:r>
              <a:rPr lang="zh-CN" altLang="en-US" sz="2400" b="1" spc="-100">
                <a:latin typeface="黑体" panose="02010609060101010101" charset="-122"/>
                <a:ea typeface="黑体" panose="02010609060101010101" charset="-122"/>
                <a:cs typeface="黑体" panose="02010609060101010101" charset="-122"/>
                <a:sym typeface="+mn-ea"/>
              </a:rPr>
              <a:t>在</a:t>
            </a:r>
            <a:r>
              <a:rPr lang="zh-CN" altLang="en-US" sz="2400" b="1" spc="-100">
                <a:solidFill>
                  <a:schemeClr val="tx1"/>
                </a:solidFill>
                <a:latin typeface="黑体" panose="02010609060101010101" charset="-122"/>
                <a:ea typeface="黑体" panose="02010609060101010101" charset="-122"/>
                <a:cs typeface="黑体" panose="02010609060101010101" charset="-122"/>
                <a:sym typeface="+mn-ea"/>
              </a:rPr>
              <a:t>殖民地</a:t>
            </a:r>
            <a:r>
              <a:rPr lang="zh-CN" altLang="en-US" sz="2400" b="1" spc="-100">
                <a:latin typeface="黑体" panose="02010609060101010101" charset="-122"/>
                <a:ea typeface="黑体" panose="02010609060101010101" charset="-122"/>
                <a:cs typeface="黑体" panose="02010609060101010101" charset="-122"/>
                <a:sym typeface="+mn-ea"/>
              </a:rPr>
              <a:t>传播开来，成为指导当地人民为  独立、民主而斗争的武器。</a:t>
            </a:r>
            <a:endParaRPr lang="zh-CN" altLang="en-US" sz="2400" b="1" spc="-100">
              <a:solidFill>
                <a:schemeClr val="tx1"/>
              </a:solidFill>
              <a:latin typeface="黑体" panose="02010609060101010101" charset="-122"/>
              <a:ea typeface="黑体" panose="02010609060101010101" charset="-122"/>
              <a:cs typeface="黑体" panose="02010609060101010101" charset="-122"/>
            </a:endParaRPr>
          </a:p>
          <a:p>
            <a:pPr>
              <a:lnSpc>
                <a:spcPct val="100000"/>
              </a:lnSpc>
            </a:pPr>
            <a:endParaRPr lang="zh-CN" altLang="en-US" sz="2800" b="1">
              <a:latin typeface="黑体" panose="02010609060101010101" charset="-122"/>
              <a:ea typeface="黑体" panose="02010609060101010101" charset="-122"/>
              <a:cs typeface="黑体" panose="02010609060101010101" charset="-122"/>
              <a:sym typeface="Arial" panose="020B0604020202020204" pitchFamily="34" charset="0"/>
            </a:endParaRPr>
          </a:p>
        </p:txBody>
      </p:sp>
      <p:sp>
        <p:nvSpPr>
          <p:cNvPr id="17" name="文本框 16"/>
          <p:cNvSpPr txBox="1"/>
          <p:nvPr>
            <p:custDataLst>
              <p:tags r:id="rId3"/>
            </p:custDataLst>
          </p:nvPr>
        </p:nvSpPr>
        <p:spPr>
          <a:xfrm>
            <a:off x="6167755" y="958850"/>
            <a:ext cx="5670550" cy="2306320"/>
          </a:xfrm>
          <a:prstGeom prst="rect">
            <a:avLst/>
          </a:prstGeom>
          <a:solidFill>
            <a:schemeClr val="bg1"/>
          </a:solidFill>
          <a:ln w="12700" cmpd="sng">
            <a:solidFill>
              <a:schemeClr val="accent1">
                <a:shade val="50000"/>
              </a:schemeClr>
            </a:solidFill>
            <a:prstDash val="sysDot"/>
          </a:ln>
        </p:spPr>
        <p:txBody>
          <a:bodyPr wrap="square" rtlCol="0" anchor="t">
            <a:spAutoFit/>
          </a:bodyPr>
          <a:lstStyle/>
          <a:p>
            <a:pPr indent="457200" algn="just" fontAlgn="auto">
              <a:lnSpc>
                <a:spcPct val="120000"/>
              </a:lnSpc>
            </a:pPr>
            <a:r>
              <a:rPr lang="en-US" altLang="zh-CN" sz="2400" b="1">
                <a:latin typeface="楷体" panose="02010609060101010101" charset="-122"/>
                <a:ea typeface="楷体" panose="02010609060101010101" charset="-122"/>
                <a:cs typeface="楷体" panose="02010609060101010101" charset="-122"/>
                <a:sym typeface="+mn-ea"/>
              </a:rPr>
              <a:t> </a:t>
            </a:r>
            <a:r>
              <a:rPr lang="zh-CN" altLang="en-US" sz="2400" b="1">
                <a:latin typeface="楷体" panose="02010609060101010101" charset="-122"/>
                <a:ea typeface="楷体" panose="02010609060101010101" charset="-122"/>
                <a:cs typeface="楷体" panose="02010609060101010101" charset="-122"/>
                <a:sym typeface="+mn-ea"/>
              </a:rPr>
              <a:t>材料</a:t>
            </a:r>
            <a:r>
              <a:rPr lang="en-US" altLang="zh-CN" sz="2400" b="1">
                <a:latin typeface="楷体" panose="02010609060101010101" charset="-122"/>
                <a:ea typeface="楷体" panose="02010609060101010101" charset="-122"/>
                <a:cs typeface="楷体" panose="02010609060101010101" charset="-122"/>
                <a:sym typeface="+mn-ea"/>
              </a:rPr>
              <a:t>1</a:t>
            </a:r>
            <a:r>
              <a:rPr lang="zh-CN" altLang="en-US" sz="2400" b="1">
                <a:latin typeface="楷体" panose="02010609060101010101" charset="-122"/>
                <a:ea typeface="楷体" panose="02010609060101010101" charset="-122"/>
                <a:cs typeface="楷体" panose="02010609060101010101" charset="-122"/>
                <a:sym typeface="+mn-ea"/>
              </a:rPr>
              <a:t>：（一战后印度反英运动的）一个原因在于战争本身的影响——有关</a:t>
            </a:r>
            <a:r>
              <a:rPr lang="zh-CN" altLang="en-US" sz="2400" b="1">
                <a:solidFill>
                  <a:srgbClr val="C00000"/>
                </a:solidFill>
                <a:latin typeface="楷体" panose="02010609060101010101" charset="-122"/>
                <a:ea typeface="楷体" panose="02010609060101010101" charset="-122"/>
                <a:cs typeface="楷体" panose="02010609060101010101" charset="-122"/>
                <a:sym typeface="+mn-ea"/>
              </a:rPr>
              <a:t>民族自决</a:t>
            </a:r>
            <a:r>
              <a:rPr lang="zh-CN" altLang="en-US" sz="2400" b="1">
                <a:latin typeface="楷体" panose="02010609060101010101" charset="-122"/>
                <a:ea typeface="楷体" panose="02010609060101010101" charset="-122"/>
                <a:cs typeface="楷体" panose="02010609060101010101" charset="-122"/>
                <a:sym typeface="+mn-ea"/>
              </a:rPr>
              <a:t>的种种</a:t>
            </a:r>
            <a:r>
              <a:rPr lang="zh-CN" altLang="en-US" sz="2400" b="1">
                <a:solidFill>
                  <a:srgbClr val="C00000"/>
                </a:solidFill>
                <a:latin typeface="楷体" panose="02010609060101010101" charset="-122"/>
                <a:ea typeface="楷体" panose="02010609060101010101" charset="-122"/>
                <a:cs typeface="楷体" panose="02010609060101010101" charset="-122"/>
                <a:sym typeface="+mn-ea"/>
              </a:rPr>
              <a:t>口号</a:t>
            </a:r>
            <a:r>
              <a:rPr lang="zh-CN" altLang="en-US" sz="2400" b="1">
                <a:latin typeface="楷体" panose="02010609060101010101" charset="-122"/>
                <a:ea typeface="楷体" panose="02010609060101010101" charset="-122"/>
                <a:cs typeface="楷体" panose="02010609060101010101" charset="-122"/>
                <a:sym typeface="+mn-ea"/>
              </a:rPr>
              <a:t>的影响和海外服役对成千上万名带着</a:t>
            </a:r>
            <a:r>
              <a:rPr lang="zh-CN" altLang="en-US" sz="2400" b="1">
                <a:solidFill>
                  <a:srgbClr val="C00000"/>
                </a:solidFill>
                <a:latin typeface="楷体" panose="02010609060101010101" charset="-122"/>
                <a:ea typeface="楷体" panose="02010609060101010101" charset="-122"/>
                <a:cs typeface="楷体" panose="02010609060101010101" charset="-122"/>
                <a:sym typeface="+mn-ea"/>
              </a:rPr>
              <a:t>新思想</a:t>
            </a:r>
            <a:r>
              <a:rPr lang="zh-CN" altLang="en-US" sz="2400" b="1">
                <a:latin typeface="楷体" panose="02010609060101010101" charset="-122"/>
                <a:ea typeface="楷体" panose="02010609060101010101" charset="-122"/>
                <a:cs typeface="楷体" panose="02010609060101010101" charset="-122"/>
                <a:sym typeface="+mn-ea"/>
              </a:rPr>
              <a:t>和</a:t>
            </a:r>
            <a:r>
              <a:rPr lang="zh-CN" altLang="en-US" sz="2400" b="1">
                <a:solidFill>
                  <a:srgbClr val="C00000"/>
                </a:solidFill>
                <a:latin typeface="楷体" panose="02010609060101010101" charset="-122"/>
                <a:ea typeface="楷体" panose="02010609060101010101" charset="-122"/>
                <a:cs typeface="楷体" panose="02010609060101010101" charset="-122"/>
                <a:sym typeface="+mn-ea"/>
              </a:rPr>
              <a:t>新观念</a:t>
            </a:r>
            <a:r>
              <a:rPr lang="zh-CN" altLang="en-US" sz="2400" b="1">
                <a:latin typeface="楷体" panose="02010609060101010101" charset="-122"/>
                <a:ea typeface="楷体" panose="02010609060101010101" charset="-122"/>
                <a:cs typeface="楷体" panose="02010609060101010101" charset="-122"/>
                <a:sym typeface="+mn-ea"/>
              </a:rPr>
              <a:t>返回家园的士兵所起的扰乱性影响。</a:t>
            </a:r>
          </a:p>
        </p:txBody>
      </p:sp>
      <p:sp>
        <p:nvSpPr>
          <p:cNvPr id="7" name="文本框 6"/>
          <p:cNvSpPr txBox="1"/>
          <p:nvPr>
            <p:custDataLst>
              <p:tags r:id="rId4"/>
            </p:custDataLst>
          </p:nvPr>
        </p:nvSpPr>
        <p:spPr>
          <a:xfrm>
            <a:off x="6167755" y="3486150"/>
            <a:ext cx="5670550" cy="2932430"/>
          </a:xfrm>
          <a:prstGeom prst="rect">
            <a:avLst/>
          </a:prstGeom>
          <a:solidFill>
            <a:schemeClr val="bg1"/>
          </a:solidFill>
          <a:ln w="12700" cmpd="sng">
            <a:solidFill>
              <a:schemeClr val="accent1">
                <a:shade val="50000"/>
              </a:schemeClr>
            </a:solidFill>
            <a:prstDash val="sysDot"/>
          </a:ln>
        </p:spPr>
        <p:txBody>
          <a:bodyPr wrap="square" rtlCol="0" anchor="t">
            <a:spAutoFit/>
          </a:bodyPr>
          <a:lstStyle/>
          <a:p>
            <a:pPr lvl="0" indent="457200" algn="just" fontAlgn="auto">
              <a:lnSpc>
                <a:spcPct val="110000"/>
              </a:lnSpc>
            </a:pPr>
            <a:r>
              <a:rPr lang="en-US" altLang="zh-CN" sz="2400" b="1">
                <a:latin typeface="楷体" panose="02010609060101010101" charset="-122"/>
                <a:ea typeface="楷体" panose="02010609060101010101" charset="-122"/>
                <a:cs typeface="楷体" panose="02010609060101010101" charset="-122"/>
                <a:sym typeface="Arial" panose="020B0604020202020204" pitchFamily="34" charset="0"/>
              </a:rPr>
              <a:t> </a:t>
            </a:r>
            <a:r>
              <a:rPr lang="zh-CN" altLang="en-US" sz="2400" b="1">
                <a:latin typeface="楷体" panose="02010609060101010101" charset="-122"/>
                <a:ea typeface="楷体" panose="02010609060101010101" charset="-122"/>
                <a:cs typeface="楷体" panose="02010609060101010101" charset="-122"/>
                <a:sym typeface="Arial" panose="020B0604020202020204" pitchFamily="34" charset="0"/>
              </a:rPr>
              <a:t>材料</a:t>
            </a:r>
            <a:r>
              <a:rPr lang="en-US" altLang="zh-CN" sz="2400" b="1">
                <a:latin typeface="楷体" panose="02010609060101010101" charset="-122"/>
                <a:ea typeface="楷体" panose="02010609060101010101" charset="-122"/>
                <a:cs typeface="楷体" panose="02010609060101010101" charset="-122"/>
                <a:sym typeface="Arial" panose="020B0604020202020204" pitchFamily="34" charset="0"/>
              </a:rPr>
              <a:t>2</a:t>
            </a:r>
            <a:r>
              <a:rPr lang="zh-CN" altLang="en-US" sz="2400" b="1">
                <a:latin typeface="楷体" panose="02010609060101010101" charset="-122"/>
                <a:ea typeface="楷体" panose="02010609060101010101" charset="-122"/>
                <a:cs typeface="楷体" panose="02010609060101010101" charset="-122"/>
                <a:sym typeface="Arial" panose="020B0604020202020204" pitchFamily="34" charset="0"/>
              </a:rPr>
              <a:t>：民族自决权就是政治上的独立权，即在政治上同压迫民族自由分离的权利 ……人类只有经过一切被压迫民族完全解放的过渡时期，才能达到各民族的必然融合。                                            </a:t>
            </a:r>
          </a:p>
          <a:p>
            <a:pPr lvl="0" indent="0" algn="l" fontAlgn="auto">
              <a:lnSpc>
                <a:spcPct val="110000"/>
              </a:lnSpc>
            </a:pPr>
            <a:r>
              <a:rPr lang="zh-CN" altLang="en-US" sz="2400" b="1">
                <a:latin typeface="楷体" panose="02010609060101010101" charset="-122"/>
                <a:ea typeface="楷体" panose="02010609060101010101" charset="-122"/>
                <a:cs typeface="楷体" panose="02010609060101010101" charset="-122"/>
                <a:sym typeface="Arial" panose="020B0604020202020204" pitchFamily="34" charset="0"/>
              </a:rPr>
              <a:t> ——列宁：《社会主义革命和民族自决权》</a:t>
            </a:r>
            <a:r>
              <a:rPr lang="en-US" altLang="zh-CN" sz="2400" err="1">
                <a:latin typeface="MiSans"/>
                <a:ea typeface="汉仪楷体简"/>
                <a:cs typeface="黑体" panose="02010609060101010101" charset="-122"/>
                <a:sym typeface="Arial" panose="020B0604020202020204" pitchFamily="34" charset="0"/>
              </a:rPr>
              <a:t> </a:t>
            </a:r>
          </a:p>
        </p:txBody>
      </p:sp>
      <p:sp>
        <p:nvSpPr>
          <p:cNvPr id="2" name="文本框 1"/>
          <p:cNvSpPr txBox="1"/>
          <p:nvPr>
            <p:custDataLst>
              <p:tags r:id="rId5"/>
            </p:custDataLst>
          </p:nvPr>
        </p:nvSpPr>
        <p:spPr>
          <a:xfrm>
            <a:off x="83820" y="742315"/>
            <a:ext cx="5855970" cy="614680"/>
          </a:xfrm>
          <a:prstGeom prst="rect">
            <a:avLst/>
          </a:prstGeom>
          <a:noFill/>
        </p:spPr>
        <p:txBody>
          <a:bodyPr wrap="square" rtlCol="0">
            <a:noAutofit/>
          </a:bodyPr>
          <a:lstStyle/>
          <a:p>
            <a:r>
              <a:rPr lang="zh-CN" altLang="en-US" sz="2800" b="1">
                <a:solidFill>
                  <a:srgbClr val="C00000"/>
                </a:solidFill>
                <a:latin typeface="黑体" panose="02010609060101010101" charset="-122"/>
                <a:ea typeface="黑体" panose="02010609060101010101" charset="-122"/>
                <a:cs typeface="黑体" panose="02010609060101010101" charset="-122"/>
              </a:rPr>
              <a:t>（二）民族民主意识的觉醒</a:t>
            </a:r>
          </a:p>
        </p:txBody>
      </p:sp>
      <p:sp>
        <p:nvSpPr>
          <p:cNvPr id="36" name="TextBox 15"/>
          <p:cNvSpPr txBox="1"/>
          <p:nvPr>
            <p:custDataLst>
              <p:tags r:id="rId6"/>
            </p:custDataLst>
          </p:nvPr>
        </p:nvSpPr>
        <p:spPr>
          <a:xfrm>
            <a:off x="103505" y="38735"/>
            <a:ext cx="8018145" cy="521970"/>
          </a:xfrm>
          <a:prstGeom prst="rect">
            <a:avLst/>
          </a:prstGeom>
          <a:noFill/>
        </p:spPr>
        <p:txBody>
          <a:bodyPr wrap="square" rtlCol="0">
            <a:spAutoFit/>
          </a:bodyPr>
          <a:lstStyle/>
          <a:p>
            <a:pPr lvl="0" algn="l">
              <a:buClrTx/>
              <a:buSzTx/>
              <a:buFont typeface="Arial" panose="020B0604020202020204" pitchFamily="34" charset="0"/>
            </a:pPr>
            <a:r>
              <a:rPr lang="zh-CN" altLang="en-US" sz="2800" b="1">
                <a:solidFill>
                  <a:srgbClr val="C00000"/>
                </a:solidFill>
                <a:latin typeface="微软雅黑" panose="020B0503020204020204" charset="-122"/>
                <a:ea typeface="微软雅黑" panose="020B0503020204020204" charset="-122"/>
                <a:sym typeface="+mn-ea"/>
              </a:rPr>
              <a:t>一、第一次世界大战</a:t>
            </a:r>
            <a:r>
              <a:rPr lang="zh-CN" altLang="en-US" sz="2800" b="1">
                <a:solidFill>
                  <a:srgbClr val="C00000"/>
                </a:solidFill>
                <a:effectLst/>
                <a:latin typeface="微软雅黑" panose="020B0503020204020204" charset="-122"/>
                <a:ea typeface="微软雅黑" panose="020B0503020204020204" charset="-122"/>
                <a:cs typeface="华文楷体" panose="02010600040101010101" charset="-122"/>
                <a:sym typeface="+mn-ea"/>
              </a:rPr>
              <a:t>与民族民主意识的觉醒</a:t>
            </a:r>
          </a:p>
        </p:txBody>
      </p:sp>
      <p:sp>
        <p:nvSpPr>
          <p:cNvPr id="3" name="文本框 2"/>
          <p:cNvSpPr txBox="1"/>
          <p:nvPr>
            <p:custDataLst>
              <p:tags r:id="rId7"/>
            </p:custDataLst>
          </p:nvPr>
        </p:nvSpPr>
        <p:spPr>
          <a:xfrm>
            <a:off x="397510" y="1303655"/>
            <a:ext cx="4883150" cy="521970"/>
          </a:xfrm>
          <a:prstGeom prst="rect">
            <a:avLst/>
          </a:prstGeom>
          <a:noFill/>
        </p:spPr>
        <p:txBody>
          <a:bodyPr wrap="square" rtlCol="0" anchor="t">
            <a:spAutoFit/>
          </a:bodyPr>
          <a:lstStyle/>
          <a:p>
            <a:r>
              <a:rPr lang="en-US" altLang="zh-CN" sz="2800" b="1">
                <a:solidFill>
                  <a:schemeClr val="tx1"/>
                </a:solidFill>
                <a:latin typeface="黑体" panose="02010609060101010101" charset="-122"/>
                <a:ea typeface="黑体" panose="02010609060101010101" charset="-122"/>
                <a:cs typeface="黑体" panose="02010609060101010101" charset="-122"/>
                <a:sym typeface="+mn-ea"/>
              </a:rPr>
              <a:t>1</a:t>
            </a:r>
            <a:r>
              <a:rPr lang="zh-CN" altLang="en-US" sz="2800" b="1">
                <a:solidFill>
                  <a:schemeClr val="tx1"/>
                </a:solidFill>
                <a:latin typeface="黑体" panose="02010609060101010101" charset="-122"/>
                <a:ea typeface="黑体" panose="02010609060101010101" charset="-122"/>
                <a:cs typeface="黑体" panose="02010609060101010101" charset="-122"/>
                <a:sym typeface="+mn-ea"/>
              </a:rPr>
              <a:t>、民族民主意识觉醒的背景</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blinds(horizontal)">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19"/>
          <p:cNvSpPr txBox="1"/>
          <p:nvPr>
            <p:custDataLst>
              <p:tags r:id="rId1"/>
            </p:custDataLst>
          </p:nvPr>
        </p:nvSpPr>
        <p:spPr>
          <a:xfrm>
            <a:off x="478155" y="2559050"/>
            <a:ext cx="5144770" cy="1420495"/>
          </a:xfrm>
          <a:prstGeom prst="rect">
            <a:avLst/>
          </a:prstGeom>
          <a:noFill/>
          <a:ln w="9525">
            <a:noFill/>
          </a:ln>
        </p:spPr>
        <p:txBody>
          <a:bodyPr wrap="square">
            <a:spAutoFit/>
          </a:bodyPr>
          <a:lstStyle/>
          <a:p>
            <a:pPr indent="0">
              <a:lnSpc>
                <a:spcPct val="120000"/>
              </a:lnSpc>
            </a:pPr>
            <a:r>
              <a:rPr lang="zh-CN" altLang="en-US" sz="2400" b="1" spc="-100">
                <a:latin typeface="黑体" panose="02010609060101010101" charset="-122"/>
                <a:ea typeface="黑体" panose="02010609060101010101" charset="-122"/>
                <a:cs typeface="黑体" panose="02010609060101010101" charset="-122"/>
              </a:rPr>
              <a:t>（6）第一次世界大战期间亚非拉国家民族资本主义的发展，民族资产阶级和无产阶级力量的增强。</a:t>
            </a:r>
          </a:p>
        </p:txBody>
      </p:sp>
      <p:sp>
        <p:nvSpPr>
          <p:cNvPr id="21" name="文本框 20"/>
          <p:cNvSpPr txBox="1"/>
          <p:nvPr>
            <p:custDataLst>
              <p:tags r:id="rId2"/>
            </p:custDataLst>
          </p:nvPr>
        </p:nvSpPr>
        <p:spPr>
          <a:xfrm>
            <a:off x="513080" y="1977390"/>
            <a:ext cx="4619625" cy="534035"/>
          </a:xfrm>
          <a:prstGeom prst="rect">
            <a:avLst/>
          </a:prstGeom>
          <a:noFill/>
        </p:spPr>
        <p:txBody>
          <a:bodyPr wrap="square" rtlCol="0">
            <a:spAutoFit/>
          </a:bodyPr>
          <a:lstStyle/>
          <a:p>
            <a:pPr algn="l">
              <a:lnSpc>
                <a:spcPct val="120000"/>
              </a:lnSpc>
              <a:buClrTx/>
              <a:buSzTx/>
              <a:buFontTx/>
            </a:pPr>
            <a:r>
              <a:rPr lang="zh-CN" altLang="en-US" sz="2400" b="1" spc="-100">
                <a:latin typeface="黑体" panose="02010609060101010101" charset="-122"/>
                <a:ea typeface="黑体" panose="02010609060101010101" charset="-122"/>
                <a:cs typeface="黑体" panose="02010609060101010101" charset="-122"/>
                <a:sym typeface="+mn-ea"/>
              </a:rPr>
              <a:t>（5）俄国十月革命的鼓舞。</a:t>
            </a:r>
          </a:p>
        </p:txBody>
      </p:sp>
      <p:sp>
        <p:nvSpPr>
          <p:cNvPr id="24" name="文本框 23"/>
          <p:cNvSpPr txBox="1"/>
          <p:nvPr>
            <p:custDataLst>
              <p:tags r:id="rId3"/>
            </p:custDataLst>
          </p:nvPr>
        </p:nvSpPr>
        <p:spPr>
          <a:xfrm>
            <a:off x="5767070" y="4427220"/>
            <a:ext cx="6313170" cy="2245360"/>
          </a:xfrm>
          <a:prstGeom prst="rect">
            <a:avLst/>
          </a:prstGeom>
          <a:solidFill>
            <a:schemeClr val="bg1"/>
          </a:solidFill>
          <a:ln w="12700" cmpd="sng">
            <a:solidFill>
              <a:schemeClr val="accent1">
                <a:shade val="50000"/>
              </a:schemeClr>
            </a:solidFill>
            <a:prstDash val="sysDot"/>
          </a:ln>
        </p:spPr>
        <p:txBody>
          <a:bodyPr wrap="square" rtlCol="0" anchor="t">
            <a:spAutoFit/>
          </a:bodyPr>
          <a:lstStyle/>
          <a:p>
            <a:pPr>
              <a:lnSpc>
                <a:spcPct val="140000"/>
              </a:lnSpc>
            </a:pPr>
            <a:r>
              <a:rPr lang="en-US" altLang="zh-CN" sz="2000" b="1">
                <a:latin typeface="楷体" panose="02010609060101010101" charset="-122"/>
                <a:ea typeface="楷体" panose="02010609060101010101" charset="-122"/>
                <a:cs typeface="楷体" panose="02010609060101010101" charset="-122"/>
                <a:sym typeface="+mn-ea"/>
              </a:rPr>
              <a:t>材料2：战争期间，帝国主义宗主国忙于互相厮杀，暂时放松了对殖民地半殖民地的控制，他们的民族工业得以乘隙发展，成为反对帝国主义的重要政治力量和社会力量。</a:t>
            </a:r>
            <a:endParaRPr lang="en-US" altLang="zh-CN" sz="2000" b="1">
              <a:latin typeface="楷体" panose="02010609060101010101" charset="-122"/>
              <a:ea typeface="楷体" panose="02010609060101010101" charset="-122"/>
              <a:cs typeface="楷体" panose="02010609060101010101" charset="-122"/>
            </a:endParaRPr>
          </a:p>
          <a:p>
            <a:pPr>
              <a:lnSpc>
                <a:spcPct val="140000"/>
              </a:lnSpc>
            </a:pPr>
            <a:r>
              <a:rPr lang="en-US" altLang="zh-CN" sz="2000" b="1">
                <a:latin typeface="楷体" panose="02010609060101010101" charset="-122"/>
                <a:ea typeface="楷体" panose="02010609060101010101" charset="-122"/>
                <a:cs typeface="楷体" panose="02010609060101010101" charset="-122"/>
                <a:sym typeface="+mn-ea"/>
              </a:rPr>
              <a:t>            ——《世界史·现代史编》                            </a:t>
            </a:r>
            <a:endParaRPr lang="zh-CN" altLang="en-US" sz="2000" b="1">
              <a:latin typeface="楷体" panose="02010609060101010101" charset="-122"/>
              <a:ea typeface="楷体" panose="02010609060101010101" charset="-122"/>
              <a:cs typeface="楷体" panose="02010609060101010101" charset="-122"/>
              <a:sym typeface="+mn-ea"/>
            </a:endParaRPr>
          </a:p>
        </p:txBody>
      </p:sp>
      <p:sp>
        <p:nvSpPr>
          <p:cNvPr id="7" name="文本框 6"/>
          <p:cNvSpPr txBox="1"/>
          <p:nvPr>
            <p:custDataLst>
              <p:tags r:id="rId4"/>
            </p:custDataLst>
          </p:nvPr>
        </p:nvSpPr>
        <p:spPr>
          <a:xfrm>
            <a:off x="5766435" y="1461135"/>
            <a:ext cx="6313805" cy="2823210"/>
          </a:xfrm>
          <a:prstGeom prst="rect">
            <a:avLst/>
          </a:prstGeom>
          <a:solidFill>
            <a:schemeClr val="bg1"/>
          </a:solidFill>
          <a:ln w="12700" cmpd="sng">
            <a:solidFill>
              <a:schemeClr val="accent1">
                <a:shade val="50000"/>
              </a:schemeClr>
            </a:solidFill>
            <a:prstDash val="sysDot"/>
          </a:ln>
        </p:spPr>
        <p:txBody>
          <a:bodyPr wrap="square" rtlCol="0">
            <a:noAutofit/>
          </a:bodyPr>
          <a:lstStyle/>
          <a:p>
            <a:pPr>
              <a:lnSpc>
                <a:spcPct val="140000"/>
              </a:lnSpc>
              <a:buClrTx/>
              <a:buSzTx/>
              <a:buFontTx/>
            </a:pPr>
            <a:r>
              <a:rPr lang="en-US" altLang="zh-CN" sz="2000" b="1">
                <a:latin typeface="楷体" panose="02010609060101010101" charset="-122"/>
                <a:ea typeface="楷体" panose="02010609060101010101" charset="-122"/>
                <a:cs typeface="楷体" panose="02010609060101010101" charset="-122"/>
                <a:sym typeface="Arial" panose="020B0604020202020204" pitchFamily="34" charset="0"/>
              </a:rPr>
              <a:t>材料1：如果某个民族被强制留在别国版图之内，如果违反这个民族的愿望，不给它以权利，使它能在兼并国军队或任何较强民族的军队完全撤走的条件下，不受丝毫强制地用自由投票的方式决定这个民族的国家形式问题，那么合并这个民族的行为就是兼并，即侵占或暴力行为。——《和平法令》1917.11.8</a:t>
            </a:r>
          </a:p>
        </p:txBody>
      </p:sp>
      <p:pic>
        <p:nvPicPr>
          <p:cNvPr id="102" name="图片 101"/>
          <p:cNvPicPr/>
          <p:nvPr>
            <p:custDataLst>
              <p:tags r:id="rId5"/>
            </p:custDataLst>
          </p:nvPr>
        </p:nvPicPr>
        <p:blipFill>
          <a:blip r:embed="rId11"/>
          <a:stretch>
            <a:fillRect/>
          </a:stretch>
        </p:blipFill>
        <p:spPr>
          <a:xfrm>
            <a:off x="477520" y="4027170"/>
            <a:ext cx="5219700" cy="2654935"/>
          </a:xfrm>
          <a:prstGeom prst="rect">
            <a:avLst/>
          </a:prstGeom>
          <a:noFill/>
          <a:ln w="9525">
            <a:noFill/>
          </a:ln>
        </p:spPr>
      </p:pic>
      <p:sp>
        <p:nvSpPr>
          <p:cNvPr id="11" name="文本框 10"/>
          <p:cNvSpPr txBox="1"/>
          <p:nvPr>
            <p:custDataLst>
              <p:tags r:id="rId6"/>
            </p:custDataLst>
          </p:nvPr>
        </p:nvSpPr>
        <p:spPr>
          <a:xfrm>
            <a:off x="2245995" y="6303010"/>
            <a:ext cx="1442085" cy="275590"/>
          </a:xfrm>
          <a:prstGeom prst="rect">
            <a:avLst/>
          </a:prstGeom>
          <a:solidFill>
            <a:schemeClr val="bg1"/>
          </a:solidFill>
        </p:spPr>
        <p:txBody>
          <a:bodyPr wrap="square" rtlCol="0" anchor="t">
            <a:noAutofit/>
          </a:bodyPr>
          <a:lstStyle/>
          <a:p>
            <a:r>
              <a:rPr lang="en-US" sz="1600" b="1">
                <a:uFillTx/>
                <a:latin typeface="黑体" panose="02010609060101010101" charset="-122"/>
                <a:ea typeface="黑体" panose="02010609060101010101" charset="-122"/>
                <a:cs typeface="黑体" panose="02010609060101010101" charset="-122"/>
                <a:sym typeface="Arial" panose="020B0604020202020204" pitchFamily="34" charset="0"/>
              </a:rPr>
              <a:t>俄国十月革命</a:t>
            </a:r>
            <a:endParaRPr lang="en-US" altLang="en-US" sz="1600" b="1">
              <a:uFillTx/>
              <a:latin typeface="黑体" panose="02010609060101010101" charset="-122"/>
              <a:ea typeface="黑体" panose="02010609060101010101" charset="-122"/>
              <a:cs typeface="黑体" panose="02010609060101010101" charset="-122"/>
              <a:sym typeface="Arial" panose="020B0604020202020204" pitchFamily="34" charset="0"/>
            </a:endParaRPr>
          </a:p>
        </p:txBody>
      </p:sp>
      <p:sp>
        <p:nvSpPr>
          <p:cNvPr id="4" name="文本框 3"/>
          <p:cNvSpPr txBox="1"/>
          <p:nvPr>
            <p:custDataLst>
              <p:tags r:id="rId7"/>
            </p:custDataLst>
          </p:nvPr>
        </p:nvSpPr>
        <p:spPr>
          <a:xfrm>
            <a:off x="83820" y="742315"/>
            <a:ext cx="5855970" cy="614680"/>
          </a:xfrm>
          <a:prstGeom prst="rect">
            <a:avLst/>
          </a:prstGeom>
          <a:noFill/>
        </p:spPr>
        <p:txBody>
          <a:bodyPr wrap="square" rtlCol="0">
            <a:noAutofit/>
          </a:bodyPr>
          <a:lstStyle/>
          <a:p>
            <a:r>
              <a:rPr lang="zh-CN" altLang="en-US" sz="2800" b="1">
                <a:solidFill>
                  <a:srgbClr val="C00000"/>
                </a:solidFill>
                <a:latin typeface="黑体" panose="02010609060101010101" charset="-122"/>
                <a:ea typeface="黑体" panose="02010609060101010101" charset="-122"/>
                <a:cs typeface="黑体" panose="02010609060101010101" charset="-122"/>
              </a:rPr>
              <a:t>（二）民族民主意识的觉醒</a:t>
            </a:r>
          </a:p>
        </p:txBody>
      </p:sp>
      <p:sp>
        <p:nvSpPr>
          <p:cNvPr id="36" name="TextBox 15"/>
          <p:cNvSpPr txBox="1"/>
          <p:nvPr>
            <p:custDataLst>
              <p:tags r:id="rId8"/>
            </p:custDataLst>
          </p:nvPr>
        </p:nvSpPr>
        <p:spPr>
          <a:xfrm>
            <a:off x="103505" y="38735"/>
            <a:ext cx="8018145" cy="521970"/>
          </a:xfrm>
          <a:prstGeom prst="rect">
            <a:avLst/>
          </a:prstGeom>
          <a:noFill/>
        </p:spPr>
        <p:txBody>
          <a:bodyPr wrap="square" rtlCol="0">
            <a:spAutoFit/>
          </a:bodyPr>
          <a:lstStyle/>
          <a:p>
            <a:pPr lvl="0" algn="l">
              <a:buClrTx/>
              <a:buSzTx/>
              <a:buFont typeface="Arial" panose="020B0604020202020204" pitchFamily="34" charset="0"/>
            </a:pPr>
            <a:r>
              <a:rPr lang="zh-CN" altLang="en-US" sz="2800" b="1">
                <a:solidFill>
                  <a:srgbClr val="C00000"/>
                </a:solidFill>
                <a:latin typeface="微软雅黑" panose="020B0503020204020204" charset="-122"/>
                <a:ea typeface="微软雅黑" panose="020B0503020204020204" charset="-122"/>
                <a:sym typeface="+mn-ea"/>
              </a:rPr>
              <a:t>一、第一次世界大战</a:t>
            </a:r>
            <a:r>
              <a:rPr lang="zh-CN" altLang="en-US" sz="2800" b="1">
                <a:solidFill>
                  <a:srgbClr val="C00000"/>
                </a:solidFill>
                <a:effectLst/>
                <a:latin typeface="微软雅黑" panose="020B0503020204020204" charset="-122"/>
                <a:ea typeface="微软雅黑" panose="020B0503020204020204" charset="-122"/>
                <a:cs typeface="华文楷体" panose="02010600040101010101" charset="-122"/>
                <a:sym typeface="+mn-ea"/>
              </a:rPr>
              <a:t>与民族民主意识的觉醒</a:t>
            </a:r>
          </a:p>
        </p:txBody>
      </p:sp>
      <p:sp>
        <p:nvSpPr>
          <p:cNvPr id="5" name="文本框 4"/>
          <p:cNvSpPr txBox="1"/>
          <p:nvPr>
            <p:custDataLst>
              <p:tags r:id="rId9"/>
            </p:custDataLst>
          </p:nvPr>
        </p:nvSpPr>
        <p:spPr>
          <a:xfrm>
            <a:off x="397510" y="1303655"/>
            <a:ext cx="4883150" cy="521970"/>
          </a:xfrm>
          <a:prstGeom prst="rect">
            <a:avLst/>
          </a:prstGeom>
          <a:noFill/>
        </p:spPr>
        <p:txBody>
          <a:bodyPr wrap="square" rtlCol="0" anchor="t">
            <a:spAutoFit/>
          </a:bodyPr>
          <a:lstStyle/>
          <a:p>
            <a:r>
              <a:rPr lang="en-US" altLang="zh-CN" sz="2800" b="1">
                <a:solidFill>
                  <a:schemeClr val="tx1"/>
                </a:solidFill>
                <a:latin typeface="黑体" panose="02010609060101010101" charset="-122"/>
                <a:ea typeface="黑体" panose="02010609060101010101" charset="-122"/>
                <a:cs typeface="黑体" panose="02010609060101010101" charset="-122"/>
                <a:sym typeface="+mn-ea"/>
              </a:rPr>
              <a:t>1</a:t>
            </a:r>
            <a:r>
              <a:rPr lang="zh-CN" altLang="en-US" sz="2800" b="1">
                <a:solidFill>
                  <a:schemeClr val="tx1"/>
                </a:solidFill>
                <a:latin typeface="黑体" panose="02010609060101010101" charset="-122"/>
                <a:ea typeface="黑体" panose="02010609060101010101" charset="-122"/>
                <a:cs typeface="黑体" panose="02010609060101010101" charset="-122"/>
                <a:sym typeface="+mn-ea"/>
              </a:rPr>
              <a:t>、民族民主意识觉醒的背景</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p:tgtEl>
                                          <p:spTgt spid="21"/>
                                        </p:tgtEl>
                                        <p:attrNameLst>
                                          <p:attrName>ppt_y</p:attrName>
                                        </p:attrNameLst>
                                      </p:cBhvr>
                                      <p:tavLst>
                                        <p:tav tm="0">
                                          <p:val>
                                            <p:strVal val="#ppt_y+#ppt_h*1.125000"/>
                                          </p:val>
                                        </p:tav>
                                        <p:tav tm="100000">
                                          <p:val>
                                            <p:strVal val="#ppt_y"/>
                                          </p:val>
                                        </p:tav>
                                      </p:tavLst>
                                    </p:anim>
                                    <p:animEffect transition="in" filter="wipe(up)">
                                      <p:cBhvr>
                                        <p:cTn id="14" dur="500"/>
                                        <p:tgtEl>
                                          <p:spTgt spid="21"/>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blinds(horizontal)">
                                      <p:cBhvr>
                                        <p:cTn id="19" dur="500"/>
                                        <p:tgtEl>
                                          <p:spTgt spid="24"/>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500"/>
                                        <p:tgtEl>
                                          <p:spTgt spid="20"/>
                                        </p:tgtEl>
                                        <p:attrNameLst>
                                          <p:attrName>ppt_y</p:attrName>
                                        </p:attrNameLst>
                                      </p:cBhvr>
                                      <p:tavLst>
                                        <p:tav tm="0">
                                          <p:val>
                                            <p:strVal val="#ppt_y+#ppt_h*1.125000"/>
                                          </p:val>
                                        </p:tav>
                                        <p:tav tm="100000">
                                          <p:val>
                                            <p:strVal val="#ppt_y"/>
                                          </p:val>
                                        </p:tav>
                                      </p:tavLst>
                                    </p:anim>
                                    <p:animEffect transition="in" filter="wipe(up)">
                                      <p:cBhvr>
                                        <p:cTn id="25" dur="500"/>
                                        <p:tgtEl>
                                          <p:spTgt spid="20"/>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blinds(horizontal)">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4" grpId="0" bldLvl="0" animBg="1"/>
      <p:bldP spid="7" grpId="0" bldLvl="0" animBg="1"/>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a:xfrm>
            <a:off x="271780" y="2032635"/>
            <a:ext cx="11751945" cy="4504055"/>
          </a:xfrm>
          <a:noFill/>
          <a:ln>
            <a:noFill/>
            <a:prstDash val="dash"/>
          </a:ln>
        </p:spPr>
        <p:txBody>
          <a:bodyPr>
            <a:noAutofit/>
          </a:bodyPr>
          <a:lstStyle/>
          <a:p>
            <a:pPr marL="471805" indent="-471805">
              <a:lnSpc>
                <a:spcPct val="110000"/>
              </a:lnSpc>
              <a:buNone/>
            </a:pPr>
            <a:r>
              <a:rPr lang="zh-CN" altLang="en-US" sz="2400" b="1" spc="-100">
                <a:solidFill>
                  <a:schemeClr val="tx1"/>
                </a:solidFill>
                <a:latin typeface="黑体" panose="02010609060101010101" charset="-122"/>
                <a:ea typeface="黑体" panose="02010609060101010101" charset="-122"/>
                <a:cs typeface="黑体" panose="02010609060101010101" charset="-122"/>
                <a:sym typeface="Arial" panose="020B0604020202020204" pitchFamily="34" charset="0"/>
              </a:rPr>
              <a:t>（</a:t>
            </a:r>
            <a:r>
              <a:rPr lang="en-US" altLang="zh-CN" sz="2400" b="1" spc="-100">
                <a:solidFill>
                  <a:schemeClr val="tx1"/>
                </a:solidFill>
                <a:latin typeface="黑体" panose="02010609060101010101" charset="-122"/>
                <a:ea typeface="黑体" panose="02010609060101010101" charset="-122"/>
                <a:cs typeface="黑体" panose="02010609060101010101" charset="-122"/>
                <a:sym typeface="Arial" panose="020B0604020202020204" pitchFamily="34" charset="0"/>
              </a:rPr>
              <a:t>1</a:t>
            </a:r>
            <a:r>
              <a:rPr lang="zh-CN" altLang="en-US" sz="2400" b="1" spc="-100">
                <a:solidFill>
                  <a:schemeClr val="tx1"/>
                </a:solidFill>
                <a:latin typeface="黑体" panose="02010609060101010101" charset="-122"/>
                <a:ea typeface="黑体" panose="02010609060101010101" charset="-122"/>
                <a:cs typeface="黑体" panose="02010609060101010101" charset="-122"/>
                <a:sym typeface="Arial" panose="020B0604020202020204" pitchFamily="34" charset="0"/>
              </a:rPr>
              <a:t>）一战前，东欧和东南欧的被压迫民族，已经有不断高涨的民族独立愿望和行动。</a:t>
            </a:r>
          </a:p>
          <a:p>
            <a:pPr marL="471805" indent="-471805">
              <a:lnSpc>
                <a:spcPct val="110000"/>
              </a:lnSpc>
              <a:buNone/>
            </a:pPr>
            <a:r>
              <a:rPr lang="zh-CN" altLang="en-US" sz="2400" b="1" spc="-100">
                <a:solidFill>
                  <a:schemeClr val="tx1"/>
                </a:solidFill>
                <a:latin typeface="黑体" panose="02010609060101010101" charset="-122"/>
                <a:ea typeface="黑体" panose="02010609060101010101" charset="-122"/>
                <a:cs typeface="黑体" panose="02010609060101010101" charset="-122"/>
                <a:sym typeface="+mn-ea"/>
              </a:rPr>
              <a:t>（2）一战客观上将自由、民主与民族独立的思想进一步传播到欧洲和西亚、北非各地。</a:t>
            </a:r>
          </a:p>
          <a:p>
            <a:pPr marL="0" lvl="0" indent="0" defTabSz="1171575" fontAlgn="auto">
              <a:lnSpc>
                <a:spcPct val="110000"/>
              </a:lnSpc>
              <a:buNone/>
            </a:pPr>
            <a:r>
              <a:rPr lang="zh-CN" altLang="en-US" sz="2400" b="1" spc="-100">
                <a:solidFill>
                  <a:schemeClr val="tx1"/>
                </a:solidFill>
                <a:latin typeface="黑体" panose="02010609060101010101" charset="-122"/>
                <a:ea typeface="黑体" panose="02010609060101010101" charset="-122"/>
                <a:cs typeface="黑体" panose="02010609060101010101" charset="-122"/>
                <a:sym typeface="+mn-ea"/>
              </a:rPr>
              <a:t>（3）</a:t>
            </a:r>
            <a:r>
              <a:rPr lang="zh-CN" altLang="en-US" sz="2400" b="1" spc="-100">
                <a:solidFill>
                  <a:schemeClr val="tx1"/>
                </a:solidFill>
                <a:latin typeface="黑体" panose="02010609060101010101" charset="-122"/>
                <a:ea typeface="黑体" panose="02010609060101010101" charset="-122"/>
                <a:cs typeface="黑体" panose="02010609060101010101" charset="-122"/>
                <a:sym typeface="Arial" panose="020B0604020202020204" pitchFamily="34" charset="0"/>
              </a:rPr>
              <a:t>一战后期，俄罗斯帝国、奥匈帝国、德意志帝国、奥斯曼帝国纷纷解体，诞生了一系列民族独立国家，改变了欧洲、西亚和北非的政治版图</a:t>
            </a:r>
            <a:r>
              <a:rPr lang="zh-CN" altLang="en-US" sz="2400" b="1" spc="-100">
                <a:solidFill>
                  <a:schemeClr val="tx1"/>
                </a:solidFill>
                <a:latin typeface="黑体" panose="02010609060101010101" charset="-122"/>
                <a:ea typeface="黑体" panose="02010609060101010101" charset="-122"/>
                <a:cs typeface="黑体" panose="02010609060101010101" charset="-122"/>
                <a:sym typeface="+mn-ea"/>
              </a:rPr>
              <a:t>；</a:t>
            </a:r>
          </a:p>
          <a:p>
            <a:pPr marL="0" lvl="0" indent="0" defTabSz="1171575" fontAlgn="auto">
              <a:lnSpc>
                <a:spcPct val="110000"/>
              </a:lnSpc>
              <a:buNone/>
            </a:pPr>
            <a:r>
              <a:rPr lang="zh-CN" altLang="en-US" sz="2400" b="1" spc="-100">
                <a:solidFill>
                  <a:schemeClr val="tx1"/>
                </a:solidFill>
                <a:latin typeface="黑体" panose="02010609060101010101" charset="-122"/>
                <a:ea typeface="黑体" panose="02010609060101010101" charset="-122"/>
                <a:cs typeface="黑体" panose="02010609060101010101" charset="-122"/>
                <a:sym typeface="Arial" panose="020B0604020202020204" pitchFamily="34" charset="0"/>
              </a:rPr>
              <a:t>（4）在帮助宗主国作战并取得胜利的过程中，</a:t>
            </a:r>
            <a:r>
              <a:rPr lang="zh-CN" altLang="en-US" sz="2400" b="1" spc="-100">
                <a:solidFill>
                  <a:schemeClr val="tx1"/>
                </a:solidFill>
                <a:latin typeface="黑体" panose="02010609060101010101" charset="-122"/>
                <a:ea typeface="黑体" panose="02010609060101010101" charset="-122"/>
                <a:cs typeface="黑体" panose="02010609060101010101" charset="-122"/>
                <a:sym typeface="+mn-ea"/>
              </a:rPr>
              <a:t>民族自决原则在殖民地传播开来，成为指导当地人民为  独立、民主而斗争的武器。</a:t>
            </a:r>
            <a:endParaRPr lang="zh-CN" altLang="en-US" sz="2400" b="1" spc="-100">
              <a:solidFill>
                <a:schemeClr val="tx1"/>
              </a:solidFill>
              <a:latin typeface="黑体" panose="02010609060101010101" charset="-122"/>
              <a:ea typeface="黑体" panose="02010609060101010101" charset="-122"/>
              <a:cs typeface="黑体" panose="02010609060101010101" charset="-122"/>
            </a:endParaRPr>
          </a:p>
          <a:p>
            <a:pPr marL="0" indent="0">
              <a:lnSpc>
                <a:spcPct val="110000"/>
              </a:lnSpc>
              <a:buNone/>
            </a:pPr>
            <a:r>
              <a:rPr lang="zh-CN" altLang="en-US" sz="2400" b="1" spc="-100">
                <a:solidFill>
                  <a:schemeClr val="tx1"/>
                </a:solidFill>
                <a:latin typeface="黑体" panose="02010609060101010101" charset="-122"/>
                <a:ea typeface="黑体" panose="02010609060101010101" charset="-122"/>
                <a:cs typeface="黑体" panose="02010609060101010101" charset="-122"/>
                <a:sym typeface="+mn-ea"/>
              </a:rPr>
              <a:t>（5）俄国十月革命的鼓舞。</a:t>
            </a:r>
          </a:p>
          <a:p>
            <a:pPr marL="0" indent="0">
              <a:lnSpc>
                <a:spcPct val="110000"/>
              </a:lnSpc>
              <a:buNone/>
            </a:pPr>
            <a:r>
              <a:rPr lang="zh-CN" altLang="en-US" sz="2400" b="1" spc="-100">
                <a:solidFill>
                  <a:schemeClr val="tx1"/>
                </a:solidFill>
                <a:latin typeface="黑体" panose="02010609060101010101" charset="-122"/>
                <a:ea typeface="黑体" panose="02010609060101010101" charset="-122"/>
                <a:cs typeface="黑体" panose="02010609060101010101" charset="-122"/>
                <a:sym typeface="+mn-ea"/>
              </a:rPr>
              <a:t>（6）第一次世界大战期间亚非拉国家民族资本主义的发展，民族资产阶级和无产阶级力量的增强。</a:t>
            </a:r>
          </a:p>
        </p:txBody>
      </p:sp>
      <p:sp>
        <p:nvSpPr>
          <p:cNvPr id="2" name="文本框 1"/>
          <p:cNvSpPr txBox="1"/>
          <p:nvPr>
            <p:custDataLst>
              <p:tags r:id="rId2"/>
            </p:custDataLst>
          </p:nvPr>
        </p:nvSpPr>
        <p:spPr>
          <a:xfrm>
            <a:off x="83820" y="742315"/>
            <a:ext cx="5855970" cy="614680"/>
          </a:xfrm>
          <a:prstGeom prst="rect">
            <a:avLst/>
          </a:prstGeom>
          <a:noFill/>
        </p:spPr>
        <p:txBody>
          <a:bodyPr wrap="square" rtlCol="0">
            <a:noAutofit/>
          </a:bodyPr>
          <a:lstStyle/>
          <a:p>
            <a:r>
              <a:rPr lang="zh-CN" altLang="en-US" sz="2800" b="1">
                <a:solidFill>
                  <a:srgbClr val="C00000"/>
                </a:solidFill>
                <a:latin typeface="黑体" panose="02010609060101010101" charset="-122"/>
                <a:ea typeface="黑体" panose="02010609060101010101" charset="-122"/>
                <a:cs typeface="黑体" panose="02010609060101010101" charset="-122"/>
              </a:rPr>
              <a:t>（二）民族民主意识的觉醒</a:t>
            </a:r>
          </a:p>
        </p:txBody>
      </p:sp>
      <p:sp>
        <p:nvSpPr>
          <p:cNvPr id="36" name="TextBox 15"/>
          <p:cNvSpPr txBox="1"/>
          <p:nvPr>
            <p:custDataLst>
              <p:tags r:id="rId3"/>
            </p:custDataLst>
          </p:nvPr>
        </p:nvSpPr>
        <p:spPr>
          <a:xfrm>
            <a:off x="103505" y="38735"/>
            <a:ext cx="8018145" cy="521970"/>
          </a:xfrm>
          <a:prstGeom prst="rect">
            <a:avLst/>
          </a:prstGeom>
          <a:noFill/>
        </p:spPr>
        <p:txBody>
          <a:bodyPr wrap="square" rtlCol="0">
            <a:spAutoFit/>
          </a:bodyPr>
          <a:lstStyle/>
          <a:p>
            <a:pPr lvl="0" algn="l">
              <a:buClrTx/>
              <a:buSzTx/>
              <a:buFont typeface="Arial" panose="020B0604020202020204" pitchFamily="34" charset="0"/>
            </a:pPr>
            <a:r>
              <a:rPr lang="zh-CN" altLang="en-US" sz="2800" b="1">
                <a:solidFill>
                  <a:srgbClr val="C00000"/>
                </a:solidFill>
                <a:latin typeface="微软雅黑" panose="020B0503020204020204" charset="-122"/>
                <a:ea typeface="微软雅黑" panose="020B0503020204020204" charset="-122"/>
                <a:sym typeface="+mn-ea"/>
              </a:rPr>
              <a:t>一、第一次世界大战</a:t>
            </a:r>
            <a:r>
              <a:rPr lang="zh-CN" altLang="en-US" sz="2800" b="1">
                <a:solidFill>
                  <a:srgbClr val="C00000"/>
                </a:solidFill>
                <a:effectLst/>
                <a:latin typeface="微软雅黑" panose="020B0503020204020204" charset="-122"/>
                <a:ea typeface="微软雅黑" panose="020B0503020204020204" charset="-122"/>
                <a:cs typeface="华文楷体" panose="02010600040101010101" charset="-122"/>
                <a:sym typeface="+mn-ea"/>
              </a:rPr>
              <a:t>与民族民主意识的觉醒</a:t>
            </a:r>
          </a:p>
        </p:txBody>
      </p:sp>
      <p:sp>
        <p:nvSpPr>
          <p:cNvPr id="4" name="文本框 3"/>
          <p:cNvSpPr txBox="1"/>
          <p:nvPr>
            <p:custDataLst>
              <p:tags r:id="rId4"/>
            </p:custDataLst>
          </p:nvPr>
        </p:nvSpPr>
        <p:spPr>
          <a:xfrm>
            <a:off x="397510" y="1303655"/>
            <a:ext cx="4883150" cy="521970"/>
          </a:xfrm>
          <a:prstGeom prst="rect">
            <a:avLst/>
          </a:prstGeom>
          <a:noFill/>
        </p:spPr>
        <p:txBody>
          <a:bodyPr wrap="square" rtlCol="0" anchor="t">
            <a:spAutoFit/>
          </a:bodyPr>
          <a:lstStyle/>
          <a:p>
            <a:r>
              <a:rPr lang="en-US" altLang="zh-CN" sz="2800" b="1">
                <a:solidFill>
                  <a:schemeClr val="tx1"/>
                </a:solidFill>
                <a:latin typeface="黑体" panose="02010609060101010101" charset="-122"/>
                <a:ea typeface="黑体" panose="02010609060101010101" charset="-122"/>
                <a:cs typeface="黑体" panose="02010609060101010101" charset="-122"/>
                <a:sym typeface="+mn-ea"/>
              </a:rPr>
              <a:t>1</a:t>
            </a:r>
            <a:r>
              <a:rPr lang="zh-CN" altLang="en-US" sz="2800" b="1">
                <a:solidFill>
                  <a:schemeClr val="tx1"/>
                </a:solidFill>
                <a:latin typeface="黑体" panose="02010609060101010101" charset="-122"/>
                <a:ea typeface="黑体" panose="02010609060101010101" charset="-122"/>
                <a:cs typeface="黑体" panose="02010609060101010101" charset="-122"/>
                <a:sym typeface="+mn-ea"/>
              </a:rPr>
              <a:t>、民族民主意识觉醒的背景</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615950" y="2737485"/>
            <a:ext cx="4410075" cy="3745865"/>
          </a:xfrm>
          <a:prstGeom prst="rect">
            <a:avLst/>
          </a:prstGeom>
          <a:noFill/>
        </p:spPr>
        <p:txBody>
          <a:bodyPr wrap="square" rtlCol="0" anchor="t">
            <a:spAutoFit/>
          </a:bodyPr>
          <a:lstStyle/>
          <a:p>
            <a:pPr fontAlgn="auto">
              <a:lnSpc>
                <a:spcPct val="100000"/>
              </a:lnSpc>
            </a:pPr>
            <a:r>
              <a:rPr lang="zh-CN" sz="3600" b="1">
                <a:solidFill>
                  <a:schemeClr val="bg1"/>
                </a:solidFill>
                <a:highlight>
                  <a:srgbClr val="0000FF"/>
                </a:highlight>
                <a:latin typeface="黑体" panose="02010609060101010101" charset="-122"/>
                <a:ea typeface="黑体" panose="02010609060101010101" charset="-122"/>
                <a:cs typeface="宋体" panose="02010600030101010101" pitchFamily="2" charset="-122"/>
                <a:sym typeface="+mn-ea"/>
              </a:rPr>
              <a:t>中国</a:t>
            </a:r>
          </a:p>
          <a:p>
            <a:pPr fontAlgn="auto">
              <a:lnSpc>
                <a:spcPct val="140000"/>
              </a:lnSpc>
            </a:pPr>
            <a:r>
              <a:rPr sz="2400" b="1">
                <a:solidFill>
                  <a:schemeClr val="tx1"/>
                </a:solidFill>
                <a:latin typeface="黑体" panose="02010609060101010101" charset="-122"/>
                <a:ea typeface="黑体" panose="02010609060101010101" charset="-122"/>
                <a:cs typeface="宋体" panose="02010600030101010101" pitchFamily="2" charset="-122"/>
                <a:sym typeface="+mn-ea"/>
              </a:rPr>
              <a:t>①</a:t>
            </a:r>
            <a:r>
              <a:rPr lang="zh-CN" altLang="en-US" sz="2400" b="1">
                <a:solidFill>
                  <a:schemeClr val="tx1"/>
                </a:solidFill>
                <a:latin typeface="黑体" panose="02010609060101010101" charset="-122"/>
                <a:ea typeface="黑体" panose="02010609060101010101" charset="-122"/>
                <a:sym typeface="+mn-ea"/>
              </a:rPr>
              <a:t>巴黎和会上收回山东主权的外交努力失败，五四运动爆发。</a:t>
            </a:r>
            <a:endParaRPr lang="zh-CN" altLang="en-US" sz="2400" b="1">
              <a:solidFill>
                <a:schemeClr val="tx1"/>
              </a:solidFill>
              <a:latin typeface="黑体" panose="02010609060101010101" charset="-122"/>
              <a:ea typeface="黑体" panose="02010609060101010101" charset="-122"/>
            </a:endParaRPr>
          </a:p>
          <a:p>
            <a:pPr marL="0" marR="0" indent="0" algn="l" defTabSz="914400" rtl="0" fontAlgn="auto">
              <a:lnSpc>
                <a:spcPct val="140000"/>
              </a:lnSpc>
              <a:spcBef>
                <a:spcPct val="0"/>
              </a:spcBef>
              <a:spcAft>
                <a:spcPct val="0"/>
              </a:spcAft>
              <a:buClrTx/>
              <a:buSzTx/>
              <a:buFontTx/>
              <a:buNone/>
              <a:defRPr/>
            </a:pPr>
            <a:r>
              <a:rPr lang="zh-CN" altLang="en-US" sz="2400" b="1">
                <a:solidFill>
                  <a:schemeClr val="tx1"/>
                </a:solidFill>
                <a:latin typeface="黑体" panose="02010609060101010101" charset="-122"/>
                <a:ea typeface="黑体" panose="02010609060101010101" charset="-122"/>
                <a:cs typeface="宋体" panose="02010600030101010101" pitchFamily="2" charset="-122"/>
                <a:sym typeface="+mn-ea"/>
              </a:rPr>
              <a:t>②中国</a:t>
            </a:r>
            <a:r>
              <a:rPr lang="zh-CN" altLang="en-US" sz="2400" b="1">
                <a:solidFill>
                  <a:schemeClr val="tx1"/>
                </a:solidFill>
                <a:latin typeface="黑体" panose="02010609060101010101" charset="-122"/>
                <a:ea typeface="黑体" panose="02010609060101010101" charset="-122"/>
                <a:sym typeface="+mn-ea"/>
              </a:rPr>
              <a:t>先进的知识分子猛醒，开始接受马克思列宁主义。</a:t>
            </a:r>
            <a:endParaRPr lang="zh-CN" altLang="en-US" sz="2400" b="1">
              <a:solidFill>
                <a:schemeClr val="tx1"/>
              </a:solidFill>
              <a:latin typeface="黑体" panose="02010609060101010101" charset="-122"/>
              <a:ea typeface="黑体" panose="02010609060101010101" charset="-122"/>
            </a:endParaRPr>
          </a:p>
          <a:p>
            <a:pPr fontAlgn="auto">
              <a:lnSpc>
                <a:spcPct val="140000"/>
              </a:lnSpc>
            </a:pPr>
            <a:r>
              <a:rPr lang="zh-CN" altLang="en-US" sz="2400" b="1">
                <a:solidFill>
                  <a:schemeClr val="tx1"/>
                </a:solidFill>
                <a:latin typeface="黑体" panose="02010609060101010101" charset="-122"/>
                <a:ea typeface="黑体" panose="02010609060101010101" charset="-122"/>
                <a:sym typeface="+mn-ea"/>
              </a:rPr>
              <a:t>③中共成立并领导中国革命的进程 </a:t>
            </a:r>
          </a:p>
        </p:txBody>
      </p:sp>
      <p:sp>
        <p:nvSpPr>
          <p:cNvPr id="17" name="文本框 16"/>
          <p:cNvSpPr txBox="1"/>
          <p:nvPr>
            <p:custDataLst>
              <p:tags r:id="rId2"/>
            </p:custDataLst>
          </p:nvPr>
        </p:nvSpPr>
        <p:spPr>
          <a:xfrm>
            <a:off x="533400" y="2020570"/>
            <a:ext cx="2553335" cy="521970"/>
          </a:xfrm>
          <a:prstGeom prst="rect">
            <a:avLst/>
          </a:prstGeom>
          <a:noFill/>
        </p:spPr>
        <p:txBody>
          <a:bodyPr wrap="square" rtlCol="0" anchor="t">
            <a:spAutoFit/>
          </a:bodyPr>
          <a:lstStyle/>
          <a:p>
            <a:pPr lvl="0" indent="0" algn="l" defTabSz="1171575" fontAlgn="auto">
              <a:lnSpc>
                <a:spcPct val="100000"/>
              </a:lnSpc>
              <a:buClrTx/>
              <a:buSzTx/>
              <a:buFontTx/>
              <a:buNone/>
            </a:pPr>
            <a:r>
              <a:rPr lang="zh-CN" altLang="en-US" sz="2800" b="1">
                <a:solidFill>
                  <a:srgbClr val="FF0000"/>
                </a:solidFill>
                <a:highlight>
                  <a:srgbClr val="FFFF00"/>
                </a:highlight>
                <a:latin typeface="黑体" panose="02010609060101010101" charset="-122"/>
                <a:ea typeface="黑体" panose="02010609060101010101" charset="-122"/>
                <a:cs typeface="黑体" panose="02010609060101010101" charset="-122"/>
                <a:sym typeface="+mn-ea"/>
              </a:rPr>
              <a:t>（</a:t>
            </a:r>
            <a:r>
              <a:rPr lang="en-US" altLang="zh-CN" sz="2800" b="1">
                <a:solidFill>
                  <a:srgbClr val="FF0000"/>
                </a:solidFill>
                <a:highlight>
                  <a:srgbClr val="FFFF00"/>
                </a:highlight>
                <a:latin typeface="黑体" panose="02010609060101010101" charset="-122"/>
                <a:ea typeface="黑体" panose="02010609060101010101" charset="-122"/>
                <a:cs typeface="黑体" panose="02010609060101010101" charset="-122"/>
                <a:sym typeface="+mn-ea"/>
              </a:rPr>
              <a:t>1</a:t>
            </a:r>
            <a:r>
              <a:rPr lang="zh-CN" altLang="en-US" sz="2800" b="1">
                <a:solidFill>
                  <a:srgbClr val="FF0000"/>
                </a:solidFill>
                <a:highlight>
                  <a:srgbClr val="FFFF00"/>
                </a:highlight>
                <a:latin typeface="黑体" panose="02010609060101010101" charset="-122"/>
                <a:ea typeface="黑体" panose="02010609060101010101" charset="-122"/>
                <a:cs typeface="黑体" panose="02010609060101010101" charset="-122"/>
                <a:sym typeface="+mn-ea"/>
              </a:rPr>
              <a:t>）亚洲</a:t>
            </a:r>
          </a:p>
        </p:txBody>
      </p:sp>
      <p:sp>
        <p:nvSpPr>
          <p:cNvPr id="2" name="文本框 1"/>
          <p:cNvSpPr txBox="1"/>
          <p:nvPr>
            <p:custDataLst>
              <p:tags r:id="rId3"/>
            </p:custDataLst>
          </p:nvPr>
        </p:nvSpPr>
        <p:spPr>
          <a:xfrm>
            <a:off x="83820" y="742315"/>
            <a:ext cx="5855970" cy="614680"/>
          </a:xfrm>
          <a:prstGeom prst="rect">
            <a:avLst/>
          </a:prstGeom>
          <a:noFill/>
        </p:spPr>
        <p:txBody>
          <a:bodyPr wrap="square" rtlCol="0">
            <a:noAutofit/>
          </a:bodyPr>
          <a:lstStyle/>
          <a:p>
            <a:r>
              <a:rPr lang="zh-CN" altLang="en-US" sz="2800" b="1">
                <a:solidFill>
                  <a:srgbClr val="C00000"/>
                </a:solidFill>
                <a:latin typeface="黑体" panose="02010609060101010101" charset="-122"/>
                <a:ea typeface="黑体" panose="02010609060101010101" charset="-122"/>
                <a:cs typeface="黑体" panose="02010609060101010101" charset="-122"/>
              </a:rPr>
              <a:t>（二）民族民主意识的觉醒</a:t>
            </a:r>
          </a:p>
        </p:txBody>
      </p:sp>
      <p:sp>
        <p:nvSpPr>
          <p:cNvPr id="36" name="TextBox 15"/>
          <p:cNvSpPr txBox="1"/>
          <p:nvPr>
            <p:custDataLst>
              <p:tags r:id="rId4"/>
            </p:custDataLst>
          </p:nvPr>
        </p:nvSpPr>
        <p:spPr>
          <a:xfrm>
            <a:off x="103505" y="38735"/>
            <a:ext cx="8018145" cy="521970"/>
          </a:xfrm>
          <a:prstGeom prst="rect">
            <a:avLst/>
          </a:prstGeom>
          <a:noFill/>
        </p:spPr>
        <p:txBody>
          <a:bodyPr wrap="square" rtlCol="0">
            <a:spAutoFit/>
          </a:bodyPr>
          <a:lstStyle/>
          <a:p>
            <a:pPr lvl="0" algn="l">
              <a:buClrTx/>
              <a:buSzTx/>
              <a:buFont typeface="Arial" panose="020B0604020202020204" pitchFamily="34" charset="0"/>
            </a:pPr>
            <a:r>
              <a:rPr lang="zh-CN" altLang="en-US" sz="2800" b="1">
                <a:solidFill>
                  <a:srgbClr val="C00000"/>
                </a:solidFill>
                <a:latin typeface="微软雅黑" panose="020B0503020204020204" charset="-122"/>
                <a:ea typeface="微软雅黑" panose="020B0503020204020204" charset="-122"/>
                <a:sym typeface="+mn-ea"/>
              </a:rPr>
              <a:t>一、第一次世界大战</a:t>
            </a:r>
            <a:r>
              <a:rPr lang="zh-CN" altLang="en-US" sz="2800" b="1">
                <a:solidFill>
                  <a:srgbClr val="C00000"/>
                </a:solidFill>
                <a:effectLst/>
                <a:latin typeface="微软雅黑" panose="020B0503020204020204" charset="-122"/>
                <a:ea typeface="微软雅黑" panose="020B0503020204020204" charset="-122"/>
                <a:cs typeface="华文楷体" panose="02010600040101010101" charset="-122"/>
                <a:sym typeface="+mn-ea"/>
              </a:rPr>
              <a:t>与民族民主意识的觉醒</a:t>
            </a:r>
          </a:p>
        </p:txBody>
      </p:sp>
      <p:sp>
        <p:nvSpPr>
          <p:cNvPr id="3" name="文本框 2"/>
          <p:cNvSpPr txBox="1"/>
          <p:nvPr>
            <p:custDataLst>
              <p:tags r:id="rId5"/>
            </p:custDataLst>
          </p:nvPr>
        </p:nvSpPr>
        <p:spPr>
          <a:xfrm>
            <a:off x="397510" y="1303655"/>
            <a:ext cx="4883150" cy="521970"/>
          </a:xfrm>
          <a:prstGeom prst="rect">
            <a:avLst/>
          </a:prstGeom>
          <a:noFill/>
        </p:spPr>
        <p:txBody>
          <a:bodyPr wrap="square" rtlCol="0" anchor="t">
            <a:spAutoFit/>
          </a:bodyPr>
          <a:lstStyle/>
          <a:p>
            <a:r>
              <a:rPr lang="en-US" altLang="zh-CN" sz="2800" b="1">
                <a:solidFill>
                  <a:schemeClr val="tx1"/>
                </a:solidFill>
                <a:latin typeface="黑体" panose="02010609060101010101" charset="-122"/>
                <a:ea typeface="黑体" panose="02010609060101010101" charset="-122"/>
                <a:cs typeface="黑体" panose="02010609060101010101" charset="-122"/>
                <a:sym typeface="+mn-ea"/>
              </a:rPr>
              <a:t>2</a:t>
            </a:r>
            <a:r>
              <a:rPr lang="zh-CN" altLang="en-US" sz="2800" b="1">
                <a:solidFill>
                  <a:schemeClr val="tx1"/>
                </a:solidFill>
                <a:latin typeface="黑体" panose="02010609060101010101" charset="-122"/>
                <a:ea typeface="黑体" panose="02010609060101010101" charset="-122"/>
                <a:cs typeface="黑体" panose="02010609060101010101" charset="-122"/>
                <a:sym typeface="+mn-ea"/>
              </a:rPr>
              <a:t>、民族民主意识觉醒的表现</a:t>
            </a:r>
          </a:p>
        </p:txBody>
      </p:sp>
      <p:pic>
        <p:nvPicPr>
          <p:cNvPr id="6" name="图片 5"/>
          <p:cNvPicPr>
            <a:picLocks noChangeAspect="1"/>
          </p:cNvPicPr>
          <p:nvPr>
            <p:custDataLst>
              <p:tags r:id="rId6"/>
            </p:custDataLst>
          </p:nvPr>
        </p:nvPicPr>
        <p:blipFill>
          <a:blip r:embed="rId9"/>
          <a:stretch>
            <a:fillRect/>
          </a:stretch>
        </p:blipFill>
        <p:spPr>
          <a:xfrm>
            <a:off x="8522970" y="1825625"/>
            <a:ext cx="3482340" cy="4805680"/>
          </a:xfrm>
          <a:prstGeom prst="rect">
            <a:avLst/>
          </a:prstGeom>
        </p:spPr>
      </p:pic>
      <p:sp>
        <p:nvSpPr>
          <p:cNvPr id="7" name="文本框 6"/>
          <p:cNvSpPr txBox="1"/>
          <p:nvPr>
            <p:custDataLst>
              <p:tags r:id="rId7"/>
            </p:custDataLst>
          </p:nvPr>
        </p:nvSpPr>
        <p:spPr>
          <a:xfrm>
            <a:off x="5387975" y="2542540"/>
            <a:ext cx="3134995" cy="2933700"/>
          </a:xfrm>
          <a:prstGeom prst="rect">
            <a:avLst/>
          </a:prstGeom>
          <a:solidFill>
            <a:schemeClr val="bg1"/>
          </a:solidFill>
        </p:spPr>
        <p:txBody>
          <a:bodyPr wrap="square" rtlCol="0" anchor="t">
            <a:spAutoFit/>
          </a:bodyPr>
          <a:lstStyle/>
          <a:p>
            <a:pPr>
              <a:lnSpc>
                <a:spcPct val="140000"/>
              </a:lnSpc>
              <a:buClrTx/>
              <a:buSzTx/>
              <a:buFontTx/>
            </a:pPr>
            <a:r>
              <a:rPr lang="zh-CN" sz="3600" b="1">
                <a:solidFill>
                  <a:schemeClr val="bg1"/>
                </a:solidFill>
                <a:highlight>
                  <a:srgbClr val="0000FF"/>
                </a:highlight>
                <a:latin typeface="黑体" panose="02010609060101010101" charset="-122"/>
                <a:ea typeface="黑体" panose="02010609060101010101" charset="-122"/>
                <a:cs typeface="宋体" panose="02010600030101010101" pitchFamily="2" charset="-122"/>
                <a:sym typeface="+mn-ea"/>
              </a:rPr>
              <a:t>印度支那</a:t>
            </a:r>
          </a:p>
          <a:p>
            <a:pPr>
              <a:lnSpc>
                <a:spcPct val="140000"/>
              </a:lnSpc>
              <a:buClrTx/>
              <a:buSzTx/>
              <a:buFontTx/>
            </a:pPr>
            <a:r>
              <a:rPr lang="zh-CN" altLang="en-US" sz="2400" b="1">
                <a:solidFill>
                  <a:schemeClr val="tx1"/>
                </a:solidFill>
                <a:latin typeface="黑体" panose="02010609060101010101" charset="-122"/>
                <a:ea typeface="黑体" panose="02010609060101010101" charset="-122"/>
                <a:sym typeface="+mn-ea"/>
              </a:rPr>
              <a:t>胡志明在法国参加共产党，转向了以民族解放斗争来争取国家独立。</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linds(horizont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blinds(horizontal)">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7" grpId="0"/>
      <p:bldP spid="2" grpId="0"/>
      <p:bldP spid="7"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custDataLst>
              <p:tags r:id="rId1"/>
            </p:custDataLst>
          </p:nvPr>
        </p:nvSpPr>
        <p:spPr>
          <a:xfrm>
            <a:off x="630555" y="2737485"/>
            <a:ext cx="5026025" cy="2933700"/>
          </a:xfrm>
          <a:prstGeom prst="rect">
            <a:avLst/>
          </a:prstGeom>
          <a:solidFill>
            <a:schemeClr val="bg1"/>
          </a:solidFill>
        </p:spPr>
        <p:txBody>
          <a:bodyPr wrap="square" rtlCol="0" anchor="t">
            <a:spAutoFit/>
          </a:bodyPr>
          <a:lstStyle/>
          <a:p>
            <a:pPr algn="l" fontAlgn="auto">
              <a:lnSpc>
                <a:spcPct val="140000"/>
              </a:lnSpc>
              <a:buClrTx/>
              <a:buSzTx/>
              <a:buFontTx/>
            </a:pPr>
            <a:r>
              <a:rPr lang="zh-CN" sz="3600" b="1">
                <a:solidFill>
                  <a:schemeClr val="bg1"/>
                </a:solidFill>
                <a:highlight>
                  <a:srgbClr val="0000FF"/>
                </a:highlight>
                <a:latin typeface="黑体" panose="02010609060101010101" charset="-122"/>
                <a:ea typeface="黑体" panose="02010609060101010101" charset="-122"/>
                <a:cs typeface="宋体" panose="02010600030101010101" pitchFamily="2" charset="-122"/>
                <a:sym typeface="+mn-ea"/>
              </a:rPr>
              <a:t>印度</a:t>
            </a:r>
          </a:p>
          <a:p>
            <a:pPr algn="l" fontAlgn="auto">
              <a:lnSpc>
                <a:spcPct val="140000"/>
              </a:lnSpc>
              <a:buClrTx/>
              <a:buSzTx/>
              <a:buFontTx/>
            </a:pPr>
            <a:r>
              <a:rPr lang="zh-CN" altLang="en-US" sz="2400" b="1">
                <a:latin typeface="黑体" panose="02010609060101010101" charset="-122"/>
                <a:ea typeface="黑体" panose="02010609060101010101" charset="-122"/>
                <a:cs typeface="宋体" panose="02010600030101010101" pitchFamily="2" charset="-122"/>
                <a:sym typeface="+mn-ea"/>
              </a:rPr>
              <a:t>①甘地领导的</a:t>
            </a:r>
            <a:r>
              <a:rPr lang="zh-CN" altLang="en-US" sz="2400" b="1">
                <a:solidFill>
                  <a:schemeClr val="tx1"/>
                </a:solidFill>
                <a:latin typeface="黑体" panose="02010609060101010101" charset="-122"/>
                <a:ea typeface="黑体" panose="02010609060101010101" charset="-122"/>
                <a:cs typeface="宋体" panose="02010600030101010101" pitchFamily="2" charset="-122"/>
                <a:sym typeface="+mn-ea"/>
              </a:rPr>
              <a:t>非暴力不合作运动</a:t>
            </a:r>
            <a:r>
              <a:rPr lang="zh-CN" altLang="en-US" sz="2400" b="1">
                <a:latin typeface="黑体" panose="02010609060101010101" charset="-122"/>
                <a:ea typeface="黑体" panose="02010609060101010101" charset="-122"/>
                <a:cs typeface="宋体" panose="02010600030101010101" pitchFamily="2" charset="-122"/>
                <a:sym typeface="+mn-ea"/>
              </a:rPr>
              <a:t>持续开展。</a:t>
            </a:r>
            <a:endParaRPr lang="zh-CN" altLang="en-US" sz="2400" b="1" baseline="0">
              <a:latin typeface="黑体" panose="02010609060101010101" charset="-122"/>
              <a:ea typeface="黑体" panose="02010609060101010101" charset="-122"/>
              <a:cs typeface="宋体" panose="02010600030101010101" pitchFamily="2" charset="-122"/>
              <a:sym typeface="+mn-ea"/>
            </a:endParaRPr>
          </a:p>
          <a:p>
            <a:pPr marL="0" marR="0" algn="l" defTabSz="914400" rtl="0" fontAlgn="auto">
              <a:lnSpc>
                <a:spcPct val="140000"/>
              </a:lnSpc>
              <a:spcBef>
                <a:spcPct val="0"/>
              </a:spcBef>
              <a:buClrTx/>
              <a:buSzTx/>
              <a:buFontTx/>
              <a:buNone/>
            </a:pPr>
            <a:r>
              <a:rPr lang="zh-CN" altLang="en-US" sz="2400" b="1">
                <a:latin typeface="黑体" panose="02010609060101010101" charset="-122"/>
                <a:ea typeface="黑体" panose="02010609060101010101" charset="-122"/>
                <a:cs typeface="宋体" panose="02010600030101010101" pitchFamily="2" charset="-122"/>
                <a:sym typeface="+mn-ea"/>
              </a:rPr>
              <a:t>②尼赫鲁比甘地更加明确地提出了</a:t>
            </a:r>
            <a:r>
              <a:rPr lang="zh-CN" altLang="en-US" sz="2400" b="1">
                <a:solidFill>
                  <a:schemeClr val="tx1"/>
                </a:solidFill>
                <a:latin typeface="黑体" panose="02010609060101010101" charset="-122"/>
                <a:ea typeface="黑体" panose="02010609060101010101" charset="-122"/>
                <a:cs typeface="宋体" panose="02010600030101010101" pitchFamily="2" charset="-122"/>
                <a:sym typeface="+mn-ea"/>
              </a:rPr>
              <a:t>要求印度完全独立</a:t>
            </a:r>
            <a:r>
              <a:rPr lang="zh-CN" altLang="en-US" sz="2400" b="1">
                <a:latin typeface="黑体" panose="02010609060101010101" charset="-122"/>
                <a:ea typeface="黑体" panose="02010609060101010101" charset="-122"/>
                <a:cs typeface="宋体" panose="02010600030101010101" pitchFamily="2" charset="-122"/>
                <a:sym typeface="+mn-ea"/>
              </a:rPr>
              <a:t>的政治目标。</a:t>
            </a:r>
          </a:p>
        </p:txBody>
      </p:sp>
      <p:pic>
        <p:nvPicPr>
          <p:cNvPr id="1030" name="Picture 6"/>
          <p:cNvPicPr>
            <a:picLocks noChangeAspect="1" noChangeArrowheads="1"/>
          </p:cNvPicPr>
          <p:nvPr>
            <p:custDataLst>
              <p:tags r:id="rId2"/>
            </p:custDataLst>
          </p:nvPr>
        </p:nvPicPr>
        <p:blipFill>
          <a:blip r:embed="rId12">
            <a:extLst>
              <a:ext uri="{28A0092B-C50C-407E-A947-70E740481C1C}">
                <a14:useLocalDpi xmlns:a14="http://schemas.microsoft.com/office/drawing/2010/main" val="0"/>
              </a:ext>
            </a:extLst>
          </a:blip>
          <a:srcRect b="11824"/>
          <a:stretch>
            <a:fillRect/>
          </a:stretch>
        </p:blipFill>
        <p:spPr bwMode="auto">
          <a:xfrm>
            <a:off x="5901690" y="926465"/>
            <a:ext cx="3048635" cy="3154680"/>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4" name="组合 13"/>
          <p:cNvGrpSpPr/>
          <p:nvPr>
            <p:custDataLst>
              <p:tags r:id="rId3"/>
            </p:custDataLst>
          </p:nvPr>
        </p:nvGrpSpPr>
        <p:grpSpPr>
          <a:xfrm>
            <a:off x="9083675" y="926465"/>
            <a:ext cx="2590165" cy="3130569"/>
            <a:chOff x="3002720" y="3708670"/>
            <a:chExt cx="2474561" cy="3003101"/>
          </a:xfrm>
        </p:grpSpPr>
        <p:pic>
          <p:nvPicPr>
            <p:cNvPr id="12" name="图片 11"/>
            <p:cNvPicPr>
              <a:picLocks noChangeAspect="1"/>
            </p:cNvPicPr>
            <p:nvPr>
              <p:custDataLst>
                <p:tags r:id="rId9"/>
              </p:custDataLst>
            </p:nvPr>
          </p:nvPicPr>
          <p:blipFill>
            <a:blip r:embed="rId13"/>
            <a:stretch>
              <a:fillRect/>
            </a:stretch>
          </p:blipFill>
          <p:spPr>
            <a:xfrm>
              <a:off x="3072236" y="3708670"/>
              <a:ext cx="2335530" cy="2490247"/>
            </a:xfrm>
            <a:prstGeom prst="rect">
              <a:avLst/>
            </a:prstGeom>
          </p:spPr>
        </p:pic>
        <p:sp>
          <p:nvSpPr>
            <p:cNvPr id="13" name="矩形 12"/>
            <p:cNvSpPr/>
            <p:nvPr>
              <p:custDataLst>
                <p:tags r:id="rId10"/>
              </p:custDataLst>
            </p:nvPr>
          </p:nvSpPr>
          <p:spPr>
            <a:xfrm>
              <a:off x="3002720" y="6181206"/>
              <a:ext cx="2474561" cy="530565"/>
            </a:xfrm>
            <a:prstGeom prst="rect">
              <a:avLst/>
            </a:prstGeom>
            <a:noFill/>
            <a:ln>
              <a:noFill/>
              <a:miter lim="800000"/>
            </a:ln>
          </p:spPr>
          <p:txBody>
            <a:bodyPr wrap="square" rtlCol="0" anchor="t">
              <a:spAutoFit/>
            </a:bodyPr>
            <a:lstStyle>
              <a:lvl1pPr marL="0" indent="0" algn="l" defTabSz="914400" rtl="0" eaLnBrk="0" fontAlgn="base" hangingPunct="0">
                <a:lnSpc>
                  <a:spcPct val="100000"/>
                </a:lnSpc>
                <a:spcBef>
                  <a:spcPct val="0"/>
                </a:spcBef>
                <a:spcAft>
                  <a:spcPct val="0"/>
                </a:spcAft>
                <a:buClrTx/>
                <a:buSzTx/>
                <a:buFontTx/>
                <a:buNone/>
                <a:defRPr kumimoji="0" lang="zh-CN" altLang="en-US" sz="3600" b="0" i="0" u="none" baseline="0">
                  <a:solidFill>
                    <a:schemeClr val="tx1"/>
                  </a:solidFill>
                  <a:latin typeface="Calibri" panose="020F0502020204030204"/>
                  <a:ea typeface="Helvetica" pitchFamily="34" charset="0"/>
                  <a:sym typeface="Calibri" panose="020F0502020204030204"/>
                </a:defRPr>
              </a:lvl1pPr>
              <a:lvl2pPr marL="457200" indent="0" algn="l" defTabSz="914400" rtl="0" eaLnBrk="0" fontAlgn="base" hangingPunct="0">
                <a:lnSpc>
                  <a:spcPct val="100000"/>
                </a:lnSpc>
                <a:spcBef>
                  <a:spcPct val="0"/>
                </a:spcBef>
                <a:spcAft>
                  <a:spcPct val="0"/>
                </a:spcAft>
                <a:buClrTx/>
                <a:buSzTx/>
                <a:buFontTx/>
                <a:buNone/>
                <a:defRPr kumimoji="0" lang="zh-CN" altLang="en-US" sz="3600" b="0" i="0" u="none" baseline="0">
                  <a:solidFill>
                    <a:schemeClr val="tx1"/>
                  </a:solidFill>
                  <a:latin typeface="Calibri" panose="020F0502020204030204"/>
                  <a:ea typeface="Helvetica" pitchFamily="34" charset="0"/>
                  <a:sym typeface="Calibri" panose="020F0502020204030204"/>
                </a:defRPr>
              </a:lvl2pPr>
              <a:lvl3pPr marL="914400" indent="0" algn="l" defTabSz="914400" rtl="0" eaLnBrk="0" fontAlgn="base" hangingPunct="0">
                <a:lnSpc>
                  <a:spcPct val="100000"/>
                </a:lnSpc>
                <a:spcBef>
                  <a:spcPct val="0"/>
                </a:spcBef>
                <a:spcAft>
                  <a:spcPct val="0"/>
                </a:spcAft>
                <a:buClrTx/>
                <a:buSzTx/>
                <a:buFontTx/>
                <a:buNone/>
                <a:defRPr kumimoji="0" lang="zh-CN" altLang="en-US" sz="3600" b="0" i="0" u="none" baseline="0">
                  <a:solidFill>
                    <a:schemeClr val="tx1"/>
                  </a:solidFill>
                  <a:latin typeface="Calibri" panose="020F0502020204030204"/>
                  <a:ea typeface="Helvetica" pitchFamily="34" charset="0"/>
                  <a:sym typeface="Calibri" panose="020F0502020204030204"/>
                </a:defRPr>
              </a:lvl3pPr>
              <a:lvl4pPr marL="1371600" indent="0" algn="l" defTabSz="914400" rtl="0" eaLnBrk="0" fontAlgn="base" hangingPunct="0">
                <a:lnSpc>
                  <a:spcPct val="100000"/>
                </a:lnSpc>
                <a:spcBef>
                  <a:spcPct val="0"/>
                </a:spcBef>
                <a:spcAft>
                  <a:spcPct val="0"/>
                </a:spcAft>
                <a:buClrTx/>
                <a:buSzTx/>
                <a:buFontTx/>
                <a:buNone/>
                <a:defRPr kumimoji="0" lang="zh-CN" altLang="en-US" sz="3600" b="0" i="0" u="none" baseline="0">
                  <a:solidFill>
                    <a:schemeClr val="tx1"/>
                  </a:solidFill>
                  <a:latin typeface="Calibri" panose="020F0502020204030204"/>
                  <a:ea typeface="Helvetica" pitchFamily="34" charset="0"/>
                  <a:sym typeface="Calibri" panose="020F0502020204030204"/>
                </a:defRPr>
              </a:lvl4pPr>
              <a:lvl5pPr marL="1828800" indent="0" algn="l" defTabSz="914400" rtl="0" eaLnBrk="0" fontAlgn="base" hangingPunct="0">
                <a:lnSpc>
                  <a:spcPct val="100000"/>
                </a:lnSpc>
                <a:spcBef>
                  <a:spcPct val="0"/>
                </a:spcBef>
                <a:spcAft>
                  <a:spcPct val="0"/>
                </a:spcAft>
                <a:buClrTx/>
                <a:buSzTx/>
                <a:buFontTx/>
                <a:buNone/>
                <a:defRPr kumimoji="0" lang="zh-CN" altLang="en-US" sz="3600" b="0" i="0" u="none" baseline="0">
                  <a:solidFill>
                    <a:schemeClr val="tx1"/>
                  </a:solidFill>
                  <a:latin typeface="Calibri" panose="020F0502020204030204"/>
                  <a:ea typeface="Helvetica" pitchFamily="34" charset="0"/>
                  <a:sym typeface="Calibri" panose="020F0502020204030204"/>
                </a:defRPr>
              </a:lvl5pPr>
            </a:lstStyle>
            <a:p>
              <a:pPr lvl="0" algn="l">
                <a:lnSpc>
                  <a:spcPct val="150000"/>
                </a:lnSpc>
              </a:pPr>
              <a:r>
                <a:rPr sz="2000" b="1" spc="-100">
                  <a:solidFill>
                    <a:srgbClr val="002060"/>
                  </a:solidFill>
                  <a:latin typeface="楷体" panose="02010609060101010101" charset="-122"/>
                  <a:ea typeface="楷体" panose="02010609060101010101" charset="-122"/>
                  <a:cs typeface="楷体" panose="02010609060101010101" charset="-122"/>
                  <a:sym typeface="+mn-ea"/>
                </a:rPr>
                <a:t>贾瓦哈拉尔·尼赫鲁</a:t>
              </a:r>
            </a:p>
          </p:txBody>
        </p:sp>
      </p:grpSp>
      <p:pic>
        <p:nvPicPr>
          <p:cNvPr id="3" name="图片 2"/>
          <p:cNvPicPr>
            <a:picLocks noChangeAspect="1"/>
          </p:cNvPicPr>
          <p:nvPr>
            <p:custDataLst>
              <p:tags r:id="rId4"/>
            </p:custDataLst>
          </p:nvPr>
        </p:nvPicPr>
        <p:blipFill>
          <a:blip r:embed="rId14"/>
          <a:srcRect b="66178"/>
          <a:stretch>
            <a:fillRect/>
          </a:stretch>
        </p:blipFill>
        <p:spPr>
          <a:xfrm>
            <a:off x="5939790" y="4197350"/>
            <a:ext cx="6025515" cy="2199005"/>
          </a:xfrm>
          <a:prstGeom prst="rect">
            <a:avLst/>
          </a:prstGeom>
          <a:ln>
            <a:noFill/>
          </a:ln>
          <a:effectLst>
            <a:outerShdw blurRad="292100" dist="139700" dir="2700000" algn="tl" rotWithShape="0">
              <a:srgbClr val="333333">
                <a:alpha val="65000"/>
              </a:srgbClr>
            </a:outerShdw>
          </a:effectLst>
        </p:spPr>
      </p:pic>
      <p:sp>
        <p:nvSpPr>
          <p:cNvPr id="2" name="文本框 1"/>
          <p:cNvSpPr txBox="1"/>
          <p:nvPr>
            <p:custDataLst>
              <p:tags r:id="rId5"/>
            </p:custDataLst>
          </p:nvPr>
        </p:nvSpPr>
        <p:spPr>
          <a:xfrm>
            <a:off x="533400" y="2020570"/>
            <a:ext cx="2553335" cy="521970"/>
          </a:xfrm>
          <a:prstGeom prst="rect">
            <a:avLst/>
          </a:prstGeom>
          <a:noFill/>
        </p:spPr>
        <p:txBody>
          <a:bodyPr wrap="square" rtlCol="0" anchor="t">
            <a:spAutoFit/>
          </a:bodyPr>
          <a:lstStyle/>
          <a:p>
            <a:pPr lvl="0" indent="0" algn="l" defTabSz="1171575" fontAlgn="auto">
              <a:lnSpc>
                <a:spcPct val="100000"/>
              </a:lnSpc>
              <a:buClrTx/>
              <a:buSzTx/>
              <a:buFontTx/>
              <a:buNone/>
            </a:pPr>
            <a:r>
              <a:rPr lang="zh-CN" altLang="en-US" sz="2800" b="1">
                <a:solidFill>
                  <a:srgbClr val="FF0000"/>
                </a:solidFill>
                <a:highlight>
                  <a:srgbClr val="FFFF00"/>
                </a:highlight>
                <a:latin typeface="黑体" panose="02010609060101010101" charset="-122"/>
                <a:ea typeface="黑体" panose="02010609060101010101" charset="-122"/>
                <a:cs typeface="黑体" panose="02010609060101010101" charset="-122"/>
                <a:sym typeface="+mn-ea"/>
              </a:rPr>
              <a:t>（</a:t>
            </a:r>
            <a:r>
              <a:rPr lang="en-US" altLang="zh-CN" sz="2800" b="1">
                <a:solidFill>
                  <a:srgbClr val="FF0000"/>
                </a:solidFill>
                <a:highlight>
                  <a:srgbClr val="FFFF00"/>
                </a:highlight>
                <a:latin typeface="黑体" panose="02010609060101010101" charset="-122"/>
                <a:ea typeface="黑体" panose="02010609060101010101" charset="-122"/>
                <a:cs typeface="黑体" panose="02010609060101010101" charset="-122"/>
                <a:sym typeface="+mn-ea"/>
              </a:rPr>
              <a:t>1</a:t>
            </a:r>
            <a:r>
              <a:rPr lang="zh-CN" altLang="en-US" sz="2800" b="1">
                <a:solidFill>
                  <a:srgbClr val="FF0000"/>
                </a:solidFill>
                <a:highlight>
                  <a:srgbClr val="FFFF00"/>
                </a:highlight>
                <a:latin typeface="黑体" panose="02010609060101010101" charset="-122"/>
                <a:ea typeface="黑体" panose="02010609060101010101" charset="-122"/>
                <a:cs typeface="黑体" panose="02010609060101010101" charset="-122"/>
                <a:sym typeface="+mn-ea"/>
              </a:rPr>
              <a:t>）亚洲</a:t>
            </a:r>
          </a:p>
        </p:txBody>
      </p:sp>
      <p:sp>
        <p:nvSpPr>
          <p:cNvPr id="4" name="文本框 3"/>
          <p:cNvSpPr txBox="1"/>
          <p:nvPr>
            <p:custDataLst>
              <p:tags r:id="rId6"/>
            </p:custDataLst>
          </p:nvPr>
        </p:nvSpPr>
        <p:spPr>
          <a:xfrm>
            <a:off x="83820" y="742315"/>
            <a:ext cx="5855970" cy="614680"/>
          </a:xfrm>
          <a:prstGeom prst="rect">
            <a:avLst/>
          </a:prstGeom>
          <a:noFill/>
        </p:spPr>
        <p:txBody>
          <a:bodyPr wrap="square" rtlCol="0">
            <a:noAutofit/>
          </a:bodyPr>
          <a:lstStyle/>
          <a:p>
            <a:r>
              <a:rPr lang="zh-CN" altLang="en-US" sz="2800" b="1">
                <a:solidFill>
                  <a:srgbClr val="C00000"/>
                </a:solidFill>
                <a:latin typeface="黑体" panose="02010609060101010101" charset="-122"/>
                <a:ea typeface="黑体" panose="02010609060101010101" charset="-122"/>
                <a:cs typeface="黑体" panose="02010609060101010101" charset="-122"/>
              </a:rPr>
              <a:t>（二）民族民主意识的觉醒</a:t>
            </a:r>
          </a:p>
        </p:txBody>
      </p:sp>
      <p:sp>
        <p:nvSpPr>
          <p:cNvPr id="36" name="TextBox 15"/>
          <p:cNvSpPr txBox="1"/>
          <p:nvPr>
            <p:custDataLst>
              <p:tags r:id="rId7"/>
            </p:custDataLst>
          </p:nvPr>
        </p:nvSpPr>
        <p:spPr>
          <a:xfrm>
            <a:off x="103505" y="38735"/>
            <a:ext cx="8018145" cy="521970"/>
          </a:xfrm>
          <a:prstGeom prst="rect">
            <a:avLst/>
          </a:prstGeom>
          <a:noFill/>
        </p:spPr>
        <p:txBody>
          <a:bodyPr wrap="square" rtlCol="0">
            <a:spAutoFit/>
          </a:bodyPr>
          <a:lstStyle/>
          <a:p>
            <a:pPr lvl="0" algn="l">
              <a:buClrTx/>
              <a:buSzTx/>
              <a:buFont typeface="Arial" panose="020B0604020202020204" pitchFamily="34" charset="0"/>
            </a:pPr>
            <a:r>
              <a:rPr lang="zh-CN" altLang="en-US" sz="2800" b="1">
                <a:solidFill>
                  <a:srgbClr val="C00000"/>
                </a:solidFill>
                <a:latin typeface="微软雅黑" panose="020B0503020204020204" charset="-122"/>
                <a:ea typeface="微软雅黑" panose="020B0503020204020204" charset="-122"/>
                <a:sym typeface="+mn-ea"/>
              </a:rPr>
              <a:t>一、第一次世界大战</a:t>
            </a:r>
            <a:r>
              <a:rPr lang="zh-CN" altLang="en-US" sz="2800" b="1">
                <a:solidFill>
                  <a:srgbClr val="C00000"/>
                </a:solidFill>
                <a:effectLst/>
                <a:latin typeface="微软雅黑" panose="020B0503020204020204" charset="-122"/>
                <a:ea typeface="微软雅黑" panose="020B0503020204020204" charset="-122"/>
                <a:cs typeface="华文楷体" panose="02010600040101010101" charset="-122"/>
                <a:sym typeface="+mn-ea"/>
              </a:rPr>
              <a:t>与民族民主意识的觉醒</a:t>
            </a:r>
          </a:p>
        </p:txBody>
      </p:sp>
      <p:sp>
        <p:nvSpPr>
          <p:cNvPr id="5" name="文本框 4"/>
          <p:cNvSpPr txBox="1"/>
          <p:nvPr>
            <p:custDataLst>
              <p:tags r:id="rId8"/>
            </p:custDataLst>
          </p:nvPr>
        </p:nvSpPr>
        <p:spPr>
          <a:xfrm>
            <a:off x="397510" y="1303655"/>
            <a:ext cx="4883150" cy="521970"/>
          </a:xfrm>
          <a:prstGeom prst="rect">
            <a:avLst/>
          </a:prstGeom>
          <a:noFill/>
        </p:spPr>
        <p:txBody>
          <a:bodyPr wrap="square" rtlCol="0" anchor="t">
            <a:spAutoFit/>
          </a:bodyPr>
          <a:lstStyle/>
          <a:p>
            <a:r>
              <a:rPr lang="en-US" altLang="zh-CN" sz="2800" b="1">
                <a:solidFill>
                  <a:schemeClr val="tx1"/>
                </a:solidFill>
                <a:latin typeface="黑体" panose="02010609060101010101" charset="-122"/>
                <a:ea typeface="黑体" panose="02010609060101010101" charset="-122"/>
                <a:cs typeface="黑体" panose="02010609060101010101" charset="-122"/>
                <a:sym typeface="+mn-ea"/>
              </a:rPr>
              <a:t>2</a:t>
            </a:r>
            <a:r>
              <a:rPr lang="zh-CN" altLang="en-US" sz="2800" b="1">
                <a:solidFill>
                  <a:schemeClr val="tx1"/>
                </a:solidFill>
                <a:latin typeface="黑体" panose="02010609060101010101" charset="-122"/>
                <a:ea typeface="黑体" panose="02010609060101010101" charset="-122"/>
                <a:cs typeface="黑体" panose="02010609060101010101" charset="-122"/>
                <a:sym typeface="+mn-ea"/>
              </a:rPr>
              <a:t>、民族民主意识觉醒的表现</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nodeType="clickEffect">
                                  <p:stCondLst>
                                    <p:cond delay="0"/>
                                  </p:stCondLst>
                                  <p:childTnLst>
                                    <p:set>
                                      <p:cBhvr>
                                        <p:cTn id="10" dur="1" fill="hold">
                                          <p:stCondLst>
                                            <p:cond delay="0"/>
                                          </p:stCondLst>
                                        </p:cTn>
                                        <p:tgtEl>
                                          <p:spTgt spid="1030"/>
                                        </p:tgtEl>
                                        <p:attrNameLst>
                                          <p:attrName>style.visibility</p:attrName>
                                        </p:attrNameLst>
                                      </p:cBhvr>
                                      <p:to>
                                        <p:strVal val="visible"/>
                                      </p:to>
                                    </p:set>
                                    <p:animEffect transition="in" filter="circle(in)">
                                      <p:cBhvr>
                                        <p:cTn id="11" dur="2000"/>
                                        <p:tgtEl>
                                          <p:spTgt spid="1030"/>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blinds(horizontal)">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blinds(horizontal)">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2"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custDataLst>
              <p:tags r:id="rId1"/>
            </p:custDataLst>
          </p:nvPr>
        </p:nvSpPr>
        <p:spPr>
          <a:xfrm>
            <a:off x="535305" y="2644140"/>
            <a:ext cx="7165340" cy="1124585"/>
          </a:xfrm>
          <a:prstGeom prst="rect">
            <a:avLst/>
          </a:prstGeom>
          <a:noFill/>
          <a:ln>
            <a:noFill/>
          </a:ln>
        </p:spPr>
        <p:txBody>
          <a:bodyPr wrap="square" rtlCol="0">
            <a:spAutoFit/>
          </a:bodyPr>
          <a:lstStyle/>
          <a:p>
            <a:pPr>
              <a:lnSpc>
                <a:spcPct val="140000"/>
              </a:lnSpc>
            </a:pPr>
            <a:r>
              <a:rPr lang="en-US" altLang="zh-CN" sz="2400" b="1">
                <a:solidFill>
                  <a:schemeClr val="tx1"/>
                </a:solidFill>
                <a:latin typeface="黑体" panose="02010609060101010101" charset="-122"/>
                <a:ea typeface="黑体" panose="02010609060101010101" charset="-122"/>
                <a:cs typeface="黑体" panose="02010609060101010101" charset="-122"/>
              </a:rPr>
              <a:t>    </a:t>
            </a:r>
            <a:r>
              <a:rPr lang="zh-CN" altLang="en-US" sz="2400" b="1">
                <a:solidFill>
                  <a:schemeClr val="tx1"/>
                </a:solidFill>
                <a:latin typeface="黑体" panose="02010609060101010101" charset="-122"/>
                <a:ea typeface="黑体" panose="02010609060101010101" charset="-122"/>
                <a:cs typeface="黑体" panose="02010609060101010101" charset="-122"/>
              </a:rPr>
              <a:t>非洲的埃及，拉丁美洲的尼加拉瓜、墨西哥等地也出现了争取民族独立和推进民主的进步运动。</a:t>
            </a:r>
          </a:p>
        </p:txBody>
      </p:sp>
      <p:sp>
        <p:nvSpPr>
          <p:cNvPr id="3" name="文本框 2"/>
          <p:cNvSpPr txBox="1"/>
          <p:nvPr>
            <p:custDataLst>
              <p:tags r:id="rId2"/>
            </p:custDataLst>
          </p:nvPr>
        </p:nvSpPr>
        <p:spPr>
          <a:xfrm>
            <a:off x="397510" y="1965960"/>
            <a:ext cx="3615690" cy="521970"/>
          </a:xfrm>
          <a:prstGeom prst="rect">
            <a:avLst/>
          </a:prstGeom>
          <a:noFill/>
        </p:spPr>
        <p:txBody>
          <a:bodyPr wrap="square" rtlCol="0" anchor="t">
            <a:spAutoFit/>
          </a:bodyPr>
          <a:lstStyle/>
          <a:p>
            <a:pPr lvl="0" indent="0" algn="l" defTabSz="1171575" fontAlgn="auto">
              <a:lnSpc>
                <a:spcPct val="100000"/>
              </a:lnSpc>
              <a:buClrTx/>
              <a:buSzTx/>
              <a:buFontTx/>
              <a:buNone/>
            </a:pPr>
            <a:r>
              <a:rPr lang="zh-CN" altLang="en-US" sz="2800" b="1">
                <a:solidFill>
                  <a:srgbClr val="FF0000"/>
                </a:solidFill>
                <a:highlight>
                  <a:srgbClr val="FFFF00"/>
                </a:highlight>
                <a:latin typeface="黑体" panose="02010609060101010101" charset="-122"/>
                <a:ea typeface="黑体" panose="02010609060101010101" charset="-122"/>
                <a:cs typeface="黑体" panose="02010609060101010101" charset="-122"/>
                <a:sym typeface="+mn-ea"/>
              </a:rPr>
              <a:t>（</a:t>
            </a:r>
            <a:r>
              <a:rPr lang="en-US" altLang="zh-CN" sz="2800" b="1">
                <a:solidFill>
                  <a:srgbClr val="FF0000"/>
                </a:solidFill>
                <a:highlight>
                  <a:srgbClr val="FFFF00"/>
                </a:highlight>
                <a:latin typeface="黑体" panose="02010609060101010101" charset="-122"/>
                <a:ea typeface="黑体" panose="02010609060101010101" charset="-122"/>
                <a:cs typeface="黑体" panose="02010609060101010101" charset="-122"/>
                <a:sym typeface="+mn-ea"/>
              </a:rPr>
              <a:t>2</a:t>
            </a:r>
            <a:r>
              <a:rPr lang="zh-CN" altLang="en-US" sz="2800" b="1">
                <a:solidFill>
                  <a:srgbClr val="FF0000"/>
                </a:solidFill>
                <a:highlight>
                  <a:srgbClr val="FFFF00"/>
                </a:highlight>
                <a:latin typeface="黑体" panose="02010609060101010101" charset="-122"/>
                <a:ea typeface="黑体" panose="02010609060101010101" charset="-122"/>
                <a:cs typeface="黑体" panose="02010609060101010101" charset="-122"/>
                <a:sym typeface="+mn-ea"/>
              </a:rPr>
              <a:t>）非洲、拉丁美洲：</a:t>
            </a:r>
            <a:endParaRPr lang="zh-CN" altLang="en-US" sz="2800" b="1">
              <a:highlight>
                <a:srgbClr val="FFFF00"/>
              </a:highlight>
              <a:latin typeface="黑体" panose="02010609060101010101" charset="-122"/>
              <a:ea typeface="黑体" panose="02010609060101010101" charset="-122"/>
              <a:cs typeface="黑体" panose="02010609060101010101" charset="-122"/>
              <a:sym typeface="+mn-ea"/>
            </a:endParaRPr>
          </a:p>
        </p:txBody>
      </p:sp>
      <p:grpSp>
        <p:nvGrpSpPr>
          <p:cNvPr id="26" name="组合 25"/>
          <p:cNvGrpSpPr/>
          <p:nvPr>
            <p:custDataLst>
              <p:tags r:id="rId3"/>
            </p:custDataLst>
          </p:nvPr>
        </p:nvGrpSpPr>
        <p:grpSpPr>
          <a:xfrm>
            <a:off x="6584950" y="755015"/>
            <a:ext cx="1318260" cy="1735455"/>
            <a:chOff x="14773" y="7407"/>
            <a:chExt cx="2611" cy="2733"/>
          </a:xfrm>
        </p:grpSpPr>
        <p:pic>
          <p:nvPicPr>
            <p:cNvPr id="24" name="图片 23"/>
            <p:cNvPicPr/>
            <p:nvPr>
              <p:custDataLst>
                <p:tags r:id="rId14"/>
              </p:custDataLst>
            </p:nvPr>
          </p:nvPicPr>
          <p:blipFill>
            <a:blip r:embed="rId17"/>
            <a:stretch>
              <a:fillRect/>
            </a:stretch>
          </p:blipFill>
          <p:spPr>
            <a:xfrm>
              <a:off x="14773" y="7407"/>
              <a:ext cx="2611" cy="2733"/>
            </a:xfrm>
            <a:prstGeom prst="rect">
              <a:avLst/>
            </a:prstGeom>
          </p:spPr>
        </p:pic>
        <p:sp>
          <p:nvSpPr>
            <p:cNvPr id="25" name="文本框 24"/>
            <p:cNvSpPr txBox="1"/>
            <p:nvPr>
              <p:custDataLst>
                <p:tags r:id="rId15"/>
              </p:custDataLst>
            </p:nvPr>
          </p:nvSpPr>
          <p:spPr>
            <a:xfrm>
              <a:off x="14995" y="9556"/>
              <a:ext cx="2216" cy="580"/>
            </a:xfrm>
            <a:prstGeom prst="rect">
              <a:avLst/>
            </a:prstGeom>
            <a:noFill/>
          </p:spPr>
          <p:txBody>
            <a:bodyPr wrap="square" rtlCol="0">
              <a:spAutoFit/>
            </a:bodyPr>
            <a:lstStyle/>
            <a:p>
              <a:r>
                <a:rPr lang="zh-CN" altLang="en-US" b="1">
                  <a:solidFill>
                    <a:schemeClr val="bg1"/>
                  </a:solidFill>
                  <a:latin typeface="微软雅黑" panose="020B0503020204020204" charset="-122"/>
                  <a:ea typeface="微软雅黑" panose="020B0503020204020204" charset="-122"/>
                </a:rPr>
                <a:t>扎格鲁尔</a:t>
              </a:r>
            </a:p>
          </p:txBody>
        </p:sp>
      </p:grpSp>
      <p:sp>
        <p:nvSpPr>
          <p:cNvPr id="5" name="文本框 4"/>
          <p:cNvSpPr txBox="1"/>
          <p:nvPr>
            <p:custDataLst>
              <p:tags r:id="rId4"/>
            </p:custDataLst>
          </p:nvPr>
        </p:nvSpPr>
        <p:spPr>
          <a:xfrm>
            <a:off x="535305" y="4049395"/>
            <a:ext cx="4883150" cy="521970"/>
          </a:xfrm>
          <a:prstGeom prst="rect">
            <a:avLst/>
          </a:prstGeom>
          <a:noFill/>
        </p:spPr>
        <p:txBody>
          <a:bodyPr wrap="square" rtlCol="0" anchor="t">
            <a:spAutoFit/>
          </a:bodyPr>
          <a:lstStyle/>
          <a:p>
            <a:r>
              <a:rPr lang="zh-CN" altLang="en-US" sz="2800" b="1">
                <a:latin typeface="黑体" panose="02010609060101010101" charset="-122"/>
                <a:ea typeface="黑体" panose="02010609060101010101" charset="-122"/>
                <a:cs typeface="黑体" panose="02010609060101010101" charset="-122"/>
                <a:sym typeface="+mn-ea"/>
              </a:rPr>
              <a:t>3</a:t>
            </a:r>
            <a:r>
              <a:rPr lang="zh-CN" altLang="en-US" sz="2800" b="1">
                <a:solidFill>
                  <a:schemeClr val="tx1"/>
                </a:solidFill>
                <a:latin typeface="黑体" panose="02010609060101010101" charset="-122"/>
                <a:ea typeface="黑体" panose="02010609060101010101" charset="-122"/>
                <a:cs typeface="黑体" panose="02010609060101010101" charset="-122"/>
                <a:sym typeface="+mn-ea"/>
              </a:rPr>
              <a:t>、民族民主意识觉醒的影响</a:t>
            </a:r>
          </a:p>
        </p:txBody>
      </p:sp>
      <p:sp>
        <p:nvSpPr>
          <p:cNvPr id="197" name="文本框 196"/>
          <p:cNvSpPr txBox="1"/>
          <p:nvPr>
            <p:custDataLst>
              <p:tags r:id="rId5"/>
            </p:custDataLst>
          </p:nvPr>
        </p:nvSpPr>
        <p:spPr>
          <a:xfrm>
            <a:off x="454025" y="4608195"/>
            <a:ext cx="6977380" cy="1641475"/>
          </a:xfrm>
          <a:prstGeom prst="rect">
            <a:avLst/>
          </a:prstGeom>
          <a:noFill/>
          <a:extLst>
            <a:ext uri="{909E8E84-426E-40DD-AFC4-6F175D3DCCD1}">
              <a14:hiddenFill xmlns:a14="http://schemas.microsoft.com/office/drawing/2010/main">
                <a:solidFill>
                  <a:srgbClr val="C00000"/>
                </a:solidFill>
              </a14:hiddenFill>
            </a:ext>
          </a:extLst>
        </p:spPr>
        <p:txBody>
          <a:bodyPr wrap="square">
            <a:spAutoFit/>
          </a:bodyPr>
          <a:lstStyle/>
          <a:p>
            <a:pPr lvl="0" algn="l" fontAlgn="auto">
              <a:lnSpc>
                <a:spcPct val="140000"/>
              </a:lnSpc>
              <a:buClrTx/>
              <a:buSzTx/>
              <a:buFontTx/>
            </a:pPr>
            <a:r>
              <a:rPr lang="zh-CN" altLang="en-US" sz="2400" b="1">
                <a:solidFill>
                  <a:schemeClr val="tx1"/>
                </a:solidFill>
                <a:latin typeface="黑体" panose="02010609060101010101" charset="-122"/>
                <a:ea typeface="黑体" panose="02010609060101010101" charset="-122"/>
                <a:cs typeface="黑体" panose="02010609060101010101" charset="-122"/>
                <a:sym typeface="+mn-ea"/>
              </a:rPr>
              <a:t>（1）形成20世纪第一次民族民主运动的高潮；</a:t>
            </a:r>
          </a:p>
          <a:p>
            <a:pPr lvl="0" algn="l" fontAlgn="auto">
              <a:lnSpc>
                <a:spcPct val="140000"/>
              </a:lnSpc>
              <a:buClrTx/>
              <a:buSzTx/>
              <a:buFontTx/>
            </a:pPr>
            <a:r>
              <a:rPr lang="zh-CN" altLang="en-US" sz="2400" b="1">
                <a:solidFill>
                  <a:schemeClr val="tx1"/>
                </a:solidFill>
                <a:latin typeface="黑体" panose="02010609060101010101" charset="-122"/>
                <a:ea typeface="黑体" panose="02010609060101010101" charset="-122"/>
                <a:cs typeface="黑体" panose="02010609060101010101" charset="-122"/>
                <a:sym typeface="+mn-ea"/>
              </a:rPr>
              <a:t>（2）欧洲所代表的殖民主义势力不断遭到冲击，世界殖民体系开始解体。</a:t>
            </a:r>
          </a:p>
        </p:txBody>
      </p:sp>
      <p:pic>
        <p:nvPicPr>
          <p:cNvPr id="6" name="图片 5"/>
          <p:cNvPicPr/>
          <p:nvPr>
            <p:custDataLst>
              <p:tags r:id="rId6"/>
            </p:custDataLst>
          </p:nvPr>
        </p:nvPicPr>
        <p:blipFill>
          <a:blip r:embed="rId18"/>
          <a:srcRect l="5118"/>
          <a:stretch>
            <a:fillRect/>
          </a:stretch>
        </p:blipFill>
        <p:spPr>
          <a:xfrm>
            <a:off x="8004175" y="1519555"/>
            <a:ext cx="1955800" cy="2087880"/>
          </a:xfrm>
          <a:prstGeom prst="roundRect">
            <a:avLst/>
          </a:prstGeom>
          <a:noFill/>
          <a:ln w="9525">
            <a:solidFill>
              <a:srgbClr val="000000">
                <a:alpha val="0"/>
              </a:srgbClr>
            </a:solidFill>
          </a:ln>
        </p:spPr>
      </p:pic>
      <p:sp>
        <p:nvSpPr>
          <p:cNvPr id="7" name="文本框 6"/>
          <p:cNvSpPr txBox="1"/>
          <p:nvPr>
            <p:custDataLst>
              <p:tags r:id="rId7"/>
            </p:custDataLst>
          </p:nvPr>
        </p:nvSpPr>
        <p:spPr>
          <a:xfrm>
            <a:off x="8164195" y="3085465"/>
            <a:ext cx="1482725" cy="460375"/>
          </a:xfrm>
          <a:prstGeom prst="rect">
            <a:avLst/>
          </a:prstGeom>
          <a:noFill/>
        </p:spPr>
        <p:txBody>
          <a:bodyPr wrap="square" rtlCol="0" anchor="t">
            <a:spAutoFit/>
          </a:bodyPr>
          <a:lstStyle/>
          <a:p>
            <a:r>
              <a:rPr lang="zh-CN" altLang="en-US" sz="2400" b="1">
                <a:solidFill>
                  <a:schemeClr val="bg1"/>
                </a:solidFill>
                <a:latin typeface="黑体" panose="02010609060101010101" charset="-122"/>
                <a:ea typeface="黑体" panose="02010609060101010101" charset="-122"/>
                <a:cs typeface="黑体" panose="02010609060101010101" charset="-122"/>
                <a:sym typeface="+mn-ea"/>
              </a:rPr>
              <a:t>桑地诺</a:t>
            </a:r>
          </a:p>
        </p:txBody>
      </p:sp>
      <p:grpSp>
        <p:nvGrpSpPr>
          <p:cNvPr id="34" name="组合 33"/>
          <p:cNvGrpSpPr/>
          <p:nvPr>
            <p:custDataLst>
              <p:tags r:id="rId8"/>
            </p:custDataLst>
          </p:nvPr>
        </p:nvGrpSpPr>
        <p:grpSpPr>
          <a:xfrm>
            <a:off x="9770110" y="3265170"/>
            <a:ext cx="1843405" cy="1944370"/>
            <a:chOff x="9466" y="8261"/>
            <a:chExt cx="2385" cy="2237"/>
          </a:xfrm>
        </p:grpSpPr>
        <p:pic>
          <p:nvPicPr>
            <p:cNvPr id="33" name="图片 32"/>
            <p:cNvPicPr/>
            <p:nvPr>
              <p:custDataLst>
                <p:tags r:id="rId12"/>
              </p:custDataLst>
            </p:nvPr>
          </p:nvPicPr>
          <p:blipFill>
            <a:blip r:embed="rId19"/>
            <a:stretch>
              <a:fillRect/>
            </a:stretch>
          </p:blipFill>
          <p:spPr>
            <a:xfrm>
              <a:off x="9466" y="8261"/>
              <a:ext cx="2385" cy="2237"/>
            </a:xfrm>
            <a:prstGeom prst="rect">
              <a:avLst/>
            </a:prstGeom>
          </p:spPr>
        </p:pic>
        <p:sp>
          <p:nvSpPr>
            <p:cNvPr id="32" name="文本框 31"/>
            <p:cNvSpPr txBox="1"/>
            <p:nvPr>
              <p:custDataLst>
                <p:tags r:id="rId13"/>
              </p:custDataLst>
            </p:nvPr>
          </p:nvSpPr>
          <p:spPr>
            <a:xfrm>
              <a:off x="9565" y="8261"/>
              <a:ext cx="1031" cy="813"/>
            </a:xfrm>
            <a:prstGeom prst="rect">
              <a:avLst/>
            </a:prstGeom>
            <a:noFill/>
          </p:spPr>
          <p:txBody>
            <a:bodyPr wrap="square" rtlCol="0" anchor="t">
              <a:spAutoFit/>
            </a:bodyPr>
            <a:lstStyle/>
            <a:p>
              <a:r>
                <a:rPr lang="zh-CN" altLang="en-US" sz="2000" b="1">
                  <a:solidFill>
                    <a:schemeClr val="bg1"/>
                  </a:solidFill>
                  <a:latin typeface="微软雅黑" panose="020B0503020204020204" charset="-122"/>
                  <a:ea typeface="微软雅黑" panose="020B0503020204020204" charset="-122"/>
                  <a:sym typeface="+mn-ea"/>
                </a:rPr>
                <a:t>卡德纳斯</a:t>
              </a:r>
            </a:p>
          </p:txBody>
        </p:sp>
      </p:grpSp>
      <p:sp>
        <p:nvSpPr>
          <p:cNvPr id="2" name="文本框 1"/>
          <p:cNvSpPr txBox="1"/>
          <p:nvPr>
            <p:custDataLst>
              <p:tags r:id="rId9"/>
            </p:custDataLst>
          </p:nvPr>
        </p:nvSpPr>
        <p:spPr>
          <a:xfrm>
            <a:off x="83820" y="742315"/>
            <a:ext cx="5855970" cy="614680"/>
          </a:xfrm>
          <a:prstGeom prst="rect">
            <a:avLst/>
          </a:prstGeom>
          <a:noFill/>
        </p:spPr>
        <p:txBody>
          <a:bodyPr wrap="square" rtlCol="0">
            <a:noAutofit/>
          </a:bodyPr>
          <a:lstStyle/>
          <a:p>
            <a:r>
              <a:rPr lang="zh-CN" altLang="en-US" sz="2800" b="1">
                <a:solidFill>
                  <a:srgbClr val="C00000"/>
                </a:solidFill>
                <a:latin typeface="黑体" panose="02010609060101010101" charset="-122"/>
                <a:ea typeface="黑体" panose="02010609060101010101" charset="-122"/>
                <a:cs typeface="黑体" panose="02010609060101010101" charset="-122"/>
              </a:rPr>
              <a:t>（二）民族民主意识的觉醒</a:t>
            </a:r>
          </a:p>
        </p:txBody>
      </p:sp>
      <p:sp>
        <p:nvSpPr>
          <p:cNvPr id="36" name="TextBox 15"/>
          <p:cNvSpPr txBox="1"/>
          <p:nvPr>
            <p:custDataLst>
              <p:tags r:id="rId10"/>
            </p:custDataLst>
          </p:nvPr>
        </p:nvSpPr>
        <p:spPr>
          <a:xfrm>
            <a:off x="103505" y="38735"/>
            <a:ext cx="8018145" cy="521970"/>
          </a:xfrm>
          <a:prstGeom prst="rect">
            <a:avLst/>
          </a:prstGeom>
          <a:noFill/>
        </p:spPr>
        <p:txBody>
          <a:bodyPr wrap="square" rtlCol="0">
            <a:spAutoFit/>
          </a:bodyPr>
          <a:lstStyle/>
          <a:p>
            <a:pPr lvl="0" algn="l">
              <a:buClrTx/>
              <a:buSzTx/>
              <a:buFont typeface="Arial" panose="020B0604020202020204" pitchFamily="34" charset="0"/>
            </a:pPr>
            <a:r>
              <a:rPr lang="zh-CN" altLang="en-US" sz="2800" b="1">
                <a:solidFill>
                  <a:srgbClr val="C00000"/>
                </a:solidFill>
                <a:latin typeface="微软雅黑" panose="020B0503020204020204" charset="-122"/>
                <a:ea typeface="微软雅黑" panose="020B0503020204020204" charset="-122"/>
                <a:sym typeface="+mn-ea"/>
              </a:rPr>
              <a:t>一、第一次世界大战</a:t>
            </a:r>
            <a:r>
              <a:rPr lang="zh-CN" altLang="en-US" sz="2800" b="1">
                <a:solidFill>
                  <a:srgbClr val="C00000"/>
                </a:solidFill>
                <a:effectLst/>
                <a:latin typeface="微软雅黑" panose="020B0503020204020204" charset="-122"/>
                <a:ea typeface="微软雅黑" panose="020B0503020204020204" charset="-122"/>
                <a:cs typeface="华文楷体" panose="02010600040101010101" charset="-122"/>
                <a:sym typeface="+mn-ea"/>
              </a:rPr>
              <a:t>与民族民主意识的觉醒</a:t>
            </a:r>
          </a:p>
        </p:txBody>
      </p:sp>
      <p:sp>
        <p:nvSpPr>
          <p:cNvPr id="9" name="文本框 8"/>
          <p:cNvSpPr txBox="1"/>
          <p:nvPr>
            <p:custDataLst>
              <p:tags r:id="rId11"/>
            </p:custDataLst>
          </p:nvPr>
        </p:nvSpPr>
        <p:spPr>
          <a:xfrm>
            <a:off x="397510" y="1303655"/>
            <a:ext cx="4883150" cy="521970"/>
          </a:xfrm>
          <a:prstGeom prst="rect">
            <a:avLst/>
          </a:prstGeom>
          <a:noFill/>
        </p:spPr>
        <p:txBody>
          <a:bodyPr wrap="square" rtlCol="0" anchor="t">
            <a:spAutoFit/>
          </a:bodyPr>
          <a:lstStyle/>
          <a:p>
            <a:r>
              <a:rPr lang="en-US" altLang="zh-CN" sz="2800" b="1">
                <a:solidFill>
                  <a:schemeClr val="tx1"/>
                </a:solidFill>
                <a:latin typeface="黑体" panose="02010609060101010101" charset="-122"/>
                <a:ea typeface="黑体" panose="02010609060101010101" charset="-122"/>
                <a:cs typeface="黑体" panose="02010609060101010101" charset="-122"/>
                <a:sym typeface="+mn-ea"/>
              </a:rPr>
              <a:t>2</a:t>
            </a:r>
            <a:r>
              <a:rPr lang="zh-CN" altLang="en-US" sz="2800" b="1">
                <a:solidFill>
                  <a:schemeClr val="tx1"/>
                </a:solidFill>
                <a:latin typeface="黑体" panose="02010609060101010101" charset="-122"/>
                <a:ea typeface="黑体" panose="02010609060101010101" charset="-122"/>
                <a:cs typeface="黑体" panose="02010609060101010101" charset="-122"/>
                <a:sym typeface="+mn-ea"/>
              </a:rPr>
              <a:t>、民族民主意识觉醒的表现</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par>
                                <p:cTn id="13" presetID="3" presetClass="entr" presetSubtype="1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blinds(horizontal)">
                                      <p:cBhvr>
                                        <p:cTn id="15" dur="500"/>
                                        <p:tgtEl>
                                          <p:spTgt spid="26"/>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97"/>
                                        </p:tgtEl>
                                        <p:attrNameLst>
                                          <p:attrName>style.visibility</p:attrName>
                                        </p:attrNameLst>
                                      </p:cBhvr>
                                      <p:to>
                                        <p:strVal val="visible"/>
                                      </p:to>
                                    </p:set>
                                    <p:animEffect transition="in" filter="barn(inVertical)">
                                      <p:cBhvr>
                                        <p:cTn id="20" dur="500"/>
                                        <p:tgtEl>
                                          <p:spTgt spid="197"/>
                                        </p:tgtEl>
                                      </p:cBhvr>
                                    </p:animEffect>
                                  </p:childTnLst>
                                </p:cTn>
                              </p:par>
                              <p:par>
                                <p:cTn id="21" presetID="3" presetClass="entr" presetSubtype="10" fill="hold" nodeType="with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blinds(horizontal)">
                                      <p:cBhvr>
                                        <p:cTn id="23" dur="500"/>
                                        <p:tgtEl>
                                          <p:spTgt spid="34"/>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blinds(horizontal)">
                                      <p:cBhvr>
                                        <p:cTn id="2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P spid="197" grpId="0" animBg="1"/>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表格 8"/>
          <p:cNvGraphicFramePr>
            <a:graphicFrameLocks noGrp="1"/>
          </p:cNvGraphicFramePr>
          <p:nvPr>
            <p:custDataLst>
              <p:tags r:id="rId1"/>
            </p:custDataLst>
          </p:nvPr>
        </p:nvGraphicFramePr>
        <p:xfrm>
          <a:off x="179070" y="1617980"/>
          <a:ext cx="11730355" cy="4540250"/>
        </p:xfrm>
        <a:graphic>
          <a:graphicData uri="http://schemas.openxmlformats.org/drawingml/2006/table">
            <a:tbl>
              <a:tblPr firstRow="1" bandRow="1">
                <a:tableStyleId>{5C22544A-7EE6-4342-B048-85BDC9FD1C3A}</a:tableStyleId>
              </a:tblPr>
              <a:tblGrid>
                <a:gridCol w="878205">
                  <a:extLst>
                    <a:ext uri="{9D8B030D-6E8A-4147-A177-3AD203B41FA5}">
                      <a16:colId xmlns:a16="http://schemas.microsoft.com/office/drawing/2014/main" val="20000"/>
                    </a:ext>
                  </a:extLst>
                </a:gridCol>
                <a:gridCol w="2278380">
                  <a:extLst>
                    <a:ext uri="{9D8B030D-6E8A-4147-A177-3AD203B41FA5}">
                      <a16:colId xmlns:a16="http://schemas.microsoft.com/office/drawing/2014/main" val="20001"/>
                    </a:ext>
                  </a:extLst>
                </a:gridCol>
                <a:gridCol w="8573770">
                  <a:extLst>
                    <a:ext uri="{9D8B030D-6E8A-4147-A177-3AD203B41FA5}">
                      <a16:colId xmlns:a16="http://schemas.microsoft.com/office/drawing/2014/main" val="20002"/>
                    </a:ext>
                  </a:extLst>
                </a:gridCol>
              </a:tblGrid>
              <a:tr h="1105535">
                <a:tc rowSpan="2">
                  <a:txBody>
                    <a:bodyPr/>
                    <a:lstStyle/>
                    <a:p>
                      <a:pPr indent="0" algn="ctr">
                        <a:buNone/>
                      </a:pPr>
                      <a:r>
                        <a:rPr lang="zh-CN" altLang="en-US" sz="2400" b="1">
                          <a:solidFill>
                            <a:schemeClr val="tx1"/>
                          </a:solidFill>
                          <a:highlight>
                            <a:srgbClr val="FF0000"/>
                          </a:highlight>
                          <a:latin typeface="微软雅黑" panose="020B0503020204020204" charset="-122"/>
                          <a:ea typeface="微软雅黑" panose="020B0503020204020204" charset="-122"/>
                          <a:sym typeface="Arial" panose="020B0604020202020204" pitchFamily="34" charset="0"/>
                        </a:rPr>
                        <a:t>非洲</a:t>
                      </a:r>
                    </a:p>
                  </a:txBody>
                  <a:tcPr marL="12041" marR="12041" marT="12041" marB="43349"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zh-CN" sz="2400" b="1">
                          <a:solidFill>
                            <a:schemeClr val="tx1"/>
                          </a:solidFill>
                          <a:latin typeface="微软雅黑" panose="020B0503020204020204" charset="-122"/>
                          <a:ea typeface="微软雅黑" panose="020B0503020204020204" charset="-122"/>
                          <a:cs typeface="黑体" panose="02010609060101010101" charset="-122"/>
                          <a:sym typeface="Arial" panose="020B0604020202020204" pitchFamily="34" charset="0"/>
                        </a:rPr>
                        <a:t>埃及</a:t>
                      </a:r>
                    </a:p>
                    <a:p>
                      <a:pPr indent="0" algn="ctr">
                        <a:buNone/>
                      </a:pPr>
                      <a:r>
                        <a:rPr lang="zh-CN" altLang="zh-CN" sz="2400" b="1">
                          <a:solidFill>
                            <a:schemeClr val="tx1"/>
                          </a:solidFill>
                          <a:latin typeface="微软雅黑" panose="020B0503020204020204" charset="-122"/>
                          <a:ea typeface="微软雅黑" panose="020B0503020204020204" charset="-122"/>
                          <a:cs typeface="黑体" panose="02010609060101010101" charset="-122"/>
                          <a:sym typeface="Arial" panose="020B0604020202020204" pitchFamily="34" charset="0"/>
                        </a:rPr>
                        <a:t>华夫脱运动</a:t>
                      </a:r>
                    </a:p>
                  </a:txBody>
                  <a:tcPr marL="12041" marR="12041" marT="12041" marB="43349"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l">
                        <a:buNone/>
                      </a:pPr>
                      <a:endParaRPr lang="zh-CN" altLang="en-US" sz="2000" b="0">
                        <a:solidFill>
                          <a:srgbClr val="000000"/>
                        </a:solidFill>
                        <a:latin typeface="Arial" panose="020B0604020202020204" pitchFamily="34" charset="0"/>
                        <a:ea typeface="黑体" panose="02010609060101010101" charset="-122"/>
                        <a:sym typeface="Arial" panose="020B0604020202020204" pitchFamily="34" charset="0"/>
                      </a:endParaRPr>
                    </a:p>
                  </a:txBody>
                  <a:tcPr marL="12041" marR="12041" marT="12041" marB="43349"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50265">
                <a:tc vMerge="1">
                  <a:txBody>
                    <a:bodyPr/>
                    <a:lstStyle/>
                    <a:p>
                      <a:endParaRPr lang="zh-CN"/>
                    </a:p>
                  </a:txBody>
                  <a:tcPr marL="12041" marR="12041" marT="12041" marB="43349"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zh-CN" sz="2400" b="1">
                          <a:solidFill>
                            <a:schemeClr val="tx1"/>
                          </a:solidFill>
                          <a:latin typeface="微软雅黑" panose="020B0503020204020204" charset="-122"/>
                          <a:ea typeface="微软雅黑" panose="020B0503020204020204" charset="-122"/>
                          <a:cs typeface="黑体" panose="02010609060101010101" charset="-122"/>
                          <a:sym typeface="Arial" panose="020B0604020202020204" pitchFamily="34" charset="0"/>
                        </a:rPr>
                        <a:t>埃塞俄比亚</a:t>
                      </a:r>
                    </a:p>
                    <a:p>
                      <a:pPr indent="0" algn="ctr">
                        <a:buNone/>
                      </a:pPr>
                      <a:r>
                        <a:rPr lang="zh-CN" altLang="zh-CN" sz="2400" b="1">
                          <a:solidFill>
                            <a:schemeClr val="tx1"/>
                          </a:solidFill>
                          <a:latin typeface="微软雅黑" panose="020B0503020204020204" charset="-122"/>
                          <a:ea typeface="微软雅黑" panose="020B0503020204020204" charset="-122"/>
                          <a:cs typeface="黑体" panose="02010609060101010101" charset="-122"/>
                          <a:sym typeface="Arial" panose="020B0604020202020204" pitchFamily="34" charset="0"/>
                        </a:rPr>
                        <a:t>抗意战争</a:t>
                      </a:r>
                    </a:p>
                  </a:txBody>
                  <a:tcPr marL="12041" marR="12041" marT="12041" marB="4334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endParaRPr lang="zh-CN" sz="2000">
                        <a:latin typeface="Arial" panose="020B0604020202020204" pitchFamily="34" charset="0"/>
                        <a:ea typeface="黑体" panose="02010609060101010101" charset="-122"/>
                        <a:sym typeface="Arial" panose="020B0604020202020204" pitchFamily="34" charset="0"/>
                      </a:endParaRPr>
                    </a:p>
                  </a:txBody>
                  <a:tcPr marL="12041" marR="12041" marT="12041" marB="4334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249045">
                <a:tc rowSpan="2">
                  <a:txBody>
                    <a:bodyPr/>
                    <a:lstStyle/>
                    <a:p>
                      <a:pPr algn="ctr">
                        <a:buClrTx/>
                        <a:buSzTx/>
                        <a:buFontTx/>
                      </a:pPr>
                      <a:r>
                        <a:rPr lang="zh-CN" altLang="zh-CN" sz="2400" b="1">
                          <a:solidFill>
                            <a:schemeClr val="tx1"/>
                          </a:solidFill>
                          <a:highlight>
                            <a:srgbClr val="FF0000"/>
                          </a:highlight>
                          <a:latin typeface="微软雅黑" panose="020B0503020204020204" charset="-122"/>
                          <a:ea typeface="微软雅黑" panose="020B0503020204020204" charset="-122"/>
                          <a:cs typeface="黑体" panose="02010609060101010101" charset="-122"/>
                          <a:sym typeface="Arial" panose="020B0604020202020204" pitchFamily="34" charset="0"/>
                        </a:rPr>
                        <a:t>拉丁</a:t>
                      </a:r>
                      <a:endParaRPr lang="en-US" altLang="zh-CN" sz="2400" b="1">
                        <a:solidFill>
                          <a:schemeClr val="tx1"/>
                        </a:solidFill>
                        <a:highlight>
                          <a:srgbClr val="FF0000"/>
                        </a:highlight>
                        <a:latin typeface="微软雅黑" panose="020B0503020204020204" charset="-122"/>
                        <a:ea typeface="微软雅黑" panose="020B0503020204020204" charset="-122"/>
                        <a:cs typeface="黑体" panose="02010609060101010101" charset="-122"/>
                        <a:sym typeface="Arial" panose="020B0604020202020204" pitchFamily="34" charset="0"/>
                      </a:endParaRPr>
                    </a:p>
                    <a:p>
                      <a:pPr algn="ctr">
                        <a:buClrTx/>
                        <a:buSzTx/>
                        <a:buFontTx/>
                      </a:pPr>
                      <a:r>
                        <a:rPr lang="zh-CN" altLang="zh-CN" sz="2400" b="1">
                          <a:solidFill>
                            <a:schemeClr val="tx1"/>
                          </a:solidFill>
                          <a:highlight>
                            <a:srgbClr val="FF0000"/>
                          </a:highlight>
                          <a:latin typeface="微软雅黑" panose="020B0503020204020204" charset="-122"/>
                          <a:ea typeface="微软雅黑" panose="020B0503020204020204" charset="-122"/>
                          <a:cs typeface="黑体" panose="02010609060101010101" charset="-122"/>
                          <a:sym typeface="Arial" panose="020B0604020202020204" pitchFamily="34" charset="0"/>
                        </a:rPr>
                        <a:t>美洲</a:t>
                      </a:r>
                    </a:p>
                  </a:txBody>
                  <a:tcPr marL="12041" marR="12041" marT="12041" marB="43349"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pPr>
                      <a:r>
                        <a:rPr lang="zh-CN" altLang="zh-CN" sz="2400" b="1">
                          <a:solidFill>
                            <a:schemeClr val="tx1"/>
                          </a:solidFill>
                          <a:latin typeface="微软雅黑" panose="020B0503020204020204" charset="-122"/>
                          <a:ea typeface="微软雅黑" panose="020B0503020204020204" charset="-122"/>
                          <a:cs typeface="黑体" panose="02010609060101010101" charset="-122"/>
                          <a:sym typeface="Arial" panose="020B0604020202020204" pitchFamily="34" charset="0"/>
                        </a:rPr>
                        <a:t>尼加拉瓜</a:t>
                      </a:r>
                    </a:p>
                    <a:p>
                      <a:pPr algn="ctr">
                        <a:buClrTx/>
                        <a:buSzTx/>
                        <a:buFontTx/>
                      </a:pPr>
                      <a:r>
                        <a:rPr lang="zh-CN" altLang="zh-CN" sz="2400" b="1">
                          <a:solidFill>
                            <a:schemeClr val="tx1"/>
                          </a:solidFill>
                          <a:latin typeface="微软雅黑" panose="020B0503020204020204" charset="-122"/>
                          <a:ea typeface="微软雅黑" panose="020B0503020204020204" charset="-122"/>
                          <a:cs typeface="黑体" panose="02010609060101010101" charset="-122"/>
                          <a:sym typeface="Arial" panose="020B0604020202020204" pitchFamily="34" charset="0"/>
                        </a:rPr>
                        <a:t>桑地诺抗美斗争</a:t>
                      </a:r>
                    </a:p>
                  </a:txBody>
                  <a:tcPr marL="12041" marR="12041" marT="12041" marB="4334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l">
                        <a:buNone/>
                      </a:pPr>
                      <a:endParaRPr lang="zh-CN" altLang="en-US" sz="2000" b="0">
                        <a:solidFill>
                          <a:srgbClr val="1F2DA8"/>
                        </a:solidFill>
                        <a:latin typeface="Arial" panose="020B0604020202020204" pitchFamily="34" charset="0"/>
                        <a:ea typeface="黑体" panose="02010609060101010101" charset="-122"/>
                        <a:cs typeface="黑体" panose="02010609060101010101" charset="-122"/>
                        <a:sym typeface="Arial" panose="020B0604020202020204" pitchFamily="34" charset="0"/>
                      </a:endParaRPr>
                    </a:p>
                  </a:txBody>
                  <a:tcPr marL="12041" marR="12041" marT="12041" marB="43349"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335405">
                <a:tc vMerge="1">
                  <a:txBody>
                    <a:bodyPr/>
                    <a:lstStyle/>
                    <a:p>
                      <a:endParaRPr lang="zh-CN"/>
                    </a:p>
                  </a:txBody>
                  <a:tcPr marL="12041" marR="12041" marT="12041" marB="43349"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zh-CN" altLang="zh-CN" sz="2400" b="1">
                          <a:solidFill>
                            <a:schemeClr val="tx1"/>
                          </a:solidFill>
                          <a:latin typeface="微软雅黑" panose="020B0503020204020204" charset="-122"/>
                          <a:ea typeface="微软雅黑" panose="020B0503020204020204" charset="-122"/>
                          <a:cs typeface="黑体" panose="02010609060101010101" charset="-122"/>
                          <a:sym typeface="Arial" panose="020B0604020202020204" pitchFamily="34" charset="0"/>
                        </a:rPr>
                        <a:t>墨西哥</a:t>
                      </a:r>
                    </a:p>
                    <a:p>
                      <a:pPr algn="ctr">
                        <a:buClrTx/>
                        <a:buSzTx/>
                        <a:buFontTx/>
                        <a:buNone/>
                      </a:pPr>
                      <a:r>
                        <a:rPr lang="zh-CN" altLang="zh-CN" sz="2400" b="1">
                          <a:solidFill>
                            <a:schemeClr val="tx1"/>
                          </a:solidFill>
                          <a:latin typeface="微软雅黑" panose="020B0503020204020204" charset="-122"/>
                          <a:ea typeface="微软雅黑" panose="020B0503020204020204" charset="-122"/>
                          <a:cs typeface="黑体" panose="02010609060101010101" charset="-122"/>
                          <a:sym typeface="Arial" panose="020B0604020202020204" pitchFamily="34" charset="0"/>
                        </a:rPr>
                        <a:t>卡德纳斯改革</a:t>
                      </a:r>
                    </a:p>
                  </a:txBody>
                  <a:tcPr marL="12041" marR="12041" marT="12041" marB="43349"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l">
                        <a:buNone/>
                      </a:pPr>
                      <a:endParaRPr lang="zh-CN" altLang="en-US" sz="2000" b="0">
                        <a:solidFill>
                          <a:srgbClr val="000000"/>
                        </a:solidFill>
                        <a:latin typeface="Arial" panose="020B0604020202020204" pitchFamily="34" charset="0"/>
                        <a:ea typeface="黑体" panose="02010609060101010101" charset="-122"/>
                        <a:sym typeface="Arial" panose="020B0604020202020204" pitchFamily="34" charset="0"/>
                      </a:endParaRPr>
                    </a:p>
                  </a:txBody>
                  <a:tcPr marL="12041" marR="12041" marT="12041" marB="43349"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11" name="矩形 10"/>
          <p:cNvSpPr/>
          <p:nvPr>
            <p:custDataLst>
              <p:tags r:id="rId2"/>
            </p:custDataLst>
          </p:nvPr>
        </p:nvSpPr>
        <p:spPr>
          <a:xfrm>
            <a:off x="3351047" y="1660240"/>
            <a:ext cx="8249854" cy="1014730"/>
          </a:xfrm>
          <a:prstGeom prst="rect">
            <a:avLst/>
          </a:prstGeom>
        </p:spPr>
        <p:txBody>
          <a:bodyPr wrap="square">
            <a:spAutoFit/>
          </a:bodyPr>
          <a:lstStyle/>
          <a:p>
            <a:pPr algn="l">
              <a:lnSpc>
                <a:spcPct val="100000"/>
              </a:lnSpc>
              <a:buClrTx/>
              <a:buSzTx/>
              <a:buFontTx/>
            </a:pPr>
            <a:r>
              <a:rPr lang="zh-CN" altLang="en-US" sz="2000" b="1">
                <a:solidFill>
                  <a:srgbClr val="FF0000"/>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扎格鲁尔</a:t>
            </a:r>
            <a:r>
              <a:rPr lang="zh-CN" altLang="en-US" sz="2000" b="1">
                <a:latin typeface="微软雅黑" panose="020B0503020204020204" charset="-122"/>
                <a:ea typeface="微软雅黑" panose="020B0503020204020204" charset="-122"/>
                <a:cs typeface="微软雅黑" panose="020B0503020204020204" charset="-122"/>
                <a:sym typeface="Arial" panose="020B0604020202020204" pitchFamily="34" charset="0"/>
              </a:rPr>
              <a:t>为首的华夫脱党，迫使英国有条件的承认埃及为独立主权国家，</a:t>
            </a:r>
          </a:p>
          <a:p>
            <a:pPr algn="l">
              <a:lnSpc>
                <a:spcPct val="100000"/>
              </a:lnSpc>
              <a:buClrTx/>
              <a:buSzTx/>
              <a:buFontTx/>
            </a:pPr>
            <a:r>
              <a:rPr lang="zh-CN" altLang="en-US" sz="2000" b="1">
                <a:solidFill>
                  <a:srgbClr val="FF0000"/>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1922年3月，宣布为独立的君主立宪制国家</a:t>
            </a:r>
            <a:r>
              <a:rPr lang="zh-CN" altLang="en-US" sz="2000" b="1">
                <a:latin typeface="微软雅黑" panose="020B0503020204020204" charset="-122"/>
                <a:ea typeface="微软雅黑" panose="020B0503020204020204" charset="-122"/>
                <a:cs typeface="微软雅黑" panose="020B0503020204020204" charset="-122"/>
                <a:sym typeface="Arial" panose="020B0604020202020204" pitchFamily="34" charset="0"/>
              </a:rPr>
              <a:t>，1923年颁布第一部宪法。 </a:t>
            </a:r>
          </a:p>
          <a:p>
            <a:pPr algn="l">
              <a:lnSpc>
                <a:spcPct val="100000"/>
              </a:lnSpc>
              <a:buClrTx/>
              <a:buSzTx/>
              <a:buFontTx/>
            </a:pPr>
            <a:r>
              <a:rPr lang="zh-CN" altLang="en-US" sz="2000" b="1">
                <a:latin typeface="微软雅黑" panose="020B0503020204020204" charset="-122"/>
                <a:ea typeface="微软雅黑" panose="020B0503020204020204" charset="-122"/>
                <a:cs typeface="微软雅黑" panose="020B0503020204020204" charset="-122"/>
                <a:sym typeface="Arial" panose="020B0604020202020204" pitchFamily="34" charset="0"/>
              </a:rPr>
              <a:t>进行护宪运动，要求英国放弃特权，但未获完全成功。</a:t>
            </a:r>
          </a:p>
        </p:txBody>
      </p:sp>
      <p:sp>
        <p:nvSpPr>
          <p:cNvPr id="12" name="文本框 11"/>
          <p:cNvSpPr txBox="1"/>
          <p:nvPr>
            <p:custDataLst>
              <p:tags r:id="rId3"/>
            </p:custDataLst>
          </p:nvPr>
        </p:nvSpPr>
        <p:spPr>
          <a:xfrm>
            <a:off x="3351530" y="3688715"/>
            <a:ext cx="8558530" cy="1014730"/>
          </a:xfrm>
          <a:prstGeom prst="rect">
            <a:avLst/>
          </a:prstGeom>
        </p:spPr>
        <p:txBody>
          <a:bodyPr wrap="square">
            <a:spAutoFit/>
          </a:bodyPr>
          <a:lstStyle>
            <a:defPPr>
              <a:defRPr lang="zh-CN"/>
            </a:defPPr>
            <a:lvl1pPr>
              <a:lnSpc>
                <a:spcPct val="130000"/>
              </a:lnSpc>
              <a:defRPr sz="2000" b="1">
                <a:latin typeface="宋体" panose="02010600030101010101" pitchFamily="2" charset="-122"/>
                <a:ea typeface="宋体" panose="02010600030101010101" pitchFamily="2" charset="-122"/>
              </a:defRPr>
            </a:lvl1pPr>
          </a:lstStyle>
          <a:p>
            <a:pPr algn="l">
              <a:lnSpc>
                <a:spcPct val="100000"/>
              </a:lnSpc>
              <a:buClrTx/>
              <a:buSzTx/>
              <a:buFontTx/>
            </a:pPr>
            <a:r>
              <a:rPr lang="zh-CN" altLang="en-US">
                <a:latin typeface="微软雅黑" panose="020B0503020204020204" charset="-122"/>
                <a:ea typeface="微软雅黑" panose="020B0503020204020204" charset="-122"/>
                <a:cs typeface="微软雅黑" panose="020B0503020204020204" charset="-122"/>
                <a:sym typeface="Arial" panose="020B0604020202020204" pitchFamily="34" charset="0"/>
              </a:rPr>
              <a:t>1926年,</a:t>
            </a:r>
            <a:r>
              <a:rPr lang="zh-CN" altLang="en-US">
                <a:solidFill>
                  <a:srgbClr val="FF0000"/>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桑地诺</a:t>
            </a:r>
            <a:r>
              <a:rPr lang="zh-CN" altLang="en-US">
                <a:latin typeface="微软雅黑" panose="020B0503020204020204" charset="-122"/>
                <a:ea typeface="微软雅黑" panose="020B0503020204020204" charset="-122"/>
                <a:cs typeface="微软雅黑" panose="020B0503020204020204" charset="-122"/>
                <a:sym typeface="Arial" panose="020B0604020202020204" pitchFamily="34" charset="0"/>
              </a:rPr>
              <a:t>带领游击队以玻利瓦尔为“精神之父”、“把美国侵略者赶出国土”为目标,高举“自由或死亡”的红黑双色战旗，与美国扶植的反动独裁政权展开武装斗争，迫使美军</a:t>
            </a:r>
            <a:r>
              <a:rPr lang="zh-CN" altLang="en-US">
                <a:solidFill>
                  <a:schemeClr val="tx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于1933年撤出</a:t>
            </a:r>
            <a:r>
              <a:rPr lang="zh-CN" altLang="en-US">
                <a:latin typeface="微软雅黑" panose="020B0503020204020204" charset="-122"/>
                <a:ea typeface="微软雅黑" panose="020B0503020204020204" charset="-122"/>
                <a:cs typeface="微软雅黑" panose="020B0503020204020204" charset="-122"/>
                <a:sym typeface="Arial" panose="020B0604020202020204" pitchFamily="34" charset="0"/>
              </a:rPr>
              <a:t>尼加拉瓜。</a:t>
            </a:r>
          </a:p>
        </p:txBody>
      </p:sp>
      <p:sp>
        <p:nvSpPr>
          <p:cNvPr id="13" name="矩形 12"/>
          <p:cNvSpPr/>
          <p:nvPr>
            <p:custDataLst>
              <p:tags r:id="rId4"/>
            </p:custDataLst>
          </p:nvPr>
        </p:nvSpPr>
        <p:spPr>
          <a:xfrm>
            <a:off x="3351309" y="4878705"/>
            <a:ext cx="8278801" cy="1106805"/>
          </a:xfrm>
          <a:prstGeom prst="rect">
            <a:avLst/>
          </a:prstGeom>
        </p:spPr>
        <p:txBody>
          <a:bodyPr wrap="square">
            <a:spAutoFit/>
          </a:bodyPr>
          <a:lstStyle/>
          <a:p>
            <a:pPr lvl="0" algn="l">
              <a:lnSpc>
                <a:spcPct val="110000"/>
              </a:lnSpc>
              <a:buClrTx/>
              <a:buSzTx/>
              <a:buFontTx/>
            </a:pPr>
            <a:r>
              <a:rPr lang="zh-CN" altLang="en-US" sz="2000" b="1">
                <a:latin typeface="微软雅黑" panose="020B0503020204020204" charset="-122"/>
                <a:ea typeface="微软雅黑" panose="020B0503020204020204" charset="-122"/>
                <a:cs typeface="微软雅黑" panose="020B0503020204020204" charset="-122"/>
                <a:sym typeface="Arial" panose="020B0604020202020204" pitchFamily="34" charset="0"/>
              </a:rPr>
              <a:t>①对内推行土地改革，发展教育，限制教会，遏制军人势力；</a:t>
            </a:r>
          </a:p>
          <a:p>
            <a:pPr algn="l">
              <a:lnSpc>
                <a:spcPct val="110000"/>
              </a:lnSpc>
              <a:buClrTx/>
              <a:buSzTx/>
              <a:buFontTx/>
            </a:pPr>
            <a:r>
              <a:rPr lang="zh-CN" altLang="en-US" sz="2000" b="1">
                <a:latin typeface="微软雅黑" panose="020B0503020204020204" charset="-122"/>
                <a:ea typeface="微软雅黑" panose="020B0503020204020204" charset="-122"/>
                <a:cs typeface="微软雅黑" panose="020B0503020204020204" charset="-122"/>
                <a:sym typeface="Arial" panose="020B0604020202020204" pitchFamily="34" charset="0"/>
              </a:rPr>
              <a:t>②对外捍卫国家主权和本国资源，将石油行业收归国有，</a:t>
            </a:r>
          </a:p>
          <a:p>
            <a:pPr algn="l">
              <a:lnSpc>
                <a:spcPct val="110000"/>
              </a:lnSpc>
              <a:buClrTx/>
              <a:buSzTx/>
              <a:buFontTx/>
            </a:pPr>
            <a:r>
              <a:rPr lang="zh-CN" altLang="en-US" sz="2000" b="1">
                <a:latin typeface="微软雅黑" panose="020B0503020204020204" charset="-122"/>
                <a:ea typeface="微软雅黑" panose="020B0503020204020204" charset="-122"/>
                <a:cs typeface="微软雅黑" panose="020B0503020204020204" charset="-122"/>
                <a:sym typeface="Arial" panose="020B0604020202020204" pitchFamily="34" charset="0"/>
              </a:rPr>
              <a:t> </a:t>
            </a:r>
            <a:r>
              <a:rPr lang="en-US" altLang="zh-CN" sz="2000" b="1">
                <a:latin typeface="微软雅黑" panose="020B0503020204020204" charset="-122"/>
                <a:ea typeface="微软雅黑" panose="020B0503020204020204" charset="-122"/>
                <a:cs typeface="微软雅黑" panose="020B0503020204020204" charset="-122"/>
                <a:sym typeface="Arial" panose="020B0604020202020204" pitchFamily="34" charset="0"/>
              </a:rPr>
              <a:t>  </a:t>
            </a:r>
            <a:r>
              <a:rPr lang="zh-CN" altLang="en-US" sz="2000" b="1">
                <a:latin typeface="微软雅黑" panose="020B0503020204020204" charset="-122"/>
                <a:ea typeface="微软雅黑" panose="020B0503020204020204" charset="-122"/>
                <a:cs typeface="微软雅黑" panose="020B0503020204020204" charset="-122"/>
                <a:sym typeface="Arial" panose="020B0604020202020204" pitchFamily="34" charset="0"/>
              </a:rPr>
              <a:t>引领墨西哥走上现代化之路。</a:t>
            </a:r>
          </a:p>
        </p:txBody>
      </p:sp>
      <p:sp>
        <p:nvSpPr>
          <p:cNvPr id="14" name="矩形 13"/>
          <p:cNvSpPr/>
          <p:nvPr>
            <p:custDataLst>
              <p:tags r:id="rId5"/>
            </p:custDataLst>
          </p:nvPr>
        </p:nvSpPr>
        <p:spPr>
          <a:xfrm>
            <a:off x="3351530" y="2806700"/>
            <a:ext cx="8400415" cy="706755"/>
          </a:xfrm>
          <a:prstGeom prst="rect">
            <a:avLst/>
          </a:prstGeom>
          <a:noFill/>
        </p:spPr>
        <p:txBody>
          <a:bodyPr wrap="square">
            <a:spAutoFit/>
          </a:bodyPr>
          <a:lstStyle/>
          <a:p>
            <a:pPr algn="l">
              <a:buClrTx/>
              <a:buSzTx/>
              <a:buFontTx/>
            </a:pPr>
            <a:r>
              <a:rPr lang="zh-CN" altLang="en-US" sz="2000" b="1">
                <a:latin typeface="微软雅黑" panose="020B0503020204020204" charset="-122"/>
                <a:ea typeface="微软雅黑" panose="020B0503020204020204" charset="-122"/>
                <a:cs typeface="微软雅黑" panose="020B0503020204020204" charset="-122"/>
                <a:sym typeface="Arial" panose="020B0604020202020204" pitchFamily="34" charset="0"/>
              </a:rPr>
              <a:t>抗击意大利侵略的局部反法西斯斗争，在盟军的帮助下，</a:t>
            </a:r>
            <a:r>
              <a:rPr lang="en-US" altLang="zh-CN" sz="2000" b="1">
                <a:solidFill>
                  <a:srgbClr val="FF0000"/>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1941</a:t>
            </a:r>
            <a:r>
              <a:rPr lang="zh-CN" altLang="en-US" sz="2000" b="1">
                <a:solidFill>
                  <a:srgbClr val="FF0000"/>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年恢复了国家独立    </a:t>
            </a:r>
          </a:p>
        </p:txBody>
      </p:sp>
      <p:sp>
        <p:nvSpPr>
          <p:cNvPr id="2" name="文本框 1"/>
          <p:cNvSpPr txBox="1"/>
          <p:nvPr>
            <p:custDataLst>
              <p:tags r:id="rId6"/>
            </p:custDataLst>
          </p:nvPr>
        </p:nvSpPr>
        <p:spPr>
          <a:xfrm>
            <a:off x="1437005" y="919480"/>
            <a:ext cx="9486900" cy="583565"/>
          </a:xfrm>
          <a:prstGeom prst="rect">
            <a:avLst/>
          </a:prstGeom>
          <a:noFill/>
        </p:spPr>
        <p:txBody>
          <a:bodyPr wrap="square" rtlCol="0">
            <a:spAutoFit/>
          </a:bodyPr>
          <a:lstStyle/>
          <a:p>
            <a:r>
              <a:rPr lang="zh-CN" altLang="en-US" sz="3200" b="1">
                <a:solidFill>
                  <a:schemeClr val="bg1"/>
                </a:solidFill>
                <a:highlight>
                  <a:srgbClr val="FF0000"/>
                </a:highlight>
                <a:latin typeface="黑体" panose="02010609060101010101" charset="-122"/>
                <a:ea typeface="黑体" panose="02010609060101010101" charset="-122"/>
                <a:cs typeface="黑体" panose="02010609060101010101" charset="-122"/>
              </a:rPr>
              <a:t>链接：纲要下第</a:t>
            </a:r>
            <a:r>
              <a:rPr lang="en-US" altLang="zh-CN" sz="3200" b="1">
                <a:solidFill>
                  <a:schemeClr val="bg1"/>
                </a:solidFill>
                <a:highlight>
                  <a:srgbClr val="FF0000"/>
                </a:highlight>
                <a:latin typeface="黑体" panose="02010609060101010101" charset="-122"/>
                <a:ea typeface="黑体" panose="02010609060101010101" charset="-122"/>
                <a:cs typeface="黑体" panose="02010609060101010101" charset="-122"/>
              </a:rPr>
              <a:t>16</a:t>
            </a:r>
            <a:r>
              <a:rPr lang="zh-CN" altLang="en-US" sz="3200" b="1">
                <a:solidFill>
                  <a:schemeClr val="bg1"/>
                </a:solidFill>
                <a:highlight>
                  <a:srgbClr val="FF0000"/>
                </a:highlight>
                <a:latin typeface="黑体" panose="02010609060101010101" charset="-122"/>
                <a:ea typeface="黑体" panose="02010609060101010101" charset="-122"/>
                <a:cs typeface="黑体" panose="02010609060101010101" charset="-122"/>
              </a:rPr>
              <a:t>课亚非拉民族民主运动的高涨</a:t>
            </a:r>
          </a:p>
        </p:txBody>
      </p:sp>
      <p:sp>
        <p:nvSpPr>
          <p:cNvPr id="3" name="文本框 2"/>
          <p:cNvSpPr txBox="1"/>
          <p:nvPr>
            <p:custDataLst>
              <p:tags r:id="rId7"/>
            </p:custDataLst>
          </p:nvPr>
        </p:nvSpPr>
        <p:spPr>
          <a:xfrm>
            <a:off x="7206615" y="32385"/>
            <a:ext cx="5855970" cy="614680"/>
          </a:xfrm>
          <a:prstGeom prst="rect">
            <a:avLst/>
          </a:prstGeom>
          <a:noFill/>
        </p:spPr>
        <p:txBody>
          <a:bodyPr wrap="square" rtlCol="0">
            <a:noAutofit/>
          </a:bodyPr>
          <a:lstStyle/>
          <a:p>
            <a:r>
              <a:rPr lang="zh-CN" altLang="en-US" sz="2800" b="1">
                <a:solidFill>
                  <a:srgbClr val="C00000"/>
                </a:solidFill>
                <a:latin typeface="黑体" panose="02010609060101010101" charset="-122"/>
                <a:ea typeface="黑体" panose="02010609060101010101" charset="-122"/>
                <a:cs typeface="黑体" panose="02010609060101010101" charset="-122"/>
              </a:rPr>
              <a:t>（二）民族民主意识的觉醒</a:t>
            </a:r>
          </a:p>
        </p:txBody>
      </p:sp>
      <p:sp>
        <p:nvSpPr>
          <p:cNvPr id="36" name="TextBox 15"/>
          <p:cNvSpPr txBox="1"/>
          <p:nvPr>
            <p:custDataLst>
              <p:tags r:id="rId8"/>
            </p:custDataLst>
          </p:nvPr>
        </p:nvSpPr>
        <p:spPr>
          <a:xfrm>
            <a:off x="103505" y="38735"/>
            <a:ext cx="8018145" cy="521970"/>
          </a:xfrm>
          <a:prstGeom prst="rect">
            <a:avLst/>
          </a:prstGeom>
          <a:noFill/>
        </p:spPr>
        <p:txBody>
          <a:bodyPr wrap="square" rtlCol="0">
            <a:spAutoFit/>
          </a:bodyPr>
          <a:lstStyle/>
          <a:p>
            <a:pPr lvl="0" algn="l">
              <a:buClrTx/>
              <a:buSzTx/>
              <a:buFont typeface="Arial" panose="020B0604020202020204" pitchFamily="34" charset="0"/>
            </a:pPr>
            <a:r>
              <a:rPr lang="zh-CN" altLang="en-US" sz="2800" b="1">
                <a:solidFill>
                  <a:srgbClr val="C00000"/>
                </a:solidFill>
                <a:latin typeface="微软雅黑" panose="020B0503020204020204" charset="-122"/>
                <a:ea typeface="微软雅黑" panose="020B0503020204020204" charset="-122"/>
                <a:sym typeface="+mn-ea"/>
              </a:rPr>
              <a:t>一、第一次世界大战</a:t>
            </a:r>
            <a:r>
              <a:rPr lang="zh-CN" altLang="en-US" sz="2800" b="1">
                <a:solidFill>
                  <a:srgbClr val="C00000"/>
                </a:solidFill>
                <a:effectLst/>
                <a:latin typeface="微软雅黑" panose="020B0503020204020204" charset="-122"/>
                <a:ea typeface="微软雅黑" panose="020B0503020204020204" charset="-122"/>
                <a:cs typeface="华文楷体" panose="02010600040101010101" charset="-122"/>
                <a:sym typeface="+mn-ea"/>
              </a:rPr>
              <a:t>与民族民主意识的觉醒</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文本框 22"/>
          <p:cNvSpPr txBox="1"/>
          <p:nvPr>
            <p:custDataLst>
              <p:tags r:id="rId1"/>
            </p:custDataLst>
          </p:nvPr>
        </p:nvSpPr>
        <p:spPr>
          <a:xfrm>
            <a:off x="7425691" y="9525"/>
            <a:ext cx="3265920" cy="603250"/>
          </a:xfrm>
          <a:prstGeom prst="rect">
            <a:avLst/>
          </a:prstGeom>
          <a:noFill/>
        </p:spPr>
        <p:txBody>
          <a:bodyPr wrap="square" rtlCol="0">
            <a:noAutofit/>
          </a:bodyPr>
          <a:lstStyle/>
          <a:p>
            <a:pPr lvl="0" algn="l">
              <a:lnSpc>
                <a:spcPts val="3660"/>
              </a:lnSpc>
              <a:buClrTx/>
              <a:buSzTx/>
              <a:buFontTx/>
            </a:pPr>
            <a:r>
              <a:rPr lang="zh-CN" altLang="en-US" sz="2800" b="1">
                <a:solidFill>
                  <a:srgbClr val="FFFF00"/>
                </a:solidFill>
                <a:latin typeface="+mj-ea"/>
                <a:ea typeface="+mj-ea"/>
                <a:cs typeface="华文中宋" panose="02010600040101010101" pitchFamily="2" charset="-122"/>
                <a:sym typeface="+mn-ea"/>
              </a:rPr>
              <a:t>  </a:t>
            </a:r>
            <a:r>
              <a:rPr lang="zh-CN" altLang="en-US" sz="2800" b="1">
                <a:solidFill>
                  <a:srgbClr val="C00000"/>
                </a:solidFill>
                <a:latin typeface="黑体" panose="02010609060101010101" charset="-122"/>
                <a:ea typeface="黑体" panose="02010609060101010101" charset="-122"/>
                <a:cs typeface="黑体" panose="02010609060101010101" charset="-122"/>
                <a:sym typeface="+mn-ea"/>
              </a:rPr>
              <a:t>（一）瓦解原因</a:t>
            </a:r>
            <a:endParaRPr lang="zh-CN" altLang="en-US" sz="2800" b="1">
              <a:solidFill>
                <a:srgbClr val="FFFF00"/>
              </a:solidFill>
              <a:latin typeface="+mj-ea"/>
              <a:ea typeface="+mj-ea"/>
              <a:cs typeface="华文中宋" panose="02010600040101010101" pitchFamily="2" charset="-122"/>
              <a:sym typeface="+mn-ea"/>
            </a:endParaRPr>
          </a:p>
        </p:txBody>
      </p:sp>
      <p:sp>
        <p:nvSpPr>
          <p:cNvPr id="24" name="矩形 23"/>
          <p:cNvSpPr>
            <a:spLocks noChangeArrowheads="1"/>
          </p:cNvSpPr>
          <p:nvPr>
            <p:custDataLst>
              <p:tags r:id="rId2"/>
            </p:custDataLst>
          </p:nvPr>
        </p:nvSpPr>
        <p:spPr bwMode="auto">
          <a:xfrm>
            <a:off x="5530850" y="3585845"/>
            <a:ext cx="6398895" cy="2784475"/>
          </a:xfrm>
          <a:prstGeom prst="rect">
            <a:avLst/>
          </a:prstGeom>
          <a:solidFill>
            <a:schemeClr val="bg1"/>
          </a:solidFill>
          <a:ln w="12700">
            <a:solidFill>
              <a:schemeClr val="accent1"/>
            </a:solidFill>
            <a:prstDash val="solid"/>
            <a:miter lim="800000"/>
          </a:ln>
        </p:spPr>
        <p:txBody>
          <a:bodyPr wrap="square">
            <a:spAutoFit/>
          </a:bodyPr>
          <a:lstStyle/>
          <a:p>
            <a:pPr indent="0" fontAlgn="auto">
              <a:lnSpc>
                <a:spcPts val="3000"/>
              </a:lnSpc>
            </a:pPr>
            <a:r>
              <a:rPr lang="en-US" altLang="zh-CN" sz="2400" b="1">
                <a:solidFill>
                  <a:srgbClr val="000000"/>
                </a:solidFill>
                <a:latin typeface="楷体" panose="02010609060101010101" charset="-122"/>
                <a:ea typeface="楷体" panose="02010609060101010101" charset="-122"/>
                <a:cs typeface="宋体" panose="02010600030101010101" pitchFamily="2" charset="-122"/>
              </a:rPr>
              <a:t>    </a:t>
            </a:r>
            <a:r>
              <a:rPr lang="zh-CN" altLang="en-US" sz="2400" b="1">
                <a:solidFill>
                  <a:srgbClr val="000000"/>
                </a:solidFill>
                <a:latin typeface="楷体" panose="02010609060101010101" charset="-122"/>
                <a:ea typeface="楷体" panose="02010609060101010101" charset="-122"/>
                <a:cs typeface="宋体" panose="02010600030101010101" pitchFamily="2" charset="-122"/>
              </a:rPr>
              <a:t>二战后，英帝国很快解体，法国也不得不承认印度支那、阿尔及利亚等法属殖民地独立。</a:t>
            </a:r>
            <a:r>
              <a:rPr lang="en-US" altLang="zh-CN" sz="2400" b="1">
                <a:solidFill>
                  <a:srgbClr val="000000"/>
                </a:solidFill>
                <a:latin typeface="楷体" panose="02010609060101010101" charset="-122"/>
                <a:ea typeface="楷体" panose="02010609060101010101" charset="-122"/>
                <a:cs typeface="宋体" panose="02010600030101010101" pitchFamily="2" charset="-122"/>
              </a:rPr>
              <a:t>1955</a:t>
            </a:r>
            <a:r>
              <a:rPr lang="zh-CN" altLang="en-US" sz="2400" b="1">
                <a:solidFill>
                  <a:srgbClr val="000000"/>
                </a:solidFill>
                <a:latin typeface="楷体" panose="02010609060101010101" charset="-122"/>
                <a:ea typeface="楷体" panose="02010609060101010101" charset="-122"/>
                <a:cs typeface="宋体" panose="02010600030101010101" pitchFamily="2" charset="-122"/>
              </a:rPr>
              <a:t>年万隆亚非会议隆重举行，通过</a:t>
            </a:r>
            <a:r>
              <a:rPr lang="en-US" altLang="zh-CN" sz="2400" b="1">
                <a:solidFill>
                  <a:srgbClr val="000000"/>
                </a:solidFill>
                <a:latin typeface="楷体" panose="02010609060101010101" charset="-122"/>
                <a:ea typeface="楷体" panose="02010609060101010101" charset="-122"/>
                <a:cs typeface="宋体" panose="02010600030101010101" pitchFamily="2" charset="-122"/>
              </a:rPr>
              <a:t>《</a:t>
            </a:r>
            <a:r>
              <a:rPr lang="zh-CN" altLang="en-US" sz="2400" b="1">
                <a:solidFill>
                  <a:srgbClr val="000000"/>
                </a:solidFill>
                <a:latin typeface="楷体" panose="02010609060101010101" charset="-122"/>
                <a:ea typeface="楷体" panose="02010609060101010101" charset="-122"/>
                <a:cs typeface="宋体" panose="02010600030101010101" pitchFamily="2" charset="-122"/>
              </a:rPr>
              <a:t>关于促进世界和平和合作的宣言</a:t>
            </a:r>
            <a:r>
              <a:rPr lang="en-US" altLang="zh-CN" sz="2400" b="1">
                <a:solidFill>
                  <a:srgbClr val="000000"/>
                </a:solidFill>
                <a:latin typeface="楷体" panose="02010609060101010101" charset="-122"/>
                <a:ea typeface="楷体" panose="02010609060101010101" charset="-122"/>
                <a:cs typeface="宋体" panose="02010600030101010101" pitchFamily="2" charset="-122"/>
              </a:rPr>
              <a:t>》</a:t>
            </a:r>
            <a:r>
              <a:rPr lang="zh-CN" altLang="en-US" sz="2400" b="1">
                <a:solidFill>
                  <a:srgbClr val="000000"/>
                </a:solidFill>
                <a:latin typeface="楷体" panose="02010609060101010101" charset="-122"/>
                <a:ea typeface="楷体" panose="02010609060101010101" charset="-122"/>
                <a:cs typeface="宋体" panose="02010600030101010101" pitchFamily="2" charset="-122"/>
              </a:rPr>
              <a:t>，引申和发展了和平共处五项原则，提出了各国和平相处友好合作的十项原则。</a:t>
            </a:r>
            <a:r>
              <a:rPr lang="en-US" altLang="zh-CN" sz="2400" b="1">
                <a:solidFill>
                  <a:srgbClr val="000000"/>
                </a:solidFill>
                <a:latin typeface="楷体" panose="02010609060101010101" charset="-122"/>
                <a:ea typeface="楷体" panose="02010609060101010101" charset="-122"/>
                <a:cs typeface="宋体" panose="02010600030101010101" pitchFamily="2" charset="-122"/>
              </a:rPr>
              <a:t>  </a:t>
            </a:r>
          </a:p>
          <a:p>
            <a:pPr indent="0" fontAlgn="auto">
              <a:lnSpc>
                <a:spcPts val="3000"/>
              </a:lnSpc>
            </a:pPr>
            <a:r>
              <a:rPr lang="en-US" altLang="zh-CN" sz="2000" b="1">
                <a:solidFill>
                  <a:srgbClr val="1F2DA8"/>
                </a:solidFill>
                <a:latin typeface="楷体" panose="02010609060101010101" charset="-122"/>
                <a:ea typeface="楷体" panose="02010609060101010101" charset="-122"/>
                <a:cs typeface="宋体" panose="02010600030101010101" pitchFamily="2" charset="-122"/>
              </a:rPr>
              <a:t>——</a:t>
            </a:r>
            <a:r>
              <a:rPr lang="zh-CN" altLang="en-US" sz="2000" b="1">
                <a:solidFill>
                  <a:srgbClr val="1F2DA8"/>
                </a:solidFill>
                <a:latin typeface="楷体" panose="02010609060101010101" charset="-122"/>
                <a:ea typeface="楷体" panose="02010609060101010101" charset="-122"/>
                <a:cs typeface="宋体" panose="02010600030101010101" pitchFamily="2" charset="-122"/>
              </a:rPr>
              <a:t>摘编自吴于廑、齐世荣主编</a:t>
            </a:r>
            <a:r>
              <a:rPr lang="en-US" altLang="zh-CN" sz="2000" b="1">
                <a:solidFill>
                  <a:srgbClr val="1F2DA8"/>
                </a:solidFill>
                <a:latin typeface="楷体" panose="02010609060101010101" charset="-122"/>
                <a:ea typeface="楷体" panose="02010609060101010101" charset="-122"/>
                <a:cs typeface="宋体" panose="02010600030101010101" pitchFamily="2" charset="-122"/>
              </a:rPr>
              <a:t>《</a:t>
            </a:r>
            <a:r>
              <a:rPr lang="zh-CN" altLang="en-US" sz="2000" b="1">
                <a:solidFill>
                  <a:srgbClr val="1F2DA8"/>
                </a:solidFill>
                <a:latin typeface="楷体" panose="02010609060101010101" charset="-122"/>
                <a:ea typeface="楷体" panose="02010609060101010101" charset="-122"/>
                <a:cs typeface="宋体" panose="02010600030101010101" pitchFamily="2" charset="-122"/>
              </a:rPr>
              <a:t>世界史</a:t>
            </a:r>
            <a:r>
              <a:rPr lang="en-US" altLang="zh-CN" sz="2000" b="1">
                <a:solidFill>
                  <a:srgbClr val="1F2DA8"/>
                </a:solidFill>
                <a:latin typeface="楷体" panose="02010609060101010101" charset="-122"/>
                <a:ea typeface="楷体" panose="02010609060101010101" charset="-122"/>
                <a:cs typeface="宋体" panose="02010600030101010101" pitchFamily="2" charset="-122"/>
              </a:rPr>
              <a:t>•</a:t>
            </a:r>
            <a:r>
              <a:rPr lang="zh-CN" altLang="en-US" sz="2000" b="1">
                <a:solidFill>
                  <a:srgbClr val="1F2DA8"/>
                </a:solidFill>
                <a:latin typeface="楷体" panose="02010609060101010101" charset="-122"/>
                <a:ea typeface="楷体" panose="02010609060101010101" charset="-122"/>
                <a:cs typeface="宋体" panose="02010600030101010101" pitchFamily="2" charset="-122"/>
              </a:rPr>
              <a:t>现代史编下</a:t>
            </a:r>
            <a:r>
              <a:rPr lang="en-US" altLang="zh-CN" sz="2000" b="1">
                <a:solidFill>
                  <a:srgbClr val="1F2DA8"/>
                </a:solidFill>
                <a:latin typeface="楷体" panose="02010609060101010101" charset="-122"/>
                <a:ea typeface="楷体" panose="02010609060101010101" charset="-122"/>
                <a:cs typeface="宋体" panose="02010600030101010101" pitchFamily="2" charset="-122"/>
              </a:rPr>
              <a:t>》</a:t>
            </a:r>
          </a:p>
        </p:txBody>
      </p:sp>
      <p:sp>
        <p:nvSpPr>
          <p:cNvPr id="25" name="文本框 24"/>
          <p:cNvSpPr txBox="1"/>
          <p:nvPr>
            <p:custDataLst>
              <p:tags r:id="rId3"/>
            </p:custDataLst>
          </p:nvPr>
        </p:nvSpPr>
        <p:spPr>
          <a:xfrm>
            <a:off x="373380" y="3427730"/>
            <a:ext cx="4977130" cy="3251200"/>
          </a:xfrm>
          <a:prstGeom prst="rect">
            <a:avLst/>
          </a:prstGeom>
          <a:solidFill>
            <a:schemeClr val="bg1"/>
          </a:solidFill>
          <a:ln>
            <a:solidFill>
              <a:schemeClr val="accent1"/>
            </a:solidFill>
          </a:ln>
        </p:spPr>
        <p:txBody>
          <a:bodyPr wrap="square" rtlCol="0" anchor="t">
            <a:spAutoFit/>
          </a:bodyPr>
          <a:lstStyle/>
          <a:p>
            <a:pPr indent="0" fontAlgn="auto">
              <a:lnSpc>
                <a:spcPts val="3080"/>
              </a:lnSpc>
            </a:pPr>
            <a:r>
              <a:rPr lang="en-US" altLang="zh-CN" sz="2400" b="1">
                <a:solidFill>
                  <a:srgbClr val="000000"/>
                </a:solidFill>
                <a:latin typeface="楷体" panose="02010609060101010101" charset="-122"/>
                <a:ea typeface="楷体" panose="02010609060101010101" charset="-122"/>
                <a:cs typeface="宋体" panose="02010600030101010101" pitchFamily="2" charset="-122"/>
                <a:sym typeface="+mn-ea"/>
              </a:rPr>
              <a:t>    </a:t>
            </a:r>
            <a:r>
              <a:rPr lang="zh-CN" altLang="en-US" sz="2400" b="1">
                <a:solidFill>
                  <a:srgbClr val="000000"/>
                </a:solidFill>
                <a:latin typeface="楷体" panose="02010609060101010101" charset="-122"/>
                <a:ea typeface="楷体" panose="02010609060101010101" charset="-122"/>
                <a:cs typeface="宋体" panose="02010600030101010101" pitchFamily="2" charset="-122"/>
                <a:sym typeface="+mn-ea"/>
              </a:rPr>
              <a:t>第二次世界大战是对殖民主义的致命打击。二战期间，反法西斯联盟通过一系列声明，宣言等，支持殖民地半殖民地的独立要求。</a:t>
            </a:r>
            <a:r>
              <a:rPr lang="en-US" altLang="zh-CN" sz="2400" b="1">
                <a:solidFill>
                  <a:srgbClr val="000000"/>
                </a:solidFill>
                <a:latin typeface="楷体" panose="02010609060101010101" charset="-122"/>
                <a:ea typeface="楷体" panose="02010609060101010101" charset="-122"/>
                <a:cs typeface="宋体" panose="02010600030101010101" pitchFamily="2" charset="-122"/>
                <a:sym typeface="+mn-ea"/>
              </a:rPr>
              <a:t>1945</a:t>
            </a:r>
            <a:r>
              <a:rPr lang="zh-CN" altLang="en-US" sz="2400" b="1">
                <a:solidFill>
                  <a:srgbClr val="000000"/>
                </a:solidFill>
                <a:latin typeface="楷体" panose="02010609060101010101" charset="-122"/>
                <a:ea typeface="楷体" panose="02010609060101010101" charset="-122"/>
                <a:cs typeface="宋体" panose="02010600030101010101" pitchFamily="2" charset="-122"/>
                <a:sym typeface="+mn-ea"/>
              </a:rPr>
              <a:t>年</a:t>
            </a:r>
            <a:r>
              <a:rPr lang="en-US" altLang="zh-CN" sz="2400" b="1">
                <a:solidFill>
                  <a:srgbClr val="000000"/>
                </a:solidFill>
                <a:latin typeface="楷体" panose="02010609060101010101" charset="-122"/>
                <a:ea typeface="楷体" panose="02010609060101010101" charset="-122"/>
                <a:cs typeface="宋体" panose="02010600030101010101" pitchFamily="2" charset="-122"/>
                <a:sym typeface="+mn-ea"/>
              </a:rPr>
              <a:t>6</a:t>
            </a:r>
            <a:r>
              <a:rPr lang="zh-CN" altLang="en-US" sz="2400" b="1">
                <a:solidFill>
                  <a:srgbClr val="000000"/>
                </a:solidFill>
                <a:latin typeface="楷体" panose="02010609060101010101" charset="-122"/>
                <a:ea typeface="楷体" panose="02010609060101010101" charset="-122"/>
                <a:cs typeface="宋体" panose="02010600030101010101" pitchFamily="2" charset="-122"/>
                <a:sym typeface="+mn-ea"/>
              </a:rPr>
              <a:t>月通过的</a:t>
            </a:r>
            <a:r>
              <a:rPr lang="en-US" altLang="zh-CN" sz="2400" b="1">
                <a:solidFill>
                  <a:srgbClr val="000000"/>
                </a:solidFill>
                <a:latin typeface="楷体" panose="02010609060101010101" charset="-122"/>
                <a:ea typeface="楷体" panose="02010609060101010101" charset="-122"/>
                <a:cs typeface="宋体" panose="02010600030101010101" pitchFamily="2" charset="-122"/>
                <a:sym typeface="+mn-ea"/>
              </a:rPr>
              <a:t>《</a:t>
            </a:r>
            <a:r>
              <a:rPr lang="zh-CN" altLang="en-US" sz="2400" b="1">
                <a:solidFill>
                  <a:srgbClr val="000000"/>
                </a:solidFill>
                <a:latin typeface="楷体" panose="02010609060101010101" charset="-122"/>
                <a:ea typeface="楷体" panose="02010609060101010101" charset="-122"/>
                <a:cs typeface="宋体" panose="02010600030101010101" pitchFamily="2" charset="-122"/>
                <a:sym typeface="+mn-ea"/>
              </a:rPr>
              <a:t>联合国宪章</a:t>
            </a:r>
            <a:r>
              <a:rPr lang="en-US" altLang="zh-CN" sz="2400" b="1">
                <a:solidFill>
                  <a:srgbClr val="000000"/>
                </a:solidFill>
                <a:latin typeface="楷体" panose="02010609060101010101" charset="-122"/>
                <a:ea typeface="楷体" panose="02010609060101010101" charset="-122"/>
                <a:cs typeface="宋体" panose="02010600030101010101" pitchFamily="2" charset="-122"/>
                <a:sym typeface="+mn-ea"/>
              </a:rPr>
              <a:t>》</a:t>
            </a:r>
            <a:r>
              <a:rPr lang="zh-CN" altLang="en-US" sz="2400" b="1">
                <a:solidFill>
                  <a:srgbClr val="000000"/>
                </a:solidFill>
                <a:latin typeface="楷体" panose="02010609060101010101" charset="-122"/>
                <a:ea typeface="楷体" panose="02010609060101010101" charset="-122"/>
                <a:cs typeface="宋体" panose="02010600030101010101" pitchFamily="2" charset="-122"/>
                <a:sym typeface="+mn-ea"/>
              </a:rPr>
              <a:t>强调“不分种族、性别、语言或宗教，增进并激励对于全体人类之人权及基本自由之尊重。”</a:t>
            </a:r>
          </a:p>
        </p:txBody>
      </p:sp>
      <p:sp>
        <p:nvSpPr>
          <p:cNvPr id="26" name="文本框 25"/>
          <p:cNvSpPr txBox="1"/>
          <p:nvPr>
            <p:custDataLst>
              <p:tags r:id="rId4"/>
            </p:custDataLst>
          </p:nvPr>
        </p:nvSpPr>
        <p:spPr>
          <a:xfrm>
            <a:off x="5520690" y="784225"/>
            <a:ext cx="6398260" cy="2538095"/>
          </a:xfrm>
          <a:prstGeom prst="rect">
            <a:avLst/>
          </a:prstGeom>
          <a:solidFill>
            <a:schemeClr val="bg1"/>
          </a:solidFill>
          <a:ln>
            <a:solidFill>
              <a:schemeClr val="accent1"/>
            </a:solidFill>
          </a:ln>
        </p:spPr>
        <p:txBody>
          <a:bodyPr wrap="square" rtlCol="0" anchor="t">
            <a:spAutoFit/>
          </a:bodyPr>
          <a:lstStyle/>
          <a:p>
            <a:pPr indent="0" fontAlgn="auto">
              <a:lnSpc>
                <a:spcPts val="3180"/>
              </a:lnSpc>
            </a:pPr>
            <a:r>
              <a:rPr lang="en-US" altLang="zh-CN" sz="2400" b="1">
                <a:solidFill>
                  <a:srgbClr val="000000"/>
                </a:solidFill>
                <a:latin typeface="楷体" panose="02010609060101010101" charset="-122"/>
                <a:ea typeface="楷体" panose="02010609060101010101" charset="-122"/>
                <a:cs typeface="宋体" panose="02010600030101010101" pitchFamily="2" charset="-122"/>
                <a:sym typeface="+mn-ea"/>
              </a:rPr>
              <a:t>从主观因素上看，二次大战作为一场席卷全球的世界性反法西斯战争，最广泛地动员了…各殖民地的人民，在反法西斯侵略的斗争中，极大地增强了殖民地人民的民族主义意识，这种觉醒了的民族主义在打败法西斯后自然地转化为争取民族独立的思想武器。</a:t>
            </a:r>
          </a:p>
        </p:txBody>
      </p:sp>
      <p:sp>
        <p:nvSpPr>
          <p:cNvPr id="27" name="文本框 26"/>
          <p:cNvSpPr txBox="1"/>
          <p:nvPr>
            <p:custDataLst>
              <p:tags r:id="rId5"/>
            </p:custDataLst>
          </p:nvPr>
        </p:nvSpPr>
        <p:spPr>
          <a:xfrm>
            <a:off x="373380" y="721995"/>
            <a:ext cx="4977130" cy="2614930"/>
          </a:xfrm>
          <a:prstGeom prst="rect">
            <a:avLst/>
          </a:prstGeom>
          <a:solidFill>
            <a:schemeClr val="bg1"/>
          </a:solidFill>
          <a:ln>
            <a:solidFill>
              <a:schemeClr val="accent1"/>
            </a:solidFill>
          </a:ln>
        </p:spPr>
        <p:txBody>
          <a:bodyPr wrap="square" rtlCol="0" anchor="t">
            <a:spAutoFit/>
          </a:bodyPr>
          <a:lstStyle/>
          <a:p>
            <a:pPr fontAlgn="auto">
              <a:lnSpc>
                <a:spcPct val="100000"/>
              </a:lnSpc>
            </a:pPr>
            <a:r>
              <a:rPr lang="en-US" altLang="zh-CN" sz="2400" b="1">
                <a:solidFill>
                  <a:srgbClr val="000000"/>
                </a:solidFill>
                <a:latin typeface="楷体" panose="02010609060101010101" charset="-122"/>
                <a:ea typeface="楷体" panose="02010609060101010101" charset="-122"/>
                <a:cs typeface="宋体" panose="02010600030101010101" pitchFamily="2" charset="-122"/>
                <a:sym typeface="+mn-ea"/>
              </a:rPr>
              <a:t>    经过 20 世纪上半叶的严重危机和两次世界大战的消耗，原来作为资本主义中心区域的西欧创伤累累，实力大为削弱，在原有基础上已不可能继续主导世界体系，也无力继续维持庞大的海外殖民帝国。     </a:t>
            </a:r>
          </a:p>
          <a:p>
            <a:pPr fontAlgn="auto">
              <a:lnSpc>
                <a:spcPct val="100000"/>
              </a:lnSpc>
            </a:pPr>
            <a:r>
              <a:rPr lang="en-US" altLang="zh-CN" sz="2000" b="1">
                <a:solidFill>
                  <a:srgbClr val="1F2DA8"/>
                </a:solidFill>
                <a:latin typeface="楷体" panose="02010609060101010101" charset="-122"/>
                <a:ea typeface="楷体" panose="02010609060101010101" charset="-122"/>
                <a:cs typeface="宋体" panose="02010600030101010101" pitchFamily="2" charset="-122"/>
                <a:sym typeface="+mn-ea"/>
              </a:rPr>
              <a:t>——王斯德主编《世界通史》</a:t>
            </a:r>
          </a:p>
        </p:txBody>
      </p:sp>
      <p:sp>
        <p:nvSpPr>
          <p:cNvPr id="4" name="文本框 3"/>
          <p:cNvSpPr txBox="1"/>
          <p:nvPr>
            <p:custDataLst>
              <p:tags r:id="rId6"/>
            </p:custDataLst>
          </p:nvPr>
        </p:nvSpPr>
        <p:spPr>
          <a:xfrm>
            <a:off x="387985" y="732155"/>
            <a:ext cx="4963160" cy="1322070"/>
          </a:xfrm>
          <a:prstGeom prst="rect">
            <a:avLst/>
          </a:prstGeom>
          <a:solidFill>
            <a:schemeClr val="accent2">
              <a:lumMod val="40000"/>
              <a:lumOff val="60000"/>
            </a:schemeClr>
          </a:solidFill>
        </p:spPr>
        <p:txBody>
          <a:bodyPr wrap="square" rtlCol="0" anchor="t">
            <a:spAutoFit/>
          </a:bodyPr>
          <a:lstStyle/>
          <a:p>
            <a:pPr lvl="0" indent="0" fontAlgn="auto">
              <a:lnSpc>
                <a:spcPts val="3200"/>
              </a:lnSpc>
            </a:pPr>
            <a:r>
              <a:rPr lang="en-US" altLang="zh-CN" sz="2400" b="1">
                <a:solidFill>
                  <a:schemeClr val="tx1"/>
                </a:solidFill>
                <a:latin typeface="微软雅黑" panose="020B0503020204020204" charset="-122"/>
                <a:ea typeface="微软雅黑" panose="020B0503020204020204" charset="-122"/>
                <a:cs typeface="微软雅黑" panose="020B0503020204020204" charset="-122"/>
                <a:sym typeface="+mn-ea"/>
              </a:rPr>
              <a:t>①20世纪的两次世界大战削弱了帝国主义的势力</a:t>
            </a:r>
            <a:r>
              <a:rPr lang="zh-CN" altLang="en-US" sz="2400" b="1">
                <a:solidFill>
                  <a:schemeClr val="tx1"/>
                </a:solidFill>
                <a:latin typeface="微软雅黑" panose="020B0503020204020204" charset="-122"/>
                <a:ea typeface="微软雅黑" panose="020B0503020204020204" charset="-122"/>
                <a:cs typeface="微软雅黑" panose="020B0503020204020204" charset="-122"/>
                <a:sym typeface="+mn-ea"/>
              </a:rPr>
              <a:t>，</a:t>
            </a:r>
            <a:r>
              <a:rPr lang="en-US" altLang="zh-CN" sz="2400" b="1" err="1">
                <a:solidFill>
                  <a:schemeClr val="tx1"/>
                </a:solidFill>
                <a:latin typeface="微软雅黑" panose="020B0503020204020204" charset="-122"/>
                <a:ea typeface="微软雅黑" panose="020B0503020204020204" charset="-122"/>
                <a:cs typeface="微软雅黑" panose="020B0503020204020204" charset="-122"/>
                <a:sym typeface="+mn-ea"/>
              </a:rPr>
              <a:t>给殖民主义以致命打击</a:t>
            </a:r>
            <a:r>
              <a:rPr lang="zh-CN" altLang="en-US" sz="2400" b="1">
                <a:solidFill>
                  <a:schemeClr val="tx1"/>
                </a:solidFill>
                <a:latin typeface="微软雅黑" panose="020B0503020204020204" charset="-122"/>
                <a:ea typeface="微软雅黑" panose="020B0503020204020204" charset="-122"/>
                <a:cs typeface="微软雅黑" panose="020B0503020204020204" charset="-122"/>
                <a:sym typeface="+mn-ea"/>
              </a:rPr>
              <a:t>，殖民主义的急剧衰落；</a:t>
            </a:r>
          </a:p>
        </p:txBody>
      </p:sp>
      <p:sp>
        <p:nvSpPr>
          <p:cNvPr id="9" name="文本框 8"/>
          <p:cNvSpPr txBox="1"/>
          <p:nvPr>
            <p:custDataLst>
              <p:tags r:id="rId7"/>
            </p:custDataLst>
          </p:nvPr>
        </p:nvSpPr>
        <p:spPr>
          <a:xfrm>
            <a:off x="389255" y="3069590"/>
            <a:ext cx="4961890" cy="906780"/>
          </a:xfrm>
          <a:prstGeom prst="rect">
            <a:avLst/>
          </a:prstGeom>
          <a:solidFill>
            <a:schemeClr val="accent2">
              <a:lumMod val="40000"/>
              <a:lumOff val="60000"/>
            </a:schemeClr>
          </a:solidFill>
        </p:spPr>
        <p:txBody>
          <a:bodyPr wrap="square" rtlCol="0" anchor="t">
            <a:spAutoFit/>
          </a:bodyPr>
          <a:lstStyle/>
          <a:p>
            <a:pPr lvl="0" algn="l">
              <a:lnSpc>
                <a:spcPts val="3200"/>
              </a:lnSpc>
              <a:buClrTx/>
              <a:buSzTx/>
              <a:buFontTx/>
            </a:pPr>
            <a:r>
              <a:rPr lang="en-US" altLang="zh-CN" sz="2400" b="1">
                <a:latin typeface="微软雅黑" panose="020B0503020204020204" charset="-122"/>
                <a:ea typeface="微软雅黑" panose="020B0503020204020204" charset="-122"/>
                <a:cs typeface="微软雅黑" panose="020B0503020204020204" charset="-122"/>
                <a:sym typeface="+mn-ea"/>
              </a:rPr>
              <a:t>④联合国等国际组织的推动；</a:t>
            </a:r>
          </a:p>
          <a:p>
            <a:pPr lvl="0" algn="l">
              <a:lnSpc>
                <a:spcPts val="3200"/>
              </a:lnSpc>
              <a:buClrTx/>
              <a:buSzTx/>
              <a:buFontTx/>
            </a:pPr>
            <a:r>
              <a:rPr lang="en-US" altLang="zh-CN" sz="2400" b="1">
                <a:latin typeface="微软雅黑" panose="020B0503020204020204" charset="-122"/>
                <a:ea typeface="微软雅黑" panose="020B0503020204020204" charset="-122"/>
                <a:cs typeface="微软雅黑" panose="020B0503020204020204" charset="-122"/>
                <a:sym typeface="+mn-ea"/>
              </a:rPr>
              <a:t>以及各国人民的反抗斗争。 </a:t>
            </a:r>
          </a:p>
        </p:txBody>
      </p:sp>
      <p:sp>
        <p:nvSpPr>
          <p:cNvPr id="10" name="文本框 9"/>
          <p:cNvSpPr txBox="1"/>
          <p:nvPr>
            <p:custDataLst>
              <p:tags r:id="rId8"/>
            </p:custDataLst>
          </p:nvPr>
        </p:nvSpPr>
        <p:spPr>
          <a:xfrm>
            <a:off x="5520690" y="3074035"/>
            <a:ext cx="6238875" cy="906780"/>
          </a:xfrm>
          <a:prstGeom prst="rect">
            <a:avLst/>
          </a:prstGeom>
          <a:solidFill>
            <a:schemeClr val="accent2">
              <a:lumMod val="40000"/>
              <a:lumOff val="60000"/>
            </a:schemeClr>
          </a:solidFill>
        </p:spPr>
        <p:txBody>
          <a:bodyPr wrap="square" rtlCol="0" anchor="t">
            <a:spAutoFit/>
          </a:bodyPr>
          <a:lstStyle/>
          <a:p>
            <a:pPr lvl="0" algn="l">
              <a:lnSpc>
                <a:spcPts val="3200"/>
              </a:lnSpc>
              <a:buClrTx/>
              <a:buSzTx/>
              <a:buFontTx/>
            </a:pPr>
            <a:r>
              <a:rPr lang="en-US" altLang="zh-CN" sz="2400" b="1">
                <a:latin typeface="微软雅黑" panose="020B0503020204020204" charset="-122"/>
                <a:ea typeface="微软雅黑" panose="020B0503020204020204" charset="-122"/>
                <a:cs typeface="微软雅黑" panose="020B0503020204020204" charset="-122"/>
                <a:sym typeface="+mn-ea"/>
              </a:rPr>
              <a:t>⑤第三世界国家的联合</a:t>
            </a:r>
          </a:p>
          <a:p>
            <a:pPr lvl="0" algn="l">
              <a:lnSpc>
                <a:spcPts val="3200"/>
              </a:lnSpc>
              <a:buClrTx/>
              <a:buSzTx/>
              <a:buFontTx/>
            </a:pPr>
            <a:r>
              <a:rPr lang="en-US" altLang="zh-CN" sz="2400" b="1">
                <a:latin typeface="微软雅黑" panose="020B0503020204020204" charset="-122"/>
                <a:ea typeface="微软雅黑" panose="020B0503020204020204" charset="-122"/>
                <a:cs typeface="微软雅黑" panose="020B0503020204020204" charset="-122"/>
                <a:sym typeface="+mn-ea"/>
              </a:rPr>
              <a:t>（泛非会议；亚非会议；不结盟运动等）；</a:t>
            </a:r>
          </a:p>
        </p:txBody>
      </p:sp>
      <p:sp>
        <p:nvSpPr>
          <p:cNvPr id="11" name="文本框 10"/>
          <p:cNvSpPr txBox="1"/>
          <p:nvPr>
            <p:custDataLst>
              <p:tags r:id="rId9"/>
            </p:custDataLst>
          </p:nvPr>
        </p:nvSpPr>
        <p:spPr>
          <a:xfrm>
            <a:off x="387985" y="5373370"/>
            <a:ext cx="11542395" cy="1360805"/>
          </a:xfrm>
          <a:prstGeom prst="rect">
            <a:avLst/>
          </a:prstGeom>
          <a:solidFill>
            <a:schemeClr val="bg1"/>
          </a:solidFill>
          <a:ln>
            <a:solidFill>
              <a:schemeClr val="accent1"/>
            </a:solidFill>
          </a:ln>
        </p:spPr>
        <p:txBody>
          <a:bodyPr wrap="square" rtlCol="0" anchor="t">
            <a:spAutoFit/>
          </a:bodyPr>
          <a:lstStyle/>
          <a:p>
            <a:pPr indent="0" fontAlgn="auto">
              <a:lnSpc>
                <a:spcPts val="3300"/>
              </a:lnSpc>
            </a:pPr>
            <a:r>
              <a:rPr lang="en-US" altLang="zh-CN" sz="2400" b="1">
                <a:solidFill>
                  <a:srgbClr val="000000"/>
                </a:solidFill>
                <a:latin typeface="楷体" panose="02010609060101010101" charset="-122"/>
                <a:ea typeface="楷体" panose="02010609060101010101" charset="-122"/>
                <a:cs typeface="宋体" panose="02010600030101010101" pitchFamily="2" charset="-122"/>
                <a:sym typeface="+mn-ea"/>
              </a:rPr>
              <a:t>雅尔塔体系重新绘制了战后欧亚的政治地图，特别是重新划定德、日、意法西斯国家的疆界及其被占领地区的归属和边界。包括将“日本所窃取于中国之领土，例如满洲、台湾、澎湖群岛等归还中国”。</a:t>
            </a:r>
            <a:r>
              <a:rPr lang="en-US" altLang="zh-CN" sz="2000" b="1">
                <a:solidFill>
                  <a:srgbClr val="1F2DA8"/>
                </a:solidFill>
                <a:latin typeface="楷体" panose="02010609060101010101" charset="-122"/>
                <a:ea typeface="楷体" panose="02010609060101010101" charset="-122"/>
                <a:cs typeface="宋体" panose="02010600030101010101" pitchFamily="2" charset="-122"/>
                <a:sym typeface="+mn-ea"/>
              </a:rPr>
              <a:t>——摘自徐蓝《第二次世界大战研究的新进展》</a:t>
            </a:r>
          </a:p>
        </p:txBody>
      </p:sp>
      <p:sp>
        <p:nvSpPr>
          <p:cNvPr id="12" name="文本框 11"/>
          <p:cNvSpPr txBox="1"/>
          <p:nvPr>
            <p:custDataLst>
              <p:tags r:id="rId10"/>
            </p:custDataLst>
          </p:nvPr>
        </p:nvSpPr>
        <p:spPr>
          <a:xfrm>
            <a:off x="387985" y="3978275"/>
            <a:ext cx="11542395" cy="1360805"/>
          </a:xfrm>
          <a:prstGeom prst="rect">
            <a:avLst/>
          </a:prstGeom>
          <a:solidFill>
            <a:schemeClr val="bg1"/>
          </a:solidFill>
          <a:ln>
            <a:solidFill>
              <a:schemeClr val="accent1"/>
            </a:solidFill>
          </a:ln>
        </p:spPr>
        <p:txBody>
          <a:bodyPr wrap="square" rtlCol="0" anchor="t">
            <a:spAutoFit/>
          </a:bodyPr>
          <a:lstStyle/>
          <a:p>
            <a:pPr indent="0" fontAlgn="auto">
              <a:lnSpc>
                <a:spcPts val="3300"/>
              </a:lnSpc>
            </a:pPr>
            <a:r>
              <a:rPr lang="en-US" altLang="zh-CN" sz="2400" b="1">
                <a:solidFill>
                  <a:srgbClr val="000000"/>
                </a:solidFill>
                <a:latin typeface="楷体" panose="02010609060101010101" charset="-122"/>
                <a:ea typeface="楷体" panose="02010609060101010101" charset="-122"/>
                <a:cs typeface="宋体" panose="02010600030101010101" pitchFamily="2" charset="-122"/>
                <a:sym typeface="+mn-ea"/>
              </a:rPr>
              <a:t>战后社会主义阵营有力地牵制了帝国主义势力，为殖民地、半殖民地人民的独立斗争提供了有利的国际环境。中国革命的胜利大大加强了社会主义力量，直接为其他被压迫民族树立了榜样。 </a:t>
            </a:r>
            <a:r>
              <a:rPr lang="en-US" altLang="zh-CN" sz="2000" b="1">
                <a:solidFill>
                  <a:srgbClr val="1F2DA8"/>
                </a:solidFill>
                <a:latin typeface="楷体" panose="02010609060101010101" charset="-122"/>
                <a:ea typeface="楷体" panose="02010609060101010101" charset="-122"/>
                <a:cs typeface="宋体" panose="02010600030101010101" pitchFamily="2" charset="-122"/>
                <a:sym typeface="+mn-ea"/>
              </a:rPr>
              <a:t>——《选择性必修三教师用书》</a:t>
            </a:r>
          </a:p>
        </p:txBody>
      </p:sp>
      <p:sp>
        <p:nvSpPr>
          <p:cNvPr id="13" name="文本框 12"/>
          <p:cNvSpPr txBox="1"/>
          <p:nvPr>
            <p:custDataLst>
              <p:tags r:id="rId11"/>
            </p:custDataLst>
          </p:nvPr>
        </p:nvSpPr>
        <p:spPr>
          <a:xfrm>
            <a:off x="5520690" y="732155"/>
            <a:ext cx="6359525" cy="1322070"/>
          </a:xfrm>
          <a:prstGeom prst="rect">
            <a:avLst/>
          </a:prstGeom>
          <a:solidFill>
            <a:schemeClr val="accent2">
              <a:lumMod val="40000"/>
              <a:lumOff val="60000"/>
            </a:schemeClr>
          </a:solidFill>
        </p:spPr>
        <p:txBody>
          <a:bodyPr wrap="square" rtlCol="0" anchor="t">
            <a:spAutoFit/>
          </a:bodyPr>
          <a:lstStyle/>
          <a:p>
            <a:pPr lvl="0" algn="l">
              <a:lnSpc>
                <a:spcPts val="3200"/>
              </a:lnSpc>
              <a:buClrTx/>
              <a:buSzTx/>
              <a:buFontTx/>
            </a:pPr>
            <a:r>
              <a:rPr lang="en-US" altLang="zh-CN" sz="2400" b="1">
                <a:latin typeface="微软雅黑" panose="020B0503020204020204" charset="-122"/>
                <a:ea typeface="微软雅黑" panose="020B0503020204020204" charset="-122"/>
                <a:cs typeface="微软雅黑" panose="020B0503020204020204" charset="-122"/>
                <a:sym typeface="+mn-ea"/>
              </a:rPr>
              <a:t>②亚非拉地区经济的发展，民族民主意识的广泛传播，民族主义政党的出现，掀起第二次民主革命浪潮。</a:t>
            </a:r>
          </a:p>
        </p:txBody>
      </p:sp>
      <p:sp>
        <p:nvSpPr>
          <p:cNvPr id="14" name="文本框 13"/>
          <p:cNvSpPr txBox="1"/>
          <p:nvPr>
            <p:custDataLst>
              <p:tags r:id="rId12"/>
            </p:custDataLst>
          </p:nvPr>
        </p:nvSpPr>
        <p:spPr>
          <a:xfrm>
            <a:off x="373380" y="4008755"/>
            <a:ext cx="4977765" cy="1314450"/>
          </a:xfrm>
          <a:prstGeom prst="rect">
            <a:avLst/>
          </a:prstGeom>
          <a:solidFill>
            <a:schemeClr val="accent2">
              <a:lumMod val="40000"/>
              <a:lumOff val="60000"/>
            </a:schemeClr>
          </a:solidFill>
        </p:spPr>
        <p:txBody>
          <a:bodyPr wrap="square" rtlCol="0" anchor="t">
            <a:spAutoFit/>
          </a:bodyPr>
          <a:lstStyle/>
          <a:p>
            <a:pPr lvl="0" algn="l">
              <a:lnSpc>
                <a:spcPts val="3200"/>
              </a:lnSpc>
              <a:buClrTx/>
              <a:buSzTx/>
              <a:buFontTx/>
            </a:pPr>
            <a:r>
              <a:rPr lang="en-US" altLang="zh-CN" sz="2400" b="1">
                <a:latin typeface="微软雅黑" panose="020B0503020204020204" charset="-122"/>
                <a:ea typeface="微软雅黑" panose="020B0503020204020204" charset="-122"/>
                <a:cs typeface="微软雅黑" panose="020B0503020204020204" charset="-122"/>
                <a:sym typeface="+mn-ea"/>
              </a:rPr>
              <a:t>⑥以苏联为首的社会主义力量的壮大，鼓舞并有力地支持了殖民地人民的民族解放斗争。</a:t>
            </a:r>
          </a:p>
        </p:txBody>
      </p:sp>
      <p:sp>
        <p:nvSpPr>
          <p:cNvPr id="15" name="文本框 14"/>
          <p:cNvSpPr txBox="1">
            <a:spLocks noChangeArrowheads="1"/>
          </p:cNvSpPr>
          <p:nvPr>
            <p:custDataLst>
              <p:tags r:id="rId13"/>
            </p:custDataLst>
          </p:nvPr>
        </p:nvSpPr>
        <p:spPr bwMode="auto">
          <a:xfrm>
            <a:off x="5530850" y="4008755"/>
            <a:ext cx="6237605" cy="499110"/>
          </a:xfrm>
          <a:prstGeom prst="rect">
            <a:avLst/>
          </a:prstGeom>
          <a:solidFill>
            <a:schemeClr val="accent2">
              <a:lumMod val="40000"/>
              <a:lumOff val="60000"/>
            </a:schemeClr>
          </a:solidFill>
        </p:spPr>
        <p:txBody>
          <a:bodyPr wrap="square" rtlCol="0" anchor="t">
            <a:spAutoFit/>
          </a:bodyPr>
          <a:lstStyle/>
          <a:p>
            <a:pPr lvl="0" algn="l">
              <a:lnSpc>
                <a:spcPts val="3200"/>
              </a:lnSpc>
              <a:buClrTx/>
              <a:buSzTx/>
              <a:buFontTx/>
            </a:pPr>
            <a:r>
              <a:rPr lang="en-US" altLang="zh-CN" sz="2400" b="1">
                <a:latin typeface="微软雅黑" panose="020B0503020204020204" charset="-122"/>
                <a:ea typeface="微软雅黑" panose="020B0503020204020204" charset="-122"/>
                <a:cs typeface="微软雅黑" panose="020B0503020204020204" charset="-122"/>
                <a:sym typeface="+mn-ea"/>
              </a:rPr>
              <a:t>⑦二战改变了世界格局，形成了雅尔塔体系。</a:t>
            </a:r>
          </a:p>
        </p:txBody>
      </p:sp>
      <p:sp>
        <p:nvSpPr>
          <p:cNvPr id="8" name="文本框 7"/>
          <p:cNvSpPr txBox="1"/>
          <p:nvPr>
            <p:custDataLst>
              <p:tags r:id="rId14"/>
            </p:custDataLst>
          </p:nvPr>
        </p:nvSpPr>
        <p:spPr>
          <a:xfrm>
            <a:off x="373380" y="2079625"/>
            <a:ext cx="11506835" cy="911860"/>
          </a:xfrm>
          <a:prstGeom prst="rect">
            <a:avLst/>
          </a:prstGeom>
          <a:solidFill>
            <a:schemeClr val="accent2">
              <a:lumMod val="40000"/>
              <a:lumOff val="60000"/>
            </a:schemeClr>
          </a:solidFill>
        </p:spPr>
        <p:txBody>
          <a:bodyPr wrap="square" rtlCol="0" anchor="t">
            <a:spAutoFit/>
          </a:bodyPr>
          <a:lstStyle/>
          <a:p>
            <a:pPr lvl="0" algn="l">
              <a:lnSpc>
                <a:spcPts val="3200"/>
              </a:lnSpc>
              <a:buClrTx/>
              <a:buSzTx/>
              <a:buFontTx/>
            </a:pPr>
            <a:r>
              <a:rPr lang="en-US" altLang="zh-CN" sz="2400" b="1">
                <a:latin typeface="微软雅黑" panose="020B0503020204020204" charset="-122"/>
                <a:ea typeface="微软雅黑" panose="020B0503020204020204" charset="-122"/>
                <a:cs typeface="微软雅黑" panose="020B0503020204020204" charset="-122"/>
                <a:sym typeface="+mn-ea"/>
              </a:rPr>
              <a:t>③二战中反法西斯同盟确立了尊重各国主权和民族自决原则与废除殖民主义的正义性；支持殖民地半殖民地国家的独立要求。</a:t>
            </a:r>
          </a:p>
        </p:txBody>
      </p:sp>
      <p:sp>
        <p:nvSpPr>
          <p:cNvPr id="36" name="TextBox 15"/>
          <p:cNvSpPr txBox="1"/>
          <p:nvPr>
            <p:custDataLst>
              <p:tags r:id="rId15"/>
            </p:custDataLst>
          </p:nvPr>
        </p:nvSpPr>
        <p:spPr>
          <a:xfrm>
            <a:off x="103505" y="38735"/>
            <a:ext cx="8018145" cy="521970"/>
          </a:xfrm>
          <a:prstGeom prst="rect">
            <a:avLst/>
          </a:prstGeom>
          <a:noFill/>
        </p:spPr>
        <p:txBody>
          <a:bodyPr wrap="square" rtlCol="0">
            <a:spAutoFit/>
          </a:bodyPr>
          <a:lstStyle/>
          <a:p>
            <a:pPr lvl="0" algn="l">
              <a:buClrTx/>
              <a:buSzTx/>
              <a:buFont typeface="Arial" panose="020B0604020202020204" pitchFamily="34" charset="0"/>
            </a:pPr>
            <a:r>
              <a:rPr lang="zh-CN" altLang="en-US" sz="2800" b="1">
                <a:solidFill>
                  <a:srgbClr val="C00000"/>
                </a:solidFill>
                <a:latin typeface="微软雅黑" panose="020B0503020204020204" charset="-122"/>
                <a:ea typeface="微软雅黑" panose="020B0503020204020204" charset="-122"/>
                <a:sym typeface="+mn-ea"/>
              </a:rPr>
              <a:t>二、第二次世界大战与世界殖民体系的瓦解</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000" fill="hold">
                                          <p:stCondLst>
                                            <p:cond delay="0"/>
                                          </p:stCondLst>
                                        </p:cTn>
                                        <p:tgtEl>
                                          <p:spTgt spid="23"/>
                                        </p:tgtEl>
                                        <p:attrNameLst>
                                          <p:attrName>style.visibility</p:attrName>
                                        </p:attrNameLst>
                                      </p:cBhvr>
                                      <p:to>
                                        <p:strVal val="visible"/>
                                      </p:to>
                                    </p:set>
                                    <p:animEffect transition="in" filter="wipe(left)">
                                      <p:cBhvr>
                                        <p:cTn id="7" dur="1000"/>
                                        <p:tgtEl>
                                          <p:spTgt spid="23"/>
                                        </p:tgtEl>
                                      </p:cBhvr>
                                    </p:animEffect>
                                  </p:childTnLst>
                                </p:cTn>
                              </p:par>
                            </p:childTnLst>
                          </p:cTn>
                        </p:par>
                        <p:par>
                          <p:cTn id="8" fill="hold">
                            <p:stCondLst>
                              <p:cond delay="1000"/>
                            </p:stCondLst>
                            <p:childTnLst>
                              <p:par>
                                <p:cTn id="9" presetID="3" presetClass="entr" presetSubtype="10"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blinds(horizontal)">
                                      <p:cBhvr>
                                        <p:cTn id="11" dur="1000"/>
                                        <p:tgtEl>
                                          <p:spTgt spid="27"/>
                                        </p:tgtEl>
                                      </p:cBhvr>
                                    </p:animEffect>
                                  </p:childTnLst>
                                </p:cTn>
                              </p:par>
                              <p:par>
                                <p:cTn id="12" presetID="3" presetClass="entr" presetSubtype="10" fill="hold" grpId="0" nodeType="with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blinds(horizontal)">
                                      <p:cBhvr>
                                        <p:cTn id="14" dur="1000"/>
                                        <p:tgtEl>
                                          <p:spTgt spid="25"/>
                                        </p:tgtEl>
                                      </p:cBhvr>
                                    </p:animEffect>
                                  </p:childTnLst>
                                </p:cTn>
                              </p:par>
                              <p:par>
                                <p:cTn id="15" presetID="3" presetClass="entr" presetSubtype="1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blinds(horizontal)">
                                      <p:cBhvr>
                                        <p:cTn id="17" dur="500"/>
                                        <p:tgtEl>
                                          <p:spTgt spid="24"/>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blinds(horizontal)">
                                      <p:cBhvr>
                                        <p:cTn id="20" dur="1000"/>
                                        <p:tgtEl>
                                          <p:spTgt spid="26"/>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anim calcmode="lin" valueType="num">
                                      <p:cBhvr>
                                        <p:cTn id="33" dur="1000" fill="hold"/>
                                        <p:tgtEl>
                                          <p:spTgt spid="13"/>
                                        </p:tgtEl>
                                        <p:attrNameLst>
                                          <p:attrName>ppt_x</p:attrName>
                                        </p:attrNameLst>
                                      </p:cBhvr>
                                      <p:tavLst>
                                        <p:tav tm="0">
                                          <p:val>
                                            <p:strVal val="#ppt_x"/>
                                          </p:val>
                                        </p:tav>
                                        <p:tav tm="100000">
                                          <p:val>
                                            <p:strVal val="#ppt_x"/>
                                          </p:val>
                                        </p:tav>
                                      </p:tavLst>
                                    </p:anim>
                                    <p:anim calcmode="lin" valueType="num">
                                      <p:cBhvr>
                                        <p:cTn id="3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1000"/>
                                        <p:tgtEl>
                                          <p:spTgt spid="9"/>
                                        </p:tgtEl>
                                      </p:cBhvr>
                                    </p:animEffect>
                                    <p:anim calcmode="lin" valueType="num">
                                      <p:cBhvr>
                                        <p:cTn id="47" dur="1000" fill="hold"/>
                                        <p:tgtEl>
                                          <p:spTgt spid="9"/>
                                        </p:tgtEl>
                                        <p:attrNameLst>
                                          <p:attrName>ppt_x</p:attrName>
                                        </p:attrNameLst>
                                      </p:cBhvr>
                                      <p:tavLst>
                                        <p:tav tm="0">
                                          <p:val>
                                            <p:strVal val="#ppt_x"/>
                                          </p:val>
                                        </p:tav>
                                        <p:tav tm="100000">
                                          <p:val>
                                            <p:strVal val="#ppt_x"/>
                                          </p:val>
                                        </p:tav>
                                      </p:tavLst>
                                    </p:anim>
                                    <p:anim calcmode="lin" valueType="num">
                                      <p:cBhvr>
                                        <p:cTn id="4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fade">
                                      <p:cBhvr>
                                        <p:cTn id="53" dur="1000"/>
                                        <p:tgtEl>
                                          <p:spTgt spid="10"/>
                                        </p:tgtEl>
                                      </p:cBhvr>
                                    </p:animEffect>
                                    <p:anim calcmode="lin" valueType="num">
                                      <p:cBhvr>
                                        <p:cTn id="54" dur="1000" fill="hold"/>
                                        <p:tgtEl>
                                          <p:spTgt spid="10"/>
                                        </p:tgtEl>
                                        <p:attrNameLst>
                                          <p:attrName>ppt_x</p:attrName>
                                        </p:attrNameLst>
                                      </p:cBhvr>
                                      <p:tavLst>
                                        <p:tav tm="0">
                                          <p:val>
                                            <p:strVal val="#ppt_x"/>
                                          </p:val>
                                        </p:tav>
                                        <p:tav tm="100000">
                                          <p:val>
                                            <p:strVal val="#ppt_x"/>
                                          </p:val>
                                        </p:tav>
                                      </p:tavLst>
                                    </p:anim>
                                    <p:anim calcmode="lin" valueType="num">
                                      <p:cBhvr>
                                        <p:cTn id="55" dur="1000" fill="hold"/>
                                        <p:tgtEl>
                                          <p:spTgt spid="10"/>
                                        </p:tgtEl>
                                        <p:attrNameLst>
                                          <p:attrName>ppt_y</p:attrName>
                                        </p:attrNameLst>
                                      </p:cBhvr>
                                      <p:tavLst>
                                        <p:tav tm="0">
                                          <p:val>
                                            <p:strVal val="#ppt_y+.1"/>
                                          </p:val>
                                        </p:tav>
                                        <p:tav tm="100000">
                                          <p:val>
                                            <p:strVal val="#ppt_y"/>
                                          </p:val>
                                        </p:tav>
                                      </p:tavLst>
                                    </p:anim>
                                  </p:childTnLst>
                                </p:cTn>
                              </p:par>
                            </p:childTnLst>
                          </p:cTn>
                        </p:par>
                        <p:par>
                          <p:cTn id="56" fill="hold">
                            <p:stCondLst>
                              <p:cond delay="1000"/>
                            </p:stCondLst>
                            <p:childTnLst>
                              <p:par>
                                <p:cTn id="57" presetID="3" presetClass="entr" presetSubtype="10" fill="hold" grpId="0" nodeType="afterEffect">
                                  <p:stCondLst>
                                    <p:cond delay="0"/>
                                  </p:stCondLst>
                                  <p:childTnLst>
                                    <p:set>
                                      <p:cBhvr>
                                        <p:cTn id="58" dur="1000" fill="hold">
                                          <p:stCondLst>
                                            <p:cond delay="0"/>
                                          </p:stCondLst>
                                        </p:cTn>
                                        <p:tgtEl>
                                          <p:spTgt spid="12"/>
                                        </p:tgtEl>
                                        <p:attrNameLst>
                                          <p:attrName>style.visibility</p:attrName>
                                        </p:attrNameLst>
                                      </p:cBhvr>
                                      <p:to>
                                        <p:strVal val="visible"/>
                                      </p:to>
                                    </p:set>
                                    <p:animEffect transition="in" filter="blinds(horizontal)">
                                      <p:cBhvr>
                                        <p:cTn id="59" dur="1000"/>
                                        <p:tgtEl>
                                          <p:spTgt spid="12"/>
                                        </p:tgtEl>
                                      </p:cBhvr>
                                    </p:animEffect>
                                  </p:childTnLst>
                                </p:cTn>
                              </p:par>
                              <p:par>
                                <p:cTn id="60" presetID="3" presetClass="entr" presetSubtype="10" fill="hold" grpId="0" nodeType="withEffect">
                                  <p:stCondLst>
                                    <p:cond delay="0"/>
                                  </p:stCondLst>
                                  <p:childTnLst>
                                    <p:set>
                                      <p:cBhvr>
                                        <p:cTn id="61" dur="1000" fill="hold">
                                          <p:stCondLst>
                                            <p:cond delay="0"/>
                                          </p:stCondLst>
                                        </p:cTn>
                                        <p:tgtEl>
                                          <p:spTgt spid="11"/>
                                        </p:tgtEl>
                                        <p:attrNameLst>
                                          <p:attrName>style.visibility</p:attrName>
                                        </p:attrNameLst>
                                      </p:cBhvr>
                                      <p:to>
                                        <p:strVal val="visible"/>
                                      </p:to>
                                    </p:set>
                                    <p:animEffect transition="in" filter="blinds(horizontal)">
                                      <p:cBhvr>
                                        <p:cTn id="62" dur="1000"/>
                                        <p:tgtEl>
                                          <p:spTgt spid="11"/>
                                        </p:tgtEl>
                                      </p:cBhvr>
                                    </p:animEffect>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fade">
                                      <p:cBhvr>
                                        <p:cTn id="67" dur="1000"/>
                                        <p:tgtEl>
                                          <p:spTgt spid="14"/>
                                        </p:tgtEl>
                                      </p:cBhvr>
                                    </p:animEffect>
                                    <p:anim calcmode="lin" valueType="num">
                                      <p:cBhvr>
                                        <p:cTn id="68" dur="1000" fill="hold"/>
                                        <p:tgtEl>
                                          <p:spTgt spid="14"/>
                                        </p:tgtEl>
                                        <p:attrNameLst>
                                          <p:attrName>ppt_x</p:attrName>
                                        </p:attrNameLst>
                                      </p:cBhvr>
                                      <p:tavLst>
                                        <p:tav tm="0">
                                          <p:val>
                                            <p:strVal val="#ppt_x"/>
                                          </p:val>
                                        </p:tav>
                                        <p:tav tm="100000">
                                          <p:val>
                                            <p:strVal val="#ppt_x"/>
                                          </p:val>
                                        </p:tav>
                                      </p:tavLst>
                                    </p:anim>
                                    <p:anim calcmode="lin" valueType="num">
                                      <p:cBhvr>
                                        <p:cTn id="69" dur="1000" fill="hold"/>
                                        <p:tgtEl>
                                          <p:spTgt spid="14"/>
                                        </p:tgtEl>
                                        <p:attrNameLst>
                                          <p:attrName>ppt_y</p:attrName>
                                        </p:attrNameLst>
                                      </p:cBhvr>
                                      <p:tavLst>
                                        <p:tav tm="0">
                                          <p:val>
                                            <p:strVal val="#ppt_y+.1"/>
                                          </p:val>
                                        </p:tav>
                                        <p:tav tm="100000">
                                          <p:val>
                                            <p:strVal val="#ppt_y"/>
                                          </p:val>
                                        </p:tav>
                                      </p:tavLst>
                                    </p:anim>
                                  </p:childTnLst>
                                </p:cTn>
                              </p:par>
                            </p:childTnLst>
                          </p:cTn>
                        </p:par>
                        <p:par>
                          <p:cTn id="70" fill="hold">
                            <p:stCondLst>
                              <p:cond delay="1000"/>
                            </p:stCondLst>
                            <p:childTnLst>
                              <p:par>
                                <p:cTn id="71" presetID="42" presetClass="entr" presetSubtype="0" fill="hold" grpId="2" nodeType="after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fade">
                                      <p:cBhvr>
                                        <p:cTn id="73" dur="1000"/>
                                        <p:tgtEl>
                                          <p:spTgt spid="15"/>
                                        </p:tgtEl>
                                      </p:cBhvr>
                                    </p:animEffect>
                                    <p:anim calcmode="lin" valueType="num">
                                      <p:cBhvr>
                                        <p:cTn id="74" dur="1000" fill="hold"/>
                                        <p:tgtEl>
                                          <p:spTgt spid="15"/>
                                        </p:tgtEl>
                                        <p:attrNameLst>
                                          <p:attrName>ppt_x</p:attrName>
                                        </p:attrNameLst>
                                      </p:cBhvr>
                                      <p:tavLst>
                                        <p:tav tm="0">
                                          <p:val>
                                            <p:strVal val="#ppt_x"/>
                                          </p:val>
                                        </p:tav>
                                        <p:tav tm="100000">
                                          <p:val>
                                            <p:strVal val="#ppt_x"/>
                                          </p:val>
                                        </p:tav>
                                      </p:tavLst>
                                    </p:anim>
                                    <p:anim calcmode="lin" valueType="num">
                                      <p:cBhvr>
                                        <p:cTn id="7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ldLvl="0" animBg="1"/>
      <p:bldP spid="24" grpId="0" bldLvl="0" animBg="1"/>
      <p:bldP spid="25" grpId="0" bldLvl="0" animBg="1"/>
      <p:bldP spid="26" grpId="0" bldLvl="0" animBg="1"/>
      <p:bldP spid="27" grpId="0" bldLvl="0" animBg="1"/>
      <p:bldP spid="4" grpId="0" bldLvl="0" animBg="1"/>
      <p:bldP spid="9" grpId="0" bldLvl="0" animBg="1"/>
      <p:bldP spid="10" grpId="0" bldLvl="0" animBg="1"/>
      <p:bldP spid="11" grpId="0" bldLvl="0" animBg="1"/>
      <p:bldP spid="12" grpId="0" bldLvl="0" animBg="1"/>
      <p:bldP spid="13" grpId="0" bldLvl="0" animBg="1"/>
      <p:bldP spid="14" grpId="0" bldLvl="0" animBg="1"/>
      <p:bldP spid="15" grpId="2" bldLvl="0" animBg="1"/>
      <p:bldP spid="8"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custDataLst>
              <p:tags r:id="rId2"/>
            </p:custDataLst>
          </p:nvPr>
        </p:nvSpPr>
        <p:spPr>
          <a:xfrm>
            <a:off x="248911" y="670877"/>
            <a:ext cx="8770513" cy="589915"/>
          </a:xfrm>
          <a:prstGeom prst="rect">
            <a:avLst/>
          </a:prstGeom>
          <a:solidFill>
            <a:schemeClr val="accent3">
              <a:lumMod val="40000"/>
              <a:lumOff val="60000"/>
            </a:schemeClr>
          </a:solidFill>
        </p:spPr>
        <p:txBody>
          <a:bodyPr wrap="square" rtlCol="0" anchor="t">
            <a:noAutofit/>
          </a:bodyPr>
          <a:lstStyle/>
          <a:p>
            <a:pPr indent="0" algn="ctr" fontAlgn="auto">
              <a:lnSpc>
                <a:spcPts val="3560"/>
              </a:lnSpc>
            </a:pPr>
            <a:r>
              <a:rPr lang="zh-CN" altLang="en-US" sz="2800" b="1">
                <a:latin typeface="微软雅黑" panose="020B0503020204020204" charset="-122"/>
                <a:ea typeface="微软雅黑" panose="020B0503020204020204" charset="-122"/>
                <a:cs typeface="微软雅黑" panose="020B0503020204020204" charset="-122"/>
                <a:sym typeface="+mn-ea"/>
              </a:rPr>
              <a:t>这三则史料共同反映了什么历史信息</a:t>
            </a:r>
            <a:r>
              <a:rPr lang="en-US" altLang="zh-CN" sz="2800" b="1">
                <a:latin typeface="微软雅黑" panose="020B0503020204020204" charset="-122"/>
                <a:ea typeface="微软雅黑" panose="020B0503020204020204" charset="-122"/>
                <a:cs typeface="微软雅黑" panose="020B0503020204020204" charset="-122"/>
                <a:sym typeface="+mn-ea"/>
              </a:rPr>
              <a:t>?</a:t>
            </a:r>
          </a:p>
        </p:txBody>
      </p:sp>
      <p:sp>
        <p:nvSpPr>
          <p:cNvPr id="22" name="矩形 21"/>
          <p:cNvSpPr/>
          <p:nvPr>
            <p:custDataLst>
              <p:tags r:id="rId3"/>
            </p:custDataLst>
          </p:nvPr>
        </p:nvSpPr>
        <p:spPr>
          <a:xfrm>
            <a:off x="248687" y="1340644"/>
            <a:ext cx="11712575" cy="5367020"/>
          </a:xfrm>
          <a:prstGeom prst="rect">
            <a:avLst/>
          </a:prstGeom>
          <a:solidFill>
            <a:schemeClr val="bg1"/>
          </a:solidFill>
          <a:ln>
            <a:solidFill>
              <a:schemeClr val="accent1"/>
            </a:solidFill>
          </a:ln>
        </p:spPr>
        <p:txBody>
          <a:bodyPr wrap="square">
            <a:spAutoFit/>
          </a:bodyPr>
          <a:lstStyle/>
          <a:p>
            <a:pPr eaLnBrk="1" latinLnBrk="0" hangingPunct="1">
              <a:lnSpc>
                <a:spcPct val="130000"/>
              </a:lnSpc>
            </a:pPr>
            <a:r>
              <a:rPr lang="zh-CN" altLang="en-US" sz="2400" b="1">
                <a:solidFill>
                  <a:schemeClr val="tx1"/>
                </a:solidFill>
                <a:latin typeface="楷体" panose="02010609060101010101" charset="-122"/>
                <a:ea typeface="楷体" panose="02010609060101010101" charset="-122"/>
                <a:cs typeface="楷体" panose="02010609060101010101" charset="-122"/>
              </a:rPr>
              <a:t>    尊重各民族自由选择其所赖以生存的政府形式的权利。各民族中的主权和自治权有横遭剥夺者，两国俱欲设法予以恢复。</a:t>
            </a:r>
          </a:p>
          <a:p>
            <a:pPr algn="l" eaLnBrk="1" latinLnBrk="0" hangingPunct="1">
              <a:lnSpc>
                <a:spcPct val="130000"/>
              </a:lnSpc>
            </a:pPr>
            <a:r>
              <a:rPr lang="zh-CN" altLang="en-US" sz="2400" b="1">
                <a:solidFill>
                  <a:schemeClr val="tx1"/>
                </a:solidFill>
                <a:latin typeface="楷体" panose="02010609060101010101" charset="-122"/>
                <a:ea typeface="楷体" panose="02010609060101010101" charset="-122"/>
                <a:cs typeface="楷体" panose="02010609060101010101" charset="-122"/>
              </a:rPr>
              <a:t>    </a:t>
            </a:r>
            <a:r>
              <a:rPr lang="en-US" altLang="zh-CN" sz="2400" b="1">
                <a:solidFill>
                  <a:schemeClr val="tx1"/>
                </a:solidFill>
                <a:latin typeface="楷体" panose="02010609060101010101" charset="-122"/>
                <a:ea typeface="楷体" panose="02010609060101010101" charset="-122"/>
                <a:cs typeface="楷体" panose="02010609060101010101" charset="-122"/>
              </a:rPr>
              <a:t>                        ——1941</a:t>
            </a:r>
            <a:r>
              <a:rPr lang="zh-CN" altLang="en-US" sz="2400" b="1">
                <a:solidFill>
                  <a:schemeClr val="tx1"/>
                </a:solidFill>
                <a:latin typeface="楷体" panose="02010609060101010101" charset="-122"/>
                <a:ea typeface="楷体" panose="02010609060101010101" charset="-122"/>
                <a:cs typeface="楷体" panose="02010609060101010101" charset="-122"/>
              </a:rPr>
              <a:t>年</a:t>
            </a:r>
            <a:r>
              <a:rPr lang="en-US" altLang="zh-CN" sz="2400" b="1">
                <a:solidFill>
                  <a:schemeClr val="tx1"/>
                </a:solidFill>
                <a:latin typeface="楷体" panose="02010609060101010101" charset="-122"/>
                <a:ea typeface="楷体" panose="02010609060101010101" charset="-122"/>
                <a:cs typeface="楷体" panose="02010609060101010101" charset="-122"/>
              </a:rPr>
              <a:t>8</a:t>
            </a:r>
            <a:r>
              <a:rPr lang="zh-CN" altLang="en-US" sz="2400" b="1">
                <a:solidFill>
                  <a:schemeClr val="tx1"/>
                </a:solidFill>
                <a:latin typeface="楷体" panose="02010609060101010101" charset="-122"/>
                <a:ea typeface="楷体" panose="02010609060101010101" charset="-122"/>
                <a:cs typeface="楷体" panose="02010609060101010101" charset="-122"/>
              </a:rPr>
              <a:t>月英美两国首脑签订的《大西洋宪章》</a:t>
            </a:r>
          </a:p>
          <a:p>
            <a:pPr eaLnBrk="1" latinLnBrk="0" hangingPunct="1">
              <a:lnSpc>
                <a:spcPct val="130000"/>
              </a:lnSpc>
            </a:pPr>
            <a:r>
              <a:rPr lang="zh-CN" altLang="en-US" sz="2400" b="1">
                <a:solidFill>
                  <a:schemeClr val="tx1"/>
                </a:solidFill>
                <a:latin typeface="楷体" panose="02010609060101010101" charset="-122"/>
                <a:ea typeface="楷体" panose="02010609060101010101" charset="-122"/>
                <a:cs typeface="楷体" panose="02010609060101010101" charset="-122"/>
              </a:rPr>
              <a:t>    致力于全人类的和平、安全、自由和普遍的福利，要按照民主的原则解决获得解放的各国人民的迫切的政治与经济问题。</a:t>
            </a:r>
          </a:p>
          <a:p>
            <a:pPr algn="l" eaLnBrk="1" latinLnBrk="0" hangingPunct="1">
              <a:lnSpc>
                <a:spcPct val="130000"/>
              </a:lnSpc>
            </a:pPr>
            <a:r>
              <a:rPr lang="en-US" altLang="zh-CN" sz="2400" b="1">
                <a:solidFill>
                  <a:schemeClr val="tx1"/>
                </a:solidFill>
                <a:latin typeface="楷体" panose="02010609060101010101" charset="-122"/>
                <a:ea typeface="楷体" panose="02010609060101010101" charset="-122"/>
                <a:cs typeface="楷体" panose="02010609060101010101" charset="-122"/>
              </a:rPr>
              <a:t>  ——1945</a:t>
            </a:r>
            <a:r>
              <a:rPr lang="zh-CN" altLang="en-US" sz="2400" b="1">
                <a:solidFill>
                  <a:schemeClr val="tx1"/>
                </a:solidFill>
                <a:latin typeface="楷体" panose="02010609060101010101" charset="-122"/>
                <a:ea typeface="楷体" panose="02010609060101010101" charset="-122"/>
                <a:cs typeface="楷体" panose="02010609060101010101" charset="-122"/>
              </a:rPr>
              <a:t>年</a:t>
            </a:r>
            <a:r>
              <a:rPr lang="en-US" altLang="zh-CN" sz="2400" b="1">
                <a:solidFill>
                  <a:schemeClr val="tx1"/>
                </a:solidFill>
                <a:latin typeface="楷体" panose="02010609060101010101" charset="-122"/>
                <a:ea typeface="楷体" panose="02010609060101010101" charset="-122"/>
                <a:cs typeface="楷体" panose="02010609060101010101" charset="-122"/>
              </a:rPr>
              <a:t>2</a:t>
            </a:r>
            <a:r>
              <a:rPr lang="zh-CN" altLang="en-US" sz="2400" b="1">
                <a:solidFill>
                  <a:schemeClr val="tx1"/>
                </a:solidFill>
                <a:latin typeface="楷体" panose="02010609060101010101" charset="-122"/>
                <a:ea typeface="楷体" panose="02010609060101010101" charset="-122"/>
                <a:cs typeface="楷体" panose="02010609060101010101" charset="-122"/>
              </a:rPr>
              <a:t>月美英苏三国首脑在雅尔塔会议上通过的《关于被解放的欧洲的宣言》</a:t>
            </a:r>
          </a:p>
          <a:p>
            <a:pPr eaLnBrk="1" latinLnBrk="0" hangingPunct="1">
              <a:lnSpc>
                <a:spcPct val="130000"/>
              </a:lnSpc>
            </a:pPr>
            <a:r>
              <a:rPr lang="zh-CN" altLang="en-US" sz="2400" b="1">
                <a:solidFill>
                  <a:schemeClr val="tx1"/>
                </a:solidFill>
                <a:latin typeface="楷体" panose="02010609060101010101" charset="-122"/>
                <a:ea typeface="楷体" panose="02010609060101010101" charset="-122"/>
                <a:cs typeface="楷体" panose="02010609060101010101" charset="-122"/>
              </a:rPr>
              <a:t>        为发展国际间以尊重人民平等权利及自决原则为根据之友好关系，并采取其他适当办法，以增强普遍和平。</a:t>
            </a:r>
          </a:p>
          <a:p>
            <a:pPr eaLnBrk="1" latinLnBrk="0" hangingPunct="1">
              <a:lnSpc>
                <a:spcPct val="130000"/>
              </a:lnSpc>
            </a:pPr>
            <a:r>
              <a:rPr lang="zh-CN" altLang="en-US" sz="2400" b="1">
                <a:solidFill>
                  <a:schemeClr val="tx1"/>
                </a:solidFill>
                <a:latin typeface="楷体" panose="02010609060101010101" charset="-122"/>
                <a:ea typeface="楷体" panose="02010609060101010101" charset="-122"/>
                <a:cs typeface="楷体" panose="02010609060101010101" charset="-122"/>
              </a:rPr>
              <a:t>    促成国际合作，以解决国际间属于经济、社会、文化及人类福利性质之国际问题，且不分种族、性别、语言或宗教，增进并激励对于全体人类之人权及基本自由之尊重。</a:t>
            </a:r>
          </a:p>
          <a:p>
            <a:pPr algn="r" eaLnBrk="1" latinLnBrk="0" hangingPunct="1">
              <a:lnSpc>
                <a:spcPct val="130000"/>
              </a:lnSpc>
            </a:pPr>
            <a:r>
              <a:rPr lang="en-US" altLang="zh-CN" sz="2400" b="1">
                <a:solidFill>
                  <a:schemeClr val="tx1"/>
                </a:solidFill>
                <a:latin typeface="楷体" panose="02010609060101010101" charset="-122"/>
                <a:ea typeface="楷体" panose="02010609060101010101" charset="-122"/>
                <a:cs typeface="楷体" panose="02010609060101010101" charset="-122"/>
              </a:rPr>
              <a:t>——1945</a:t>
            </a:r>
            <a:r>
              <a:rPr lang="zh-CN" altLang="en-US" sz="2400" b="1">
                <a:solidFill>
                  <a:schemeClr val="tx1"/>
                </a:solidFill>
                <a:latin typeface="楷体" panose="02010609060101010101" charset="-122"/>
                <a:ea typeface="楷体" panose="02010609060101010101" charset="-122"/>
                <a:cs typeface="楷体" panose="02010609060101010101" charset="-122"/>
              </a:rPr>
              <a:t>年</a:t>
            </a:r>
            <a:r>
              <a:rPr lang="en-US" altLang="zh-CN" sz="2400" b="1">
                <a:solidFill>
                  <a:schemeClr val="tx1"/>
                </a:solidFill>
                <a:latin typeface="楷体" panose="02010609060101010101" charset="-122"/>
                <a:ea typeface="楷体" panose="02010609060101010101" charset="-122"/>
                <a:cs typeface="楷体" panose="02010609060101010101" charset="-122"/>
              </a:rPr>
              <a:t>6</a:t>
            </a:r>
            <a:r>
              <a:rPr lang="zh-CN" altLang="en-US" sz="2400" b="1">
                <a:solidFill>
                  <a:schemeClr val="tx1"/>
                </a:solidFill>
                <a:latin typeface="楷体" panose="02010609060101010101" charset="-122"/>
                <a:ea typeface="楷体" panose="02010609060101010101" charset="-122"/>
                <a:cs typeface="楷体" panose="02010609060101010101" charset="-122"/>
              </a:rPr>
              <a:t>月通过的《联合国宪章》</a:t>
            </a:r>
          </a:p>
        </p:txBody>
      </p:sp>
      <p:sp>
        <p:nvSpPr>
          <p:cNvPr id="27" name="矩形 26"/>
          <p:cNvSpPr/>
          <p:nvPr>
            <p:custDataLst>
              <p:tags r:id="rId4"/>
            </p:custDataLst>
          </p:nvPr>
        </p:nvSpPr>
        <p:spPr>
          <a:xfrm>
            <a:off x="1572260" y="2660650"/>
            <a:ext cx="9223375" cy="2789555"/>
          </a:xfrm>
          <a:prstGeom prst="rect">
            <a:avLst/>
          </a:prstGeom>
          <a:solidFill>
            <a:schemeClr val="accent3">
              <a:lumMod val="40000"/>
              <a:lumOff val="60000"/>
            </a:schemeClr>
          </a:solidFill>
          <a:ln w="28575" cmpd="sng">
            <a:solidFill>
              <a:srgbClr val="C00000"/>
            </a:solidFill>
            <a:prstDash val="solid"/>
          </a:ln>
        </p:spPr>
        <p:txBody>
          <a:bodyPr wrap="square">
            <a:noAutofit/>
          </a:bodyPr>
          <a:lstStyle/>
          <a:p>
            <a:pPr lvl="0" indent="0" fontAlgn="auto">
              <a:lnSpc>
                <a:spcPct val="150000"/>
              </a:lnSpc>
            </a:pPr>
            <a:r>
              <a:rPr lang="en-US" altLang="zh-CN" sz="2800" b="1">
                <a:solidFill>
                  <a:prstClr val="black"/>
                </a:solidFill>
                <a:latin typeface="黑体" panose="02010609060101010101" charset="-122"/>
                <a:ea typeface="黑体" panose="02010609060101010101" charset="-122"/>
                <a:cs typeface="黑体" panose="02010609060101010101" charset="-122"/>
              </a:rPr>
              <a:t>    </a:t>
            </a:r>
            <a:r>
              <a:rPr lang="zh-CN" altLang="en-US" sz="2800" b="1">
                <a:solidFill>
                  <a:prstClr val="black"/>
                </a:solidFill>
                <a:latin typeface="黑体" panose="02010609060101010101" charset="-122"/>
                <a:ea typeface="黑体" panose="02010609060101010101" charset="-122"/>
                <a:cs typeface="黑体" panose="02010609060101010101" charset="-122"/>
              </a:rPr>
              <a:t>三则史料共同反映了第二次世界大战期间</a:t>
            </a:r>
            <a:r>
              <a:rPr lang="en-US" altLang="zh-CN" sz="2800" b="1">
                <a:solidFill>
                  <a:prstClr val="black"/>
                </a:solidFill>
                <a:latin typeface="黑体" panose="02010609060101010101" charset="-122"/>
                <a:ea typeface="黑体" panose="02010609060101010101" charset="-122"/>
                <a:cs typeface="黑体" panose="02010609060101010101" charset="-122"/>
              </a:rPr>
              <a:t>,</a:t>
            </a:r>
            <a:r>
              <a:rPr lang="zh-CN" altLang="en-US" sz="2800" b="1">
                <a:solidFill>
                  <a:prstClr val="black"/>
                </a:solidFill>
                <a:latin typeface="黑体" panose="02010609060101010101" charset="-122"/>
                <a:ea typeface="黑体" panose="02010609060101010101" charset="-122"/>
                <a:cs typeface="黑体" panose="02010609060101010101" charset="-122"/>
              </a:rPr>
              <a:t>国际社会将尊重各国主权和</a:t>
            </a:r>
            <a:r>
              <a:rPr lang="zh-CN" altLang="en-US" sz="2800" b="1">
                <a:solidFill>
                  <a:srgbClr val="C00000"/>
                </a:solidFill>
                <a:latin typeface="黑体" panose="02010609060101010101" charset="-122"/>
                <a:ea typeface="黑体" panose="02010609060101010101" charset="-122"/>
                <a:cs typeface="黑体" panose="02010609060101010101" charset="-122"/>
              </a:rPr>
              <a:t>民族自决</a:t>
            </a:r>
            <a:r>
              <a:rPr lang="zh-CN" altLang="en-US" sz="2800" b="1">
                <a:solidFill>
                  <a:prstClr val="black"/>
                </a:solidFill>
                <a:latin typeface="黑体" panose="02010609060101010101" charset="-122"/>
                <a:ea typeface="黑体" panose="02010609060101010101" charset="-122"/>
                <a:cs typeface="黑体" panose="02010609060101010101" charset="-122"/>
              </a:rPr>
              <a:t>作为国际政治基本原则的态度和决心，这是国际政治理念的重大发展</a:t>
            </a:r>
            <a:r>
              <a:rPr lang="en-US" altLang="zh-CN" sz="2800" b="1">
                <a:solidFill>
                  <a:prstClr val="black"/>
                </a:solidFill>
                <a:latin typeface="黑体" panose="02010609060101010101" charset="-122"/>
                <a:ea typeface="黑体" panose="02010609060101010101" charset="-122"/>
                <a:cs typeface="黑体" panose="02010609060101010101" charset="-122"/>
              </a:rPr>
              <a:t>,</a:t>
            </a:r>
            <a:r>
              <a:rPr lang="zh-CN" altLang="en-US" sz="2800" b="1">
                <a:solidFill>
                  <a:prstClr val="black"/>
                </a:solidFill>
                <a:latin typeface="黑体" panose="02010609060101010101" charset="-122"/>
                <a:ea typeface="黑体" panose="02010609060101010101" charset="-122"/>
                <a:cs typeface="黑体" panose="02010609060101010101" charset="-122"/>
              </a:rPr>
              <a:t>成为二战后殖民地、半殖民地人民争取民族独立的理论武器。</a:t>
            </a:r>
          </a:p>
        </p:txBody>
      </p:sp>
      <p:sp>
        <p:nvSpPr>
          <p:cNvPr id="23" name="文本框 22"/>
          <p:cNvSpPr txBox="1"/>
          <p:nvPr>
            <p:custDataLst>
              <p:tags r:id="rId5"/>
            </p:custDataLst>
          </p:nvPr>
        </p:nvSpPr>
        <p:spPr>
          <a:xfrm>
            <a:off x="7425691" y="9525"/>
            <a:ext cx="3265920" cy="603250"/>
          </a:xfrm>
          <a:prstGeom prst="rect">
            <a:avLst/>
          </a:prstGeom>
          <a:noFill/>
        </p:spPr>
        <p:txBody>
          <a:bodyPr wrap="square" rtlCol="0">
            <a:noAutofit/>
          </a:bodyPr>
          <a:lstStyle/>
          <a:p>
            <a:pPr lvl="0" algn="l">
              <a:lnSpc>
                <a:spcPts val="3660"/>
              </a:lnSpc>
              <a:buClrTx/>
              <a:buSzTx/>
              <a:buFontTx/>
            </a:pPr>
            <a:r>
              <a:rPr lang="zh-CN" altLang="en-US" sz="2800" b="1">
                <a:solidFill>
                  <a:srgbClr val="FFFF00"/>
                </a:solidFill>
                <a:latin typeface="+mj-ea"/>
                <a:ea typeface="+mj-ea"/>
                <a:cs typeface="华文中宋" panose="02010600040101010101" pitchFamily="2" charset="-122"/>
                <a:sym typeface="+mn-ea"/>
              </a:rPr>
              <a:t>  </a:t>
            </a:r>
            <a:r>
              <a:rPr lang="zh-CN" altLang="en-US" sz="2800" b="1">
                <a:solidFill>
                  <a:srgbClr val="C00000"/>
                </a:solidFill>
                <a:latin typeface="黑体" panose="02010609060101010101" charset="-122"/>
                <a:ea typeface="黑体" panose="02010609060101010101" charset="-122"/>
                <a:cs typeface="黑体" panose="02010609060101010101" charset="-122"/>
                <a:sym typeface="+mn-ea"/>
              </a:rPr>
              <a:t>（一）瓦解原因</a:t>
            </a:r>
            <a:endParaRPr lang="zh-CN" altLang="en-US" sz="2800" b="1">
              <a:solidFill>
                <a:srgbClr val="FFFF00"/>
              </a:solidFill>
              <a:latin typeface="+mj-ea"/>
              <a:ea typeface="+mj-ea"/>
              <a:cs typeface="华文中宋" panose="02010600040101010101" pitchFamily="2" charset="-122"/>
              <a:sym typeface="+mn-ea"/>
            </a:endParaRPr>
          </a:p>
        </p:txBody>
      </p:sp>
      <p:sp>
        <p:nvSpPr>
          <p:cNvPr id="36" name="TextBox 15"/>
          <p:cNvSpPr txBox="1"/>
          <p:nvPr>
            <p:custDataLst>
              <p:tags r:id="rId6"/>
            </p:custDataLst>
          </p:nvPr>
        </p:nvSpPr>
        <p:spPr>
          <a:xfrm>
            <a:off x="103505" y="38735"/>
            <a:ext cx="8018145" cy="521970"/>
          </a:xfrm>
          <a:prstGeom prst="rect">
            <a:avLst/>
          </a:prstGeom>
          <a:noFill/>
        </p:spPr>
        <p:txBody>
          <a:bodyPr wrap="square" rtlCol="0">
            <a:spAutoFit/>
          </a:bodyPr>
          <a:lstStyle/>
          <a:p>
            <a:pPr lvl="0" algn="l">
              <a:buClrTx/>
              <a:buSzTx/>
              <a:buFont typeface="Arial" panose="020B0604020202020204" pitchFamily="34" charset="0"/>
            </a:pPr>
            <a:r>
              <a:rPr lang="zh-CN" altLang="en-US" sz="2800" b="1">
                <a:solidFill>
                  <a:srgbClr val="C00000"/>
                </a:solidFill>
                <a:latin typeface="微软雅黑" panose="020B0503020204020204" charset="-122"/>
                <a:ea typeface="微软雅黑" panose="020B0503020204020204" charset="-122"/>
                <a:sym typeface="+mn-ea"/>
              </a:rPr>
              <a:t>二、第二次世界大战与世界殖民体系的瓦解</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000" fill="hold">
                                          <p:stCondLst>
                                            <p:cond delay="0"/>
                                          </p:stCondLst>
                                        </p:cTn>
                                        <p:tgtEl>
                                          <p:spTgt spid="21"/>
                                        </p:tgtEl>
                                        <p:attrNameLst>
                                          <p:attrName>style.visibility</p:attrName>
                                        </p:attrNameLst>
                                      </p:cBhvr>
                                      <p:to>
                                        <p:strVal val="visible"/>
                                      </p:to>
                                    </p:set>
                                    <p:animEffect transition="in" filter="wipe(down)">
                                      <p:cBhvr>
                                        <p:cTn id="7" dur="1000"/>
                                        <p:tgtEl>
                                          <p:spTgt spid="21"/>
                                        </p:tgtEl>
                                      </p:cBhvr>
                                    </p:animEffect>
                                  </p:childTnLst>
                                </p:cTn>
                              </p:par>
                            </p:childTnLst>
                          </p:cTn>
                        </p:par>
                        <p:par>
                          <p:cTn id="8" fill="hold">
                            <p:stCondLst>
                              <p:cond delay="1000"/>
                            </p:stCondLst>
                            <p:childTnLst>
                              <p:par>
                                <p:cTn id="9" presetID="3" presetClass="entr" presetSubtype="10" fill="hold" grpId="0" nodeType="afterEffect">
                                  <p:stCondLst>
                                    <p:cond delay="0"/>
                                  </p:stCondLst>
                                  <p:childTnLst>
                                    <p:set>
                                      <p:cBhvr>
                                        <p:cTn id="10" dur="1000" fill="hold">
                                          <p:stCondLst>
                                            <p:cond delay="0"/>
                                          </p:stCondLst>
                                        </p:cTn>
                                        <p:tgtEl>
                                          <p:spTgt spid="22"/>
                                        </p:tgtEl>
                                        <p:attrNameLst>
                                          <p:attrName>style.visibility</p:attrName>
                                        </p:attrNameLst>
                                      </p:cBhvr>
                                      <p:to>
                                        <p:strVal val="visible"/>
                                      </p:to>
                                    </p:set>
                                    <p:animEffect transition="in" filter="blinds(horizontal)">
                                      <p:cBhvr>
                                        <p:cTn id="11" dur="1000"/>
                                        <p:tgtEl>
                                          <p:spTgt spid="22"/>
                                        </p:tgtEl>
                                      </p:cBhvr>
                                    </p:animEffect>
                                  </p:childTnLst>
                                </p:cTn>
                              </p:par>
                            </p:childTnLst>
                          </p:cTn>
                        </p:par>
                      </p:childTnLst>
                    </p:cTn>
                  </p:par>
                  <p:par>
                    <p:cTn id="12" fill="hold">
                      <p:stCondLst>
                        <p:cond delay="indefinite"/>
                      </p:stCondLst>
                      <p:childTnLst>
                        <p:par>
                          <p:cTn id="13" fill="hold">
                            <p:stCondLst>
                              <p:cond delay="0"/>
                            </p:stCondLst>
                            <p:childTnLst>
                              <p:par>
                                <p:cTn id="14" presetID="4" presetClass="entr" presetSubtype="16" fill="hold" grpId="0" nodeType="click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box(in)">
                                      <p:cBhvr>
                                        <p:cTn id="16" dur="2000"/>
                                        <p:tgtEl>
                                          <p:spTgt spid="27"/>
                                        </p:tgtEl>
                                      </p:cBhvr>
                                    </p:animEffect>
                                  </p:childTnLst>
                                </p:cTn>
                              </p:par>
                            </p:childTnLst>
                          </p:cTn>
                        </p:par>
                        <p:par>
                          <p:cTn id="17" fill="hold">
                            <p:stCondLst>
                              <p:cond delay="2000"/>
                            </p:stCondLst>
                            <p:childTnLst>
                              <p:par>
                                <p:cTn id="18" presetID="22" presetClass="entr" presetSubtype="8" fill="hold" grpId="0" nodeType="afterEffect">
                                  <p:stCondLst>
                                    <p:cond delay="0"/>
                                  </p:stCondLst>
                                  <p:childTnLst>
                                    <p:set>
                                      <p:cBhvr>
                                        <p:cTn id="19" dur="1000" fill="hold">
                                          <p:stCondLst>
                                            <p:cond delay="0"/>
                                          </p:stCondLst>
                                        </p:cTn>
                                        <p:tgtEl>
                                          <p:spTgt spid="23"/>
                                        </p:tgtEl>
                                        <p:attrNameLst>
                                          <p:attrName>style.visibility</p:attrName>
                                        </p:attrNameLst>
                                      </p:cBhvr>
                                      <p:to>
                                        <p:strVal val="visible"/>
                                      </p:to>
                                    </p:set>
                                    <p:animEffect transition="in" filter="wipe(left)">
                                      <p:cBhvr>
                                        <p:cTn id="20"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ldLvl="0" animBg="1"/>
      <p:bldP spid="22" grpId="0" bldLvl="0" animBg="1"/>
      <p:bldP spid="27" grpId="0" bldLvl="0" animBg="1"/>
      <p:bldP spid="23"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custDataLst>
              <p:tags r:id="rId1"/>
            </p:custDataLst>
          </p:nvPr>
        </p:nvGrpSpPr>
        <p:grpSpPr>
          <a:xfrm>
            <a:off x="5840095" y="734060"/>
            <a:ext cx="6232669" cy="6149975"/>
            <a:chOff x="9764" y="4183"/>
            <a:chExt cx="9671" cy="6617"/>
          </a:xfrm>
        </p:grpSpPr>
        <p:grpSp>
          <p:nvGrpSpPr>
            <p:cNvPr id="4" name="组合 3"/>
            <p:cNvGrpSpPr/>
            <p:nvPr>
              <p:custDataLst>
                <p:tags r:id="rId7"/>
              </p:custDataLst>
            </p:nvPr>
          </p:nvGrpSpPr>
          <p:grpSpPr>
            <a:xfrm>
              <a:off x="9764" y="4183"/>
              <a:ext cx="9671" cy="6617"/>
              <a:chOff x="8091" y="1168"/>
              <a:chExt cx="9671" cy="9480"/>
            </a:xfrm>
          </p:grpSpPr>
          <p:pic>
            <p:nvPicPr>
              <p:cNvPr id="8" name="图片 7" descr="新图像"/>
              <p:cNvPicPr>
                <a:picLocks noChangeAspect="1"/>
              </p:cNvPicPr>
              <p:nvPr>
                <p:custDataLst>
                  <p:tags r:id="rId33"/>
                </p:custDataLst>
              </p:nvPr>
            </p:nvPicPr>
            <p:blipFill>
              <a:blip r:embed="rId42"/>
              <a:stretch>
                <a:fillRect/>
              </a:stretch>
            </p:blipFill>
            <p:spPr>
              <a:xfrm>
                <a:off x="8091" y="1168"/>
                <a:ext cx="9671" cy="9480"/>
              </a:xfrm>
              <a:prstGeom prst="rect">
                <a:avLst/>
              </a:prstGeom>
              <a:noFill/>
              <a:ln w="9525">
                <a:noFill/>
              </a:ln>
            </p:spPr>
          </p:pic>
          <p:sp>
            <p:nvSpPr>
              <p:cNvPr id="37891" name="文本框 37890"/>
              <p:cNvSpPr txBox="1"/>
              <p:nvPr>
                <p:custDataLst>
                  <p:tags r:id="rId34"/>
                </p:custDataLst>
              </p:nvPr>
            </p:nvSpPr>
            <p:spPr>
              <a:xfrm>
                <a:off x="8487" y="1926"/>
                <a:ext cx="1527" cy="1089"/>
              </a:xfrm>
              <a:prstGeom prst="rect">
                <a:avLst/>
              </a:prstGeom>
              <a:solidFill>
                <a:srgbClr val="FFFF00"/>
              </a:solidFill>
              <a:ln w="9525">
                <a:noFill/>
              </a:ln>
            </p:spPr>
            <p:txBody>
              <a:bodyPr wrap="square">
                <a:spAutoFit/>
              </a:bodyPr>
              <a:lstStyle/>
              <a:p>
                <a:pPr algn="ctr"/>
                <a:r>
                  <a:rPr lang="zh-CN" altLang="en-US" sz="2000" b="1">
                    <a:solidFill>
                      <a:srgbClr val="1D41D5"/>
                    </a:solidFill>
                    <a:latin typeface="楷体" panose="02010609060101010101" charset="-122"/>
                    <a:ea typeface="楷体" panose="02010609060101010101" charset="-122"/>
                  </a:rPr>
                  <a:t>叙利亚</a:t>
                </a:r>
              </a:p>
              <a:p>
                <a:pPr algn="ctr"/>
                <a:r>
                  <a:rPr lang="en-US" altLang="zh-CN" sz="2000" b="1">
                    <a:solidFill>
                      <a:srgbClr val="1D41D5"/>
                    </a:solidFill>
                    <a:latin typeface="楷体" panose="02010609060101010101" charset="-122"/>
                    <a:ea typeface="楷体" panose="02010609060101010101" charset="-122"/>
                  </a:rPr>
                  <a:t>1946</a:t>
                </a:r>
              </a:p>
            </p:txBody>
          </p:sp>
          <p:sp>
            <p:nvSpPr>
              <p:cNvPr id="37892" name="文本框 37891"/>
              <p:cNvSpPr txBox="1"/>
              <p:nvPr>
                <p:custDataLst>
                  <p:tags r:id="rId35"/>
                </p:custDataLst>
              </p:nvPr>
            </p:nvSpPr>
            <p:spPr>
              <a:xfrm>
                <a:off x="8261" y="3545"/>
                <a:ext cx="757" cy="1777"/>
              </a:xfrm>
              <a:prstGeom prst="rect">
                <a:avLst/>
              </a:prstGeom>
              <a:solidFill>
                <a:srgbClr val="FFFF00"/>
              </a:solidFill>
              <a:ln w="9525">
                <a:noFill/>
              </a:ln>
            </p:spPr>
            <p:txBody>
              <a:bodyPr vert="eaVert" wrap="square">
                <a:noAutofit/>
              </a:bodyPr>
              <a:lstStyle/>
              <a:p>
                <a:r>
                  <a:rPr lang="zh-CN" altLang="en-US" sz="2000" b="1">
                    <a:solidFill>
                      <a:srgbClr val="1D41D5"/>
                    </a:solidFill>
                    <a:latin typeface="楷体" panose="02010609060101010101" charset="-122"/>
                    <a:ea typeface="楷体" panose="02010609060101010101" charset="-122"/>
                  </a:rPr>
                  <a:t>约旦</a:t>
                </a:r>
                <a:r>
                  <a:rPr lang="en-US" altLang="zh-CN" sz="2000" b="1">
                    <a:solidFill>
                      <a:srgbClr val="1D41D5"/>
                    </a:solidFill>
                    <a:latin typeface="楷体" panose="02010609060101010101" charset="-122"/>
                    <a:ea typeface="楷体" panose="02010609060101010101" charset="-122"/>
                  </a:rPr>
                  <a:t>1946</a:t>
                </a:r>
              </a:p>
            </p:txBody>
          </p:sp>
          <p:sp>
            <p:nvSpPr>
              <p:cNvPr id="37893" name="文本框 37892"/>
              <p:cNvSpPr txBox="1"/>
              <p:nvPr>
                <p:custDataLst>
                  <p:tags r:id="rId36"/>
                </p:custDataLst>
              </p:nvPr>
            </p:nvSpPr>
            <p:spPr>
              <a:xfrm>
                <a:off x="10015" y="3641"/>
                <a:ext cx="1976" cy="1089"/>
              </a:xfrm>
              <a:prstGeom prst="rect">
                <a:avLst/>
              </a:prstGeom>
              <a:solidFill>
                <a:schemeClr val="bg1"/>
              </a:solidFill>
              <a:ln w="9525">
                <a:noFill/>
              </a:ln>
            </p:spPr>
            <p:txBody>
              <a:bodyPr wrap="square">
                <a:spAutoFit/>
              </a:bodyPr>
              <a:lstStyle/>
              <a:p>
                <a:pPr algn="ctr"/>
                <a:r>
                  <a:rPr lang="zh-CN" altLang="en-US" sz="2000" b="1">
                    <a:solidFill>
                      <a:srgbClr val="1D41D5"/>
                    </a:solidFill>
                    <a:latin typeface="楷体" panose="02010609060101010101" charset="-122"/>
                    <a:ea typeface="楷体" panose="02010609060101010101" charset="-122"/>
                  </a:rPr>
                  <a:t>巴基斯坦</a:t>
                </a:r>
              </a:p>
              <a:p>
                <a:pPr algn="ctr"/>
                <a:r>
                  <a:rPr lang="en-US" altLang="zh-CN" sz="2000" b="1">
                    <a:solidFill>
                      <a:srgbClr val="1D41D5"/>
                    </a:solidFill>
                    <a:latin typeface="楷体" panose="02010609060101010101" charset="-122"/>
                    <a:ea typeface="楷体" panose="02010609060101010101" charset="-122"/>
                  </a:rPr>
                  <a:t>1947</a:t>
                </a:r>
              </a:p>
            </p:txBody>
          </p:sp>
          <p:sp>
            <p:nvSpPr>
              <p:cNvPr id="37894" name="文本框 37893"/>
              <p:cNvSpPr txBox="1"/>
              <p:nvPr>
                <p:custDataLst>
                  <p:tags r:id="rId37"/>
                </p:custDataLst>
              </p:nvPr>
            </p:nvSpPr>
            <p:spPr>
              <a:xfrm>
                <a:off x="11121" y="5637"/>
                <a:ext cx="1152" cy="1089"/>
              </a:xfrm>
              <a:prstGeom prst="rect">
                <a:avLst/>
              </a:prstGeom>
              <a:solidFill>
                <a:schemeClr val="bg1"/>
              </a:solidFill>
              <a:ln w="9525">
                <a:noFill/>
              </a:ln>
            </p:spPr>
            <p:txBody>
              <a:bodyPr wrap="square">
                <a:spAutoFit/>
              </a:bodyPr>
              <a:lstStyle/>
              <a:p>
                <a:r>
                  <a:rPr lang="zh-CN" altLang="en-US" sz="2000" b="1">
                    <a:latin typeface="楷体" panose="02010609060101010101" charset="-122"/>
                    <a:ea typeface="楷体" panose="02010609060101010101" charset="-122"/>
                    <a:cs typeface="楷体" panose="02010609060101010101" charset="-122"/>
                  </a:rPr>
                  <a:t>印度</a:t>
                </a:r>
              </a:p>
              <a:p>
                <a:r>
                  <a:rPr lang="en-US" altLang="zh-CN" sz="2000" b="1">
                    <a:latin typeface="楷体" panose="02010609060101010101" charset="-122"/>
                    <a:ea typeface="楷体" panose="02010609060101010101" charset="-122"/>
                    <a:cs typeface="楷体" panose="02010609060101010101" charset="-122"/>
                  </a:rPr>
                  <a:t>1947</a:t>
                </a:r>
              </a:p>
            </p:txBody>
          </p:sp>
          <p:sp>
            <p:nvSpPr>
              <p:cNvPr id="37898" name="文本框 37897"/>
              <p:cNvSpPr txBox="1"/>
              <p:nvPr>
                <p:custDataLst>
                  <p:tags r:id="rId38"/>
                </p:custDataLst>
              </p:nvPr>
            </p:nvSpPr>
            <p:spPr>
              <a:xfrm>
                <a:off x="15856" y="2128"/>
                <a:ext cx="687" cy="1047"/>
              </a:xfrm>
              <a:prstGeom prst="rect">
                <a:avLst/>
              </a:prstGeom>
              <a:solidFill>
                <a:srgbClr val="FFFF00"/>
              </a:solidFill>
              <a:ln w="9525">
                <a:noFill/>
              </a:ln>
            </p:spPr>
            <p:txBody>
              <a:bodyPr vert="eaVert" wrap="square">
                <a:noAutofit/>
              </a:bodyPr>
              <a:lstStyle/>
              <a:p>
                <a:r>
                  <a:rPr lang="zh-CN" altLang="en-US" sz="2000" b="1">
                    <a:latin typeface="楷体" panose="02010609060101010101" charset="-122"/>
                    <a:ea typeface="楷体" panose="02010609060101010101" charset="-122"/>
                  </a:rPr>
                  <a:t>朝鲜</a:t>
                </a:r>
              </a:p>
            </p:txBody>
          </p:sp>
          <p:sp>
            <p:nvSpPr>
              <p:cNvPr id="37899" name="文本框 37898"/>
              <p:cNvSpPr txBox="1"/>
              <p:nvPr>
                <p:custDataLst>
                  <p:tags r:id="rId39"/>
                </p:custDataLst>
              </p:nvPr>
            </p:nvSpPr>
            <p:spPr>
              <a:xfrm>
                <a:off x="15089" y="3174"/>
                <a:ext cx="627" cy="981"/>
              </a:xfrm>
              <a:prstGeom prst="rect">
                <a:avLst/>
              </a:prstGeom>
              <a:solidFill>
                <a:schemeClr val="bg1"/>
              </a:solidFill>
              <a:ln w="9525">
                <a:noFill/>
              </a:ln>
            </p:spPr>
            <p:txBody>
              <a:bodyPr vert="eaVert" wrap="square">
                <a:noAutofit/>
              </a:bodyPr>
              <a:lstStyle/>
              <a:p>
                <a:r>
                  <a:rPr lang="zh-CN" altLang="en-US" sz="2000" b="1">
                    <a:solidFill>
                      <a:srgbClr val="1D41D5"/>
                    </a:solidFill>
                    <a:latin typeface="楷体" panose="02010609060101010101" charset="-122"/>
                    <a:ea typeface="楷体" panose="02010609060101010101" charset="-122"/>
                  </a:rPr>
                  <a:t>韩国</a:t>
                </a:r>
              </a:p>
            </p:txBody>
          </p:sp>
        </p:grpSp>
        <p:grpSp>
          <p:nvGrpSpPr>
            <p:cNvPr id="217" name="组合 216"/>
            <p:cNvGrpSpPr/>
            <p:nvPr>
              <p:custDataLst>
                <p:tags r:id="rId8"/>
              </p:custDataLst>
            </p:nvPr>
          </p:nvGrpSpPr>
          <p:grpSpPr>
            <a:xfrm>
              <a:off x="12961" y="6213"/>
              <a:ext cx="6474" cy="4173"/>
              <a:chOff x="1078653" y="1707654"/>
              <a:chExt cx="4110647" cy="2649663"/>
            </a:xfrm>
            <a:solidFill>
              <a:schemeClr val="accent1">
                <a:lumMod val="20000"/>
                <a:lumOff val="80000"/>
              </a:schemeClr>
            </a:solidFill>
          </p:grpSpPr>
          <p:grpSp>
            <p:nvGrpSpPr>
              <p:cNvPr id="175" name="组合 65"/>
              <p:cNvGrpSpPr/>
              <p:nvPr>
                <p:custDataLst>
                  <p:tags r:id="rId9"/>
                </p:custDataLst>
              </p:nvPr>
            </p:nvGrpSpPr>
            <p:grpSpPr>
              <a:xfrm>
                <a:off x="1078653" y="3127618"/>
                <a:ext cx="1125924" cy="344055"/>
                <a:chOff x="155547" y="4486955"/>
                <a:chExt cx="1501231" cy="458741"/>
              </a:xfrm>
              <a:grpFill/>
            </p:grpSpPr>
            <p:sp>
              <p:nvSpPr>
                <p:cNvPr id="176" name="直接箭头连接符 175"/>
                <p:cNvSpPr/>
                <p:nvPr>
                  <p:custDataLst>
                    <p:tags r:id="rId31"/>
                  </p:custDataLst>
                </p:nvPr>
              </p:nvSpPr>
              <p:spPr>
                <a:xfrm flipH="1">
                  <a:off x="155547" y="4486955"/>
                  <a:ext cx="355352" cy="164861"/>
                </a:xfrm>
                <a:prstGeom prst="straightConnector1">
                  <a:avLst/>
                </a:prstGeom>
                <a:grpFill/>
                <a:ln w="28575">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txBody>
                <a:bodyPr/>
                <a:lstStyle/>
                <a:p>
                  <a:endParaRPr/>
                </a:p>
              </p:txBody>
            </p:sp>
            <p:sp>
              <p:nvSpPr>
                <p:cNvPr id="177" name="文本框 19"/>
                <p:cNvSpPr txBox="1"/>
                <p:nvPr>
                  <p:custDataLst>
                    <p:tags r:id="rId32"/>
                  </p:custDataLst>
                </p:nvPr>
              </p:nvSpPr>
              <p:spPr>
                <a:xfrm>
                  <a:off x="181886" y="4638534"/>
                  <a:ext cx="1474892" cy="307162"/>
                </a:xfrm>
                <a:prstGeom prst="rect">
                  <a:avLst/>
                </a:prstGeom>
                <a:grpFill/>
                <a:ln w="28575">
                  <a:solidFill>
                    <a:schemeClr val="bg2">
                      <a:lumMod val="50000"/>
                    </a:schemeClr>
                  </a:solidFill>
                </a:ln>
              </p:spPr>
              <p:txBody>
                <a:bodyPr wrap="square" rtlCol="0">
                  <a:spAutoFit/>
                </a:bodyPr>
                <a:lstStyle/>
                <a:p>
                  <a:pPr fontAlgn="base"/>
                  <a:r>
                    <a:rPr lang="zh-CN" altLang="en-US" sz="1600" b="1" strike="noStrike" noProof="1">
                      <a:latin typeface="方正清刻本悦宋简体" panose="02000000000000000000" pitchFamily="2" charset="-122"/>
                      <a:ea typeface="方正清刻本悦宋简体" panose="02000000000000000000" pitchFamily="2" charset="-122"/>
                      <a:cs typeface="+mn-cs"/>
                    </a:rPr>
                    <a:t>锡兰 </a:t>
                  </a:r>
                  <a:r>
                    <a:rPr lang="en-US" altLang="zh-CN" sz="1600" b="1" strike="noStrike" noProof="1">
                      <a:latin typeface="方正清刻本悦宋简体" panose="02000000000000000000" pitchFamily="2" charset="-122"/>
                      <a:ea typeface="方正清刻本悦宋简体" panose="02000000000000000000" pitchFamily="2" charset="-122"/>
                      <a:cs typeface="+mn-cs"/>
                    </a:rPr>
                    <a:t>1948</a:t>
                  </a:r>
                  <a:endParaRPr lang="zh-CN" altLang="en-US" sz="1600" b="1" strike="noStrike" noProof="1">
                    <a:latin typeface="方正清刻本悦宋简体" panose="02000000000000000000" pitchFamily="2" charset="-122"/>
                    <a:ea typeface="方正清刻本悦宋简体" panose="02000000000000000000" pitchFamily="2" charset="-122"/>
                  </a:endParaRPr>
                </a:p>
              </p:txBody>
            </p:sp>
          </p:grpSp>
          <p:grpSp>
            <p:nvGrpSpPr>
              <p:cNvPr id="178" name="组合 67"/>
              <p:cNvGrpSpPr/>
              <p:nvPr>
                <p:custDataLst>
                  <p:tags r:id="rId10"/>
                </p:custDataLst>
              </p:nvPr>
            </p:nvGrpSpPr>
            <p:grpSpPr>
              <a:xfrm>
                <a:off x="1619673" y="3610296"/>
                <a:ext cx="1737693" cy="747021"/>
                <a:chOff x="1224338" y="5367116"/>
                <a:chExt cx="2316919" cy="996029"/>
              </a:xfrm>
              <a:grpFill/>
            </p:grpSpPr>
            <p:sp>
              <p:nvSpPr>
                <p:cNvPr id="179" name="连接符: 肘形 10"/>
                <p:cNvSpPr/>
                <p:nvPr>
                  <p:custDataLst>
                    <p:tags r:id="rId29"/>
                  </p:custDataLst>
                </p:nvPr>
              </p:nvSpPr>
              <p:spPr>
                <a:xfrm rot="5400000" flipH="1" flipV="1">
                  <a:off x="2697303" y="5519191"/>
                  <a:ext cx="996029" cy="691878"/>
                </a:xfrm>
                <a:prstGeom prst="bentConnector3">
                  <a:avLst>
                    <a:gd name="adj1" fmla="val 14808"/>
                  </a:avLst>
                </a:prstGeom>
                <a:grpFill/>
                <a:ln w="28575">
                  <a:solidFill>
                    <a:schemeClr val="bg2">
                      <a:lumMod val="50000"/>
                    </a:schemeClr>
                  </a:solidFill>
                </a:ln>
              </p:spPr>
              <p:style>
                <a:lnRef idx="2">
                  <a:schemeClr val="accent2"/>
                </a:lnRef>
                <a:fillRef idx="0">
                  <a:schemeClr val="accent2"/>
                </a:fillRef>
                <a:effectRef idx="1">
                  <a:schemeClr val="accent2"/>
                </a:effectRef>
                <a:fontRef idx="minor">
                  <a:schemeClr val="tx1"/>
                </a:fontRef>
              </p:style>
              <p:txBody>
                <a:bodyPr/>
                <a:lstStyle/>
                <a:p>
                  <a:endParaRPr/>
                </a:p>
              </p:txBody>
            </p:sp>
            <p:sp>
              <p:nvSpPr>
                <p:cNvPr id="180" name="文本框 18"/>
                <p:cNvSpPr txBox="1"/>
                <p:nvPr>
                  <p:custDataLst>
                    <p:tags r:id="rId30"/>
                  </p:custDataLst>
                </p:nvPr>
              </p:nvSpPr>
              <p:spPr>
                <a:xfrm>
                  <a:off x="1224338" y="6027258"/>
                  <a:ext cx="1747516" cy="307162"/>
                </a:xfrm>
                <a:prstGeom prst="rect">
                  <a:avLst/>
                </a:prstGeom>
                <a:grpFill/>
                <a:ln w="28575">
                  <a:solidFill>
                    <a:schemeClr val="bg2">
                      <a:lumMod val="50000"/>
                    </a:schemeClr>
                  </a:solidFill>
                </a:ln>
              </p:spPr>
              <p:txBody>
                <a:bodyPr wrap="square" rtlCol="0">
                  <a:spAutoFit/>
                </a:bodyPr>
                <a:lstStyle/>
                <a:p>
                  <a:pPr fontAlgn="base"/>
                  <a:r>
                    <a:rPr lang="zh-CN" altLang="en-US" sz="1600" b="1" strike="noStrike" noProof="1">
                      <a:latin typeface="方正清刻本悦宋简体" panose="02000000000000000000" pitchFamily="2" charset="-122"/>
                      <a:ea typeface="方正清刻本悦宋简体" panose="02000000000000000000" pitchFamily="2" charset="-122"/>
                      <a:cs typeface="+mn-cs"/>
                    </a:rPr>
                    <a:t>马来亚 </a:t>
                  </a:r>
                  <a:r>
                    <a:rPr lang="en-US" altLang="zh-CN" sz="1600" b="1" strike="noStrike" noProof="1">
                      <a:latin typeface="方正清刻本悦宋简体" panose="02000000000000000000" pitchFamily="2" charset="-122"/>
                      <a:ea typeface="方正清刻本悦宋简体" panose="02000000000000000000" pitchFamily="2" charset="-122"/>
                      <a:cs typeface="+mn-cs"/>
                    </a:rPr>
                    <a:t>1957</a:t>
                  </a:r>
                  <a:endParaRPr lang="zh-CN" altLang="en-US" sz="1600" b="1" strike="noStrike" noProof="1">
                    <a:latin typeface="方正清刻本悦宋简体" panose="02000000000000000000" pitchFamily="2" charset="-122"/>
                    <a:ea typeface="方正清刻本悦宋简体" panose="02000000000000000000" pitchFamily="2" charset="-122"/>
                  </a:endParaRPr>
                </a:p>
              </p:txBody>
            </p:sp>
          </p:grpSp>
          <p:grpSp>
            <p:nvGrpSpPr>
              <p:cNvPr id="181" name="组合 70"/>
              <p:cNvGrpSpPr/>
              <p:nvPr>
                <p:custDataLst>
                  <p:tags r:id="rId11"/>
                </p:custDataLst>
              </p:nvPr>
            </p:nvGrpSpPr>
            <p:grpSpPr>
              <a:xfrm>
                <a:off x="2790128" y="1707654"/>
                <a:ext cx="2272252" cy="746211"/>
                <a:chOff x="3795631" y="2004357"/>
                <a:chExt cx="3029669" cy="994948"/>
              </a:xfrm>
              <a:grpFill/>
            </p:grpSpPr>
            <p:sp>
              <p:nvSpPr>
                <p:cNvPr id="182" name="连接符: 肘形 10"/>
                <p:cNvSpPr/>
                <p:nvPr>
                  <p:custDataLst>
                    <p:tags r:id="rId27"/>
                  </p:custDataLst>
                </p:nvPr>
              </p:nvSpPr>
              <p:spPr>
                <a:xfrm flipV="1">
                  <a:off x="3795631" y="2261771"/>
                  <a:ext cx="2521665" cy="737534"/>
                </a:xfrm>
                <a:prstGeom prst="bentConnector3">
                  <a:avLst>
                    <a:gd name="adj1" fmla="val -487"/>
                  </a:avLst>
                </a:prstGeom>
                <a:grpFill/>
                <a:ln w="28575">
                  <a:solidFill>
                    <a:schemeClr val="bg2">
                      <a:lumMod val="50000"/>
                    </a:schemeClr>
                  </a:solidFill>
                </a:ln>
              </p:spPr>
              <p:style>
                <a:lnRef idx="2">
                  <a:schemeClr val="accent2"/>
                </a:lnRef>
                <a:fillRef idx="0">
                  <a:schemeClr val="accent2"/>
                </a:fillRef>
                <a:effectRef idx="1">
                  <a:schemeClr val="accent2"/>
                </a:effectRef>
                <a:fontRef idx="minor">
                  <a:schemeClr val="tx1"/>
                </a:fontRef>
              </p:style>
              <p:txBody>
                <a:bodyPr/>
                <a:lstStyle/>
                <a:p>
                  <a:endParaRPr/>
                </a:p>
              </p:txBody>
            </p:sp>
            <p:sp>
              <p:nvSpPr>
                <p:cNvPr id="183" name="文本框 23"/>
                <p:cNvSpPr txBox="1"/>
                <p:nvPr>
                  <p:custDataLst>
                    <p:tags r:id="rId28"/>
                  </p:custDataLst>
                </p:nvPr>
              </p:nvSpPr>
              <p:spPr>
                <a:xfrm>
                  <a:off x="5408062" y="2004357"/>
                  <a:ext cx="1417238" cy="307161"/>
                </a:xfrm>
                <a:prstGeom prst="rect">
                  <a:avLst/>
                </a:prstGeom>
                <a:grpFill/>
                <a:ln w="28575">
                  <a:solidFill>
                    <a:schemeClr val="bg2">
                      <a:lumMod val="50000"/>
                    </a:schemeClr>
                  </a:solidFill>
                </a:ln>
              </p:spPr>
              <p:txBody>
                <a:bodyPr wrap="square" rtlCol="0">
                  <a:spAutoFit/>
                </a:bodyPr>
                <a:lstStyle/>
                <a:p>
                  <a:pPr fontAlgn="base"/>
                  <a:r>
                    <a:rPr lang="zh-CN" altLang="en-US" sz="1600" b="1" strike="noStrike" noProof="1">
                      <a:latin typeface="方正清刻本悦宋简体" panose="02000000000000000000" pitchFamily="2" charset="-122"/>
                      <a:ea typeface="方正清刻本悦宋简体" panose="02000000000000000000" pitchFamily="2" charset="-122"/>
                      <a:cs typeface="+mn-cs"/>
                    </a:rPr>
                    <a:t>老挝</a:t>
                  </a:r>
                  <a:r>
                    <a:rPr lang="en-US" altLang="zh-CN" sz="1600" b="1" strike="noStrike" noProof="1">
                      <a:latin typeface="方正清刻本悦宋简体" panose="02000000000000000000" pitchFamily="2" charset="-122"/>
                      <a:ea typeface="方正清刻本悦宋简体" panose="02000000000000000000" pitchFamily="2" charset="-122"/>
                      <a:cs typeface="+mn-cs"/>
                    </a:rPr>
                    <a:t>1945</a:t>
                  </a:r>
                  <a:endParaRPr lang="zh-CN" altLang="en-US" sz="1600" b="1" strike="noStrike" noProof="1">
                    <a:latin typeface="方正清刻本悦宋简体" panose="02000000000000000000" pitchFamily="2" charset="-122"/>
                    <a:ea typeface="方正清刻本悦宋简体" panose="02000000000000000000" pitchFamily="2" charset="-122"/>
                  </a:endParaRPr>
                </a:p>
              </p:txBody>
            </p:sp>
          </p:grpSp>
          <p:grpSp>
            <p:nvGrpSpPr>
              <p:cNvPr id="184" name="组合 73"/>
              <p:cNvGrpSpPr/>
              <p:nvPr>
                <p:custDataLst>
                  <p:tags r:id="rId12"/>
                </p:custDataLst>
              </p:nvPr>
            </p:nvGrpSpPr>
            <p:grpSpPr>
              <a:xfrm>
                <a:off x="3705842" y="2787771"/>
                <a:ext cx="1482719" cy="463779"/>
                <a:chOff x="7100907" y="4057978"/>
                <a:chExt cx="1976959" cy="618373"/>
              </a:xfrm>
              <a:grpFill/>
            </p:grpSpPr>
            <p:sp>
              <p:nvSpPr>
                <p:cNvPr id="185" name="直接箭头连接符 184"/>
                <p:cNvSpPr/>
                <p:nvPr>
                  <p:custDataLst>
                    <p:tags r:id="rId25"/>
                  </p:custDataLst>
                </p:nvPr>
              </p:nvSpPr>
              <p:spPr>
                <a:xfrm flipH="1">
                  <a:off x="7100907" y="4323491"/>
                  <a:ext cx="363694" cy="352860"/>
                </a:xfrm>
                <a:prstGeom prst="straightConnector1">
                  <a:avLst/>
                </a:prstGeom>
                <a:grpFill/>
                <a:ln w="28575">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txBody>
                <a:bodyPr/>
                <a:lstStyle/>
                <a:p>
                  <a:endParaRPr/>
                </a:p>
              </p:txBody>
            </p:sp>
            <p:sp>
              <p:nvSpPr>
                <p:cNvPr id="186" name="文本框 27"/>
                <p:cNvSpPr txBox="1"/>
                <p:nvPr>
                  <p:custDataLst>
                    <p:tags r:id="rId26"/>
                  </p:custDataLst>
                </p:nvPr>
              </p:nvSpPr>
              <p:spPr>
                <a:xfrm>
                  <a:off x="7472942" y="4057978"/>
                  <a:ext cx="1604924" cy="307162"/>
                </a:xfrm>
                <a:prstGeom prst="rect">
                  <a:avLst/>
                </a:prstGeom>
                <a:grpFill/>
                <a:ln w="28575">
                  <a:solidFill>
                    <a:schemeClr val="bg2">
                      <a:lumMod val="50000"/>
                    </a:schemeClr>
                  </a:solidFill>
                </a:ln>
              </p:spPr>
              <p:txBody>
                <a:bodyPr wrap="square" rtlCol="0">
                  <a:spAutoFit/>
                </a:bodyPr>
                <a:lstStyle/>
                <a:p>
                  <a:pPr fontAlgn="base"/>
                  <a:r>
                    <a:rPr lang="zh-CN" altLang="en-US" sz="1600" b="1" strike="noStrike" noProof="1">
                      <a:latin typeface="方正清刻本悦宋简体" panose="02000000000000000000" pitchFamily="2" charset="-122"/>
                      <a:ea typeface="方正清刻本悦宋简体" panose="02000000000000000000" pitchFamily="2" charset="-122"/>
                      <a:cs typeface="+mn-cs"/>
                    </a:rPr>
                    <a:t>菲律宾</a:t>
                  </a:r>
                  <a:r>
                    <a:rPr lang="en-US" altLang="zh-CN" sz="1600" b="1" strike="noStrike" noProof="1">
                      <a:latin typeface="方正清刻本悦宋简体" panose="02000000000000000000" pitchFamily="2" charset="-122"/>
                      <a:ea typeface="方正清刻本悦宋简体" panose="02000000000000000000" pitchFamily="2" charset="-122"/>
                      <a:cs typeface="+mn-cs"/>
                    </a:rPr>
                    <a:t>1946</a:t>
                  </a:r>
                  <a:endParaRPr lang="zh-CN" altLang="en-US" sz="1600" b="1" strike="noStrike" noProof="1">
                    <a:latin typeface="方正清刻本悦宋简体" panose="02000000000000000000" pitchFamily="2" charset="-122"/>
                    <a:ea typeface="方正清刻本悦宋简体" panose="02000000000000000000" pitchFamily="2" charset="-122"/>
                  </a:endParaRPr>
                </a:p>
              </p:txBody>
            </p:sp>
          </p:grpSp>
          <p:grpSp>
            <p:nvGrpSpPr>
              <p:cNvPr id="187" name="组合 66"/>
              <p:cNvGrpSpPr/>
              <p:nvPr>
                <p:custDataLst>
                  <p:tags r:id="rId13"/>
                </p:custDataLst>
              </p:nvPr>
            </p:nvGrpSpPr>
            <p:grpSpPr>
              <a:xfrm>
                <a:off x="1118910" y="3447408"/>
                <a:ext cx="2372976" cy="456316"/>
                <a:chOff x="683157" y="4896850"/>
                <a:chExt cx="3163967" cy="608422"/>
              </a:xfrm>
              <a:grpFill/>
            </p:grpSpPr>
            <p:sp>
              <p:nvSpPr>
                <p:cNvPr id="188" name="连接符: 肘形 10"/>
                <p:cNvSpPr/>
                <p:nvPr>
                  <p:custDataLst>
                    <p:tags r:id="rId23"/>
                  </p:custDataLst>
                </p:nvPr>
              </p:nvSpPr>
              <p:spPr>
                <a:xfrm flipV="1">
                  <a:off x="1463096" y="4896850"/>
                  <a:ext cx="2384028" cy="343605"/>
                </a:xfrm>
                <a:prstGeom prst="bentConnector3">
                  <a:avLst>
                    <a:gd name="adj1" fmla="val 50000"/>
                  </a:avLst>
                </a:prstGeom>
                <a:grpFill/>
                <a:ln w="28575">
                  <a:solidFill>
                    <a:schemeClr val="bg2">
                      <a:lumMod val="50000"/>
                    </a:schemeClr>
                  </a:solidFill>
                </a:ln>
              </p:spPr>
              <p:style>
                <a:lnRef idx="2">
                  <a:schemeClr val="accent2"/>
                </a:lnRef>
                <a:fillRef idx="0">
                  <a:schemeClr val="accent2"/>
                </a:fillRef>
                <a:effectRef idx="1">
                  <a:schemeClr val="accent2"/>
                </a:effectRef>
                <a:fontRef idx="minor">
                  <a:schemeClr val="tx1"/>
                </a:fontRef>
              </p:style>
              <p:txBody>
                <a:bodyPr/>
                <a:lstStyle/>
                <a:p>
                  <a:endParaRPr/>
                </a:p>
              </p:txBody>
            </p:sp>
            <p:sp>
              <p:nvSpPr>
                <p:cNvPr id="189" name="文本框 30"/>
                <p:cNvSpPr txBox="1"/>
                <p:nvPr>
                  <p:custDataLst>
                    <p:tags r:id="rId24"/>
                  </p:custDataLst>
                </p:nvPr>
              </p:nvSpPr>
              <p:spPr>
                <a:xfrm>
                  <a:off x="683157" y="5198110"/>
                  <a:ext cx="2292772" cy="307162"/>
                </a:xfrm>
                <a:prstGeom prst="rect">
                  <a:avLst/>
                </a:prstGeom>
                <a:grpFill/>
                <a:ln w="28575">
                  <a:solidFill>
                    <a:schemeClr val="bg2">
                      <a:lumMod val="50000"/>
                    </a:schemeClr>
                  </a:solidFill>
                </a:ln>
              </p:spPr>
              <p:txBody>
                <a:bodyPr wrap="square" rtlCol="0">
                  <a:spAutoFit/>
                </a:bodyPr>
                <a:lstStyle/>
                <a:p>
                  <a:pPr fontAlgn="base"/>
                  <a:r>
                    <a:rPr lang="zh-CN" altLang="en-US" sz="1600" b="1" strike="noStrike" noProof="1">
                      <a:latin typeface="方正清刻本悦宋简体" panose="02000000000000000000" pitchFamily="2" charset="-122"/>
                      <a:ea typeface="方正清刻本悦宋简体" panose="02000000000000000000" pitchFamily="2" charset="-122"/>
                      <a:cs typeface="+mn-cs"/>
                    </a:rPr>
                    <a:t>印度尼西亚 </a:t>
                  </a:r>
                  <a:r>
                    <a:rPr lang="en-US" altLang="zh-CN" sz="1600" b="1" strike="noStrike" noProof="1">
                      <a:latin typeface="方正清刻本悦宋简体" panose="02000000000000000000" pitchFamily="2" charset="-122"/>
                      <a:ea typeface="方正清刻本悦宋简体" panose="02000000000000000000" pitchFamily="2" charset="-122"/>
                      <a:cs typeface="+mn-cs"/>
                    </a:rPr>
                    <a:t>1949</a:t>
                  </a:r>
                  <a:endParaRPr lang="zh-CN" altLang="en-US" sz="1600" b="1" strike="noStrike" noProof="1">
                    <a:latin typeface="方正清刻本悦宋简体" panose="02000000000000000000" pitchFamily="2" charset="-122"/>
                    <a:ea typeface="方正清刻本悦宋简体" panose="02000000000000000000" pitchFamily="2" charset="-122"/>
                  </a:endParaRPr>
                </a:p>
              </p:txBody>
            </p:sp>
          </p:grpSp>
          <p:grpSp>
            <p:nvGrpSpPr>
              <p:cNvPr id="190" name="组合 63"/>
              <p:cNvGrpSpPr/>
              <p:nvPr>
                <p:custDataLst>
                  <p:tags r:id="rId14"/>
                </p:custDataLst>
              </p:nvPr>
            </p:nvGrpSpPr>
            <p:grpSpPr>
              <a:xfrm>
                <a:off x="1704006" y="2665292"/>
                <a:ext cx="1125895" cy="230371"/>
                <a:chOff x="1969060" y="3443042"/>
                <a:chExt cx="1501191" cy="307161"/>
              </a:xfrm>
              <a:grpFill/>
            </p:grpSpPr>
            <p:sp>
              <p:nvSpPr>
                <p:cNvPr id="191" name="直接箭头连接符 190"/>
                <p:cNvSpPr/>
                <p:nvPr>
                  <p:custDataLst>
                    <p:tags r:id="rId21"/>
                  </p:custDataLst>
                </p:nvPr>
              </p:nvSpPr>
              <p:spPr>
                <a:xfrm flipH="1">
                  <a:off x="2213219" y="3653922"/>
                  <a:ext cx="1257032" cy="3831"/>
                </a:xfrm>
                <a:prstGeom prst="straightConnector1">
                  <a:avLst/>
                </a:prstGeom>
                <a:grpFill/>
                <a:ln w="28575">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txBody>
                <a:bodyPr/>
                <a:lstStyle/>
                <a:p>
                  <a:endParaRPr/>
                </a:p>
              </p:txBody>
            </p:sp>
            <p:sp>
              <p:nvSpPr>
                <p:cNvPr id="192" name="文本框 9"/>
                <p:cNvSpPr txBox="1"/>
                <p:nvPr>
                  <p:custDataLst>
                    <p:tags r:id="rId22"/>
                  </p:custDataLst>
                </p:nvPr>
              </p:nvSpPr>
              <p:spPr>
                <a:xfrm>
                  <a:off x="1969060" y="3443042"/>
                  <a:ext cx="1474891" cy="307161"/>
                </a:xfrm>
                <a:prstGeom prst="rect">
                  <a:avLst/>
                </a:prstGeom>
                <a:grpFill/>
                <a:ln w="28575">
                  <a:solidFill>
                    <a:schemeClr val="bg2">
                      <a:lumMod val="50000"/>
                    </a:schemeClr>
                  </a:solidFill>
                </a:ln>
              </p:spPr>
              <p:txBody>
                <a:bodyPr wrap="square" rtlCol="0">
                  <a:spAutoFit/>
                </a:bodyPr>
                <a:lstStyle/>
                <a:p>
                  <a:pPr fontAlgn="base"/>
                  <a:r>
                    <a:rPr lang="zh-CN" altLang="en-US" sz="1600" b="1" strike="noStrike" noProof="1">
                      <a:latin typeface="方正清刻本悦宋简体" panose="02000000000000000000" pitchFamily="2" charset="-122"/>
                      <a:ea typeface="方正清刻本悦宋简体" panose="02000000000000000000" pitchFamily="2" charset="-122"/>
                      <a:cs typeface="+mn-cs"/>
                    </a:rPr>
                    <a:t>缅甸 </a:t>
                  </a:r>
                  <a:r>
                    <a:rPr lang="en-US" altLang="zh-CN" sz="1600" b="1" strike="noStrike" noProof="1">
                      <a:latin typeface="方正清刻本悦宋简体" panose="02000000000000000000" pitchFamily="2" charset="-122"/>
                      <a:ea typeface="方正清刻本悦宋简体" panose="02000000000000000000" pitchFamily="2" charset="-122"/>
                      <a:cs typeface="+mn-cs"/>
                    </a:rPr>
                    <a:t>1948</a:t>
                  </a:r>
                  <a:endParaRPr lang="zh-CN" altLang="en-US" sz="1600" b="1" strike="noStrike" noProof="1">
                    <a:latin typeface="方正清刻本悦宋简体" panose="02000000000000000000" pitchFamily="2" charset="-122"/>
                    <a:ea typeface="方正清刻本悦宋简体" panose="02000000000000000000" pitchFamily="2" charset="-122"/>
                  </a:endParaRPr>
                </a:p>
              </p:txBody>
            </p:sp>
          </p:grpSp>
          <p:grpSp>
            <p:nvGrpSpPr>
              <p:cNvPr id="193" name="组合 71"/>
              <p:cNvGrpSpPr/>
              <p:nvPr>
                <p:custDataLst>
                  <p:tags r:id="rId15"/>
                </p:custDataLst>
              </p:nvPr>
            </p:nvGrpSpPr>
            <p:grpSpPr>
              <a:xfrm>
                <a:off x="2871610" y="2131622"/>
                <a:ext cx="2299154" cy="564677"/>
                <a:chOff x="4030675" y="3027097"/>
                <a:chExt cx="6715678" cy="752902"/>
              </a:xfrm>
              <a:grpFill/>
            </p:grpSpPr>
            <p:sp>
              <p:nvSpPr>
                <p:cNvPr id="194" name="连接符: 肘形 10"/>
                <p:cNvSpPr/>
                <p:nvPr>
                  <p:custDataLst>
                    <p:tags r:id="rId19"/>
                  </p:custDataLst>
                </p:nvPr>
              </p:nvSpPr>
              <p:spPr>
                <a:xfrm flipV="1">
                  <a:off x="4030675" y="3191129"/>
                  <a:ext cx="3055405" cy="588870"/>
                </a:xfrm>
                <a:prstGeom prst="bentConnector3">
                  <a:avLst>
                    <a:gd name="adj1" fmla="val 51033"/>
                  </a:avLst>
                </a:prstGeom>
                <a:grpFill/>
                <a:ln w="28575">
                  <a:solidFill>
                    <a:schemeClr val="bg2">
                      <a:lumMod val="50000"/>
                    </a:schemeClr>
                  </a:solidFill>
                </a:ln>
              </p:spPr>
              <p:style>
                <a:lnRef idx="2">
                  <a:schemeClr val="accent2"/>
                </a:lnRef>
                <a:fillRef idx="0">
                  <a:schemeClr val="accent2"/>
                </a:fillRef>
                <a:effectRef idx="1">
                  <a:schemeClr val="accent2"/>
                </a:effectRef>
                <a:fontRef idx="minor">
                  <a:schemeClr val="tx1"/>
                </a:fontRef>
              </p:style>
              <p:txBody>
                <a:bodyPr/>
                <a:lstStyle/>
                <a:p>
                  <a:endParaRPr/>
                </a:p>
              </p:txBody>
            </p:sp>
            <p:sp>
              <p:nvSpPr>
                <p:cNvPr id="195" name="文本框 45"/>
                <p:cNvSpPr txBox="1"/>
                <p:nvPr>
                  <p:custDataLst>
                    <p:tags r:id="rId20"/>
                  </p:custDataLst>
                </p:nvPr>
              </p:nvSpPr>
              <p:spPr>
                <a:xfrm>
                  <a:off x="7131765" y="3027097"/>
                  <a:ext cx="3614588" cy="353438"/>
                </a:xfrm>
                <a:prstGeom prst="rect">
                  <a:avLst/>
                </a:prstGeom>
                <a:grpFill/>
                <a:ln w="28575">
                  <a:solidFill>
                    <a:schemeClr val="bg2">
                      <a:lumMod val="50000"/>
                    </a:schemeClr>
                  </a:solidFill>
                </a:ln>
              </p:spPr>
              <p:txBody>
                <a:bodyPr wrap="square" rtlCol="0">
                  <a:noAutofit/>
                </a:bodyPr>
                <a:lstStyle/>
                <a:p>
                  <a:pPr fontAlgn="base"/>
                  <a:r>
                    <a:rPr lang="zh-CN" altLang="en-US" sz="1600" b="1" strike="noStrike" noProof="1">
                      <a:latin typeface="方正清刻本悦宋简体" panose="02000000000000000000" pitchFamily="2" charset="-122"/>
                      <a:ea typeface="方正清刻本悦宋简体" panose="02000000000000000000" pitchFamily="2" charset="-122"/>
                      <a:cs typeface="+mn-cs"/>
                    </a:rPr>
                    <a:t>柬埔寨</a:t>
                  </a:r>
                  <a:r>
                    <a:rPr lang="en-US" altLang="zh-CN" sz="1600" b="1" strike="noStrike" noProof="1">
                      <a:latin typeface="方正清刻本悦宋简体" panose="02000000000000000000" pitchFamily="2" charset="-122"/>
                      <a:ea typeface="方正清刻本悦宋简体" panose="02000000000000000000" pitchFamily="2" charset="-122"/>
                      <a:cs typeface="+mn-cs"/>
                    </a:rPr>
                    <a:t>1953</a:t>
                  </a:r>
                  <a:endParaRPr lang="zh-CN" altLang="en-US" sz="1600" b="1" strike="noStrike" noProof="1">
                    <a:latin typeface="方正清刻本悦宋简体" panose="02000000000000000000" pitchFamily="2" charset="-122"/>
                    <a:ea typeface="方正清刻本悦宋简体" panose="02000000000000000000" pitchFamily="2" charset="-122"/>
                  </a:endParaRPr>
                </a:p>
              </p:txBody>
            </p:sp>
          </p:grpSp>
          <p:grpSp>
            <p:nvGrpSpPr>
              <p:cNvPr id="196" name="组合 74"/>
              <p:cNvGrpSpPr/>
              <p:nvPr>
                <p:custDataLst>
                  <p:tags r:id="rId16"/>
                </p:custDataLst>
              </p:nvPr>
            </p:nvGrpSpPr>
            <p:grpSpPr>
              <a:xfrm>
                <a:off x="2712470" y="3219819"/>
                <a:ext cx="2476830" cy="230371"/>
                <a:chOff x="5661652" y="5053006"/>
                <a:chExt cx="3302439" cy="307161"/>
              </a:xfrm>
              <a:grpFill/>
            </p:grpSpPr>
            <p:sp>
              <p:nvSpPr>
                <p:cNvPr id="198" name="直接箭头连接符 197"/>
                <p:cNvSpPr/>
                <p:nvPr>
                  <p:custDataLst>
                    <p:tags r:id="rId17"/>
                  </p:custDataLst>
                </p:nvPr>
              </p:nvSpPr>
              <p:spPr>
                <a:xfrm flipV="1">
                  <a:off x="5661652" y="5245633"/>
                  <a:ext cx="2511656" cy="69415"/>
                </a:xfrm>
                <a:prstGeom prst="straightConnector1">
                  <a:avLst/>
                </a:prstGeom>
                <a:grpFill/>
                <a:ln w="28575">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txBody>
                <a:bodyPr/>
                <a:lstStyle/>
                <a:p>
                  <a:endParaRPr/>
                </a:p>
              </p:txBody>
            </p:sp>
            <p:sp>
              <p:nvSpPr>
                <p:cNvPr id="199" name="文本框 64"/>
                <p:cNvSpPr txBox="1"/>
                <p:nvPr>
                  <p:custDataLst>
                    <p:tags r:id="rId18"/>
                  </p:custDataLst>
                </p:nvPr>
              </p:nvSpPr>
              <p:spPr>
                <a:xfrm>
                  <a:off x="7373348" y="5053006"/>
                  <a:ext cx="1590743" cy="307161"/>
                </a:xfrm>
                <a:prstGeom prst="rect">
                  <a:avLst/>
                </a:prstGeom>
                <a:grpFill/>
                <a:ln w="28575">
                  <a:solidFill>
                    <a:schemeClr val="bg2">
                      <a:lumMod val="50000"/>
                    </a:schemeClr>
                  </a:solidFill>
                </a:ln>
              </p:spPr>
              <p:txBody>
                <a:bodyPr wrap="square" rtlCol="0">
                  <a:spAutoFit/>
                </a:bodyPr>
                <a:lstStyle/>
                <a:p>
                  <a:pPr fontAlgn="base"/>
                  <a:r>
                    <a:rPr lang="zh-CN" altLang="en-US" sz="1600" b="1" strike="noStrike" noProof="1">
                      <a:latin typeface="方正清刻本悦宋简体" panose="02000000000000000000" pitchFamily="2" charset="-122"/>
                      <a:ea typeface="方正清刻本悦宋简体" panose="02000000000000000000" pitchFamily="2" charset="-122"/>
                      <a:cs typeface="+mn-cs"/>
                    </a:rPr>
                    <a:t>新加坡</a:t>
                  </a:r>
                  <a:r>
                    <a:rPr lang="en-US" altLang="zh-CN" sz="1600" b="1" strike="noStrike" noProof="1">
                      <a:latin typeface="方正清刻本悦宋简体" panose="02000000000000000000" pitchFamily="2" charset="-122"/>
                      <a:ea typeface="方正清刻本悦宋简体" panose="02000000000000000000" pitchFamily="2" charset="-122"/>
                      <a:cs typeface="+mn-cs"/>
                    </a:rPr>
                    <a:t>1965</a:t>
                  </a:r>
                  <a:endParaRPr lang="zh-CN" altLang="en-US" sz="1600" b="1" strike="noStrike" noProof="1">
                    <a:latin typeface="方正清刻本悦宋简体" panose="02000000000000000000" pitchFamily="2" charset="-122"/>
                    <a:ea typeface="方正清刻本悦宋简体" panose="02000000000000000000" pitchFamily="2" charset="-122"/>
                  </a:endParaRPr>
                </a:p>
              </p:txBody>
            </p:sp>
          </p:grpSp>
        </p:grpSp>
      </p:grpSp>
      <p:sp>
        <p:nvSpPr>
          <p:cNvPr id="11" name="文本框 10"/>
          <p:cNvSpPr txBox="1"/>
          <p:nvPr>
            <p:custDataLst>
              <p:tags r:id="rId2"/>
            </p:custDataLst>
          </p:nvPr>
        </p:nvSpPr>
        <p:spPr>
          <a:xfrm>
            <a:off x="140335" y="678815"/>
            <a:ext cx="1583055" cy="491490"/>
          </a:xfrm>
          <a:prstGeom prst="rect">
            <a:avLst/>
          </a:prstGeom>
          <a:noFill/>
        </p:spPr>
        <p:txBody>
          <a:bodyPr wrap="square" rtlCol="0">
            <a:spAutoFit/>
          </a:bodyPr>
          <a:lstStyle/>
          <a:p>
            <a:pPr algn="l"/>
            <a:r>
              <a:rPr lang="en-US" altLang="zh-CN" sz="2600" b="1">
                <a:solidFill>
                  <a:schemeClr val="tx1"/>
                </a:solidFill>
                <a:latin typeface="微软雅黑" panose="020B0503020204020204" charset="-122"/>
                <a:ea typeface="微软雅黑" panose="020B0503020204020204" charset="-122"/>
                <a:cs typeface="微软雅黑" panose="020B0503020204020204" charset="-122"/>
              </a:rPr>
              <a:t>1.</a:t>
            </a:r>
            <a:r>
              <a:rPr lang="zh-CN" altLang="en-US" sz="2600" b="1">
                <a:solidFill>
                  <a:schemeClr val="tx1"/>
                </a:solidFill>
                <a:latin typeface="微软雅黑" panose="020B0503020204020204" charset="-122"/>
                <a:ea typeface="微软雅黑" panose="020B0503020204020204" charset="-122"/>
                <a:cs typeface="微软雅黑" panose="020B0503020204020204" charset="-122"/>
              </a:rPr>
              <a:t>亚洲</a:t>
            </a:r>
          </a:p>
        </p:txBody>
      </p:sp>
      <p:sp>
        <p:nvSpPr>
          <p:cNvPr id="14" name="矩形 1"/>
          <p:cNvSpPr/>
          <p:nvPr>
            <p:custDataLst>
              <p:tags r:id="rId3"/>
            </p:custDataLst>
          </p:nvPr>
        </p:nvSpPr>
        <p:spPr>
          <a:xfrm>
            <a:off x="140970" y="4044950"/>
            <a:ext cx="5682615" cy="2691765"/>
          </a:xfrm>
          <a:prstGeom prst="rect">
            <a:avLst/>
          </a:prstGeom>
          <a:solidFill>
            <a:schemeClr val="accent3">
              <a:lumMod val="20000"/>
              <a:lumOff val="80000"/>
            </a:schemeClr>
          </a:solidFill>
          <a:ln>
            <a:solidFill>
              <a:schemeClr val="accent1"/>
            </a:solidFill>
            <a:miter lim="800000"/>
          </a:ln>
        </p:spPr>
        <p:txBody>
          <a:bodyPr wrap="square">
            <a:spAutoFit/>
          </a:bodyPr>
          <a:lstStyle>
            <a:lvl1pPr marL="0" indent="0" algn="l" defTabSz="914400" rtl="0" eaLnBrk="0" fontAlgn="base" hangingPunct="0">
              <a:lnSpc>
                <a:spcPct val="100000"/>
              </a:lnSpc>
              <a:spcBef>
                <a:spcPct val="0"/>
              </a:spcBef>
              <a:spcAft>
                <a:spcPct val="0"/>
              </a:spcAft>
              <a:buClrTx/>
              <a:buSzTx/>
              <a:buFontTx/>
              <a:buNone/>
              <a:defRPr kumimoji="0" lang="zh-CN" altLang="en-US" sz="3600" b="0" i="0" u="none" baseline="0">
                <a:solidFill>
                  <a:schemeClr val="tx1"/>
                </a:solidFill>
                <a:latin typeface="Calibri" panose="020F0502020204030204"/>
                <a:ea typeface="Helvetica" pitchFamily="34" charset="0"/>
                <a:sym typeface="Calibri" panose="020F0502020204030204"/>
              </a:defRPr>
            </a:lvl1pPr>
            <a:lvl2pPr marL="457200" indent="0" algn="l" defTabSz="914400" rtl="0" eaLnBrk="0" fontAlgn="base" hangingPunct="0">
              <a:lnSpc>
                <a:spcPct val="100000"/>
              </a:lnSpc>
              <a:spcBef>
                <a:spcPct val="0"/>
              </a:spcBef>
              <a:spcAft>
                <a:spcPct val="0"/>
              </a:spcAft>
              <a:buClrTx/>
              <a:buSzTx/>
              <a:buFontTx/>
              <a:buNone/>
              <a:defRPr kumimoji="0" lang="zh-CN" altLang="en-US" sz="3600" b="0" i="0" u="none" baseline="0">
                <a:solidFill>
                  <a:schemeClr val="tx1"/>
                </a:solidFill>
                <a:latin typeface="Calibri" panose="020F0502020204030204"/>
                <a:ea typeface="Helvetica" pitchFamily="34" charset="0"/>
                <a:sym typeface="Calibri" panose="020F0502020204030204"/>
              </a:defRPr>
            </a:lvl2pPr>
            <a:lvl3pPr marL="914400" indent="0" algn="l" defTabSz="914400" rtl="0" eaLnBrk="0" fontAlgn="base" hangingPunct="0">
              <a:lnSpc>
                <a:spcPct val="100000"/>
              </a:lnSpc>
              <a:spcBef>
                <a:spcPct val="0"/>
              </a:spcBef>
              <a:spcAft>
                <a:spcPct val="0"/>
              </a:spcAft>
              <a:buClrTx/>
              <a:buSzTx/>
              <a:buFontTx/>
              <a:buNone/>
              <a:defRPr kumimoji="0" lang="zh-CN" altLang="en-US" sz="3600" b="0" i="0" u="none" baseline="0">
                <a:solidFill>
                  <a:schemeClr val="tx1"/>
                </a:solidFill>
                <a:latin typeface="Calibri" panose="020F0502020204030204"/>
                <a:ea typeface="Helvetica" pitchFamily="34" charset="0"/>
                <a:sym typeface="Calibri" panose="020F0502020204030204"/>
              </a:defRPr>
            </a:lvl3pPr>
            <a:lvl4pPr marL="1371600" indent="0" algn="l" defTabSz="914400" rtl="0" eaLnBrk="0" fontAlgn="base" hangingPunct="0">
              <a:lnSpc>
                <a:spcPct val="100000"/>
              </a:lnSpc>
              <a:spcBef>
                <a:spcPct val="0"/>
              </a:spcBef>
              <a:spcAft>
                <a:spcPct val="0"/>
              </a:spcAft>
              <a:buClrTx/>
              <a:buSzTx/>
              <a:buFontTx/>
              <a:buNone/>
              <a:defRPr kumimoji="0" lang="zh-CN" altLang="en-US" sz="3600" b="0" i="0" u="none" baseline="0">
                <a:solidFill>
                  <a:schemeClr val="tx1"/>
                </a:solidFill>
                <a:latin typeface="Calibri" panose="020F0502020204030204"/>
                <a:ea typeface="Helvetica" pitchFamily="34" charset="0"/>
                <a:sym typeface="Calibri" panose="020F0502020204030204"/>
              </a:defRPr>
            </a:lvl4pPr>
            <a:lvl5pPr marL="1828800" indent="0" algn="l" defTabSz="914400" rtl="0" eaLnBrk="0" fontAlgn="base" hangingPunct="0">
              <a:lnSpc>
                <a:spcPct val="100000"/>
              </a:lnSpc>
              <a:spcBef>
                <a:spcPct val="0"/>
              </a:spcBef>
              <a:spcAft>
                <a:spcPct val="0"/>
              </a:spcAft>
              <a:buClrTx/>
              <a:buSzTx/>
              <a:buFontTx/>
              <a:buNone/>
              <a:defRPr kumimoji="0" lang="zh-CN" altLang="en-US" sz="3600" b="0" i="0" u="none" baseline="0">
                <a:solidFill>
                  <a:schemeClr val="tx1"/>
                </a:solidFill>
                <a:latin typeface="Calibri" panose="020F0502020204030204"/>
                <a:ea typeface="Helvetica" pitchFamily="34" charset="0"/>
                <a:sym typeface="Calibri" panose="020F0502020204030204"/>
              </a:defRPr>
            </a:lvl5pPr>
          </a:lstStyle>
          <a:p>
            <a:pPr>
              <a:lnSpc>
                <a:spcPts val="3380"/>
              </a:lnSpc>
            </a:pPr>
            <a:r>
              <a:rPr lang="en-US" altLang="zh-CN" sz="2400" b="1">
                <a:solidFill>
                  <a:schemeClr val="tx1"/>
                </a:solidFill>
                <a:latin typeface="楷体" panose="02010609060101010101" charset="-122"/>
                <a:ea typeface="楷体" panose="02010609060101010101" charset="-122"/>
                <a:cs typeface="楷体" panose="02010609060101010101" charset="-122"/>
              </a:rPr>
              <a:t>    </a:t>
            </a:r>
            <a:r>
              <a:rPr lang="zh-CN" altLang="en-US" sz="2300" b="1" spc="-100">
                <a:solidFill>
                  <a:schemeClr val="tx1"/>
                </a:solidFill>
                <a:latin typeface="楷体" panose="02010609060101010101" charset="-122"/>
                <a:ea typeface="楷体" panose="02010609060101010101" charset="-122"/>
                <a:cs typeface="楷体" panose="02010609060101010101" charset="-122"/>
              </a:rPr>
              <a:t>雅尔塔体系重新绘制了战后欧亚的政治地图，特别是重新划定德、日、意法西斯国家的疆界及其被占领地区的归属和边界。</a:t>
            </a:r>
            <a:r>
              <a:rPr lang="zh-CN" altLang="zh-CN" sz="2300" b="1" spc="-100">
                <a:solidFill>
                  <a:schemeClr val="tx1"/>
                </a:solidFill>
                <a:latin typeface="楷体" panose="02010609060101010101" charset="-122"/>
                <a:ea typeface="楷体" panose="02010609060101010101" charset="-122"/>
                <a:cs typeface="楷体" panose="02010609060101010101" charset="-122"/>
              </a:rPr>
              <a:t>包括将</a:t>
            </a:r>
            <a:r>
              <a:rPr lang="zh-CN" altLang="en-US" sz="2300" b="1" spc="-100">
                <a:solidFill>
                  <a:schemeClr val="tx1"/>
                </a:solidFill>
                <a:latin typeface="楷体" panose="02010609060101010101" charset="-122"/>
                <a:ea typeface="楷体" panose="02010609060101010101" charset="-122"/>
                <a:cs typeface="楷体" panose="02010609060101010101" charset="-122"/>
              </a:rPr>
              <a:t>“日本所窃取于中国之领土，例如满洲、台湾、澎湖群岛等归还中国”</a:t>
            </a:r>
            <a:r>
              <a:rPr lang="zh-CN" altLang="zh-CN" sz="2300" b="1" spc="-100">
                <a:solidFill>
                  <a:schemeClr val="tx1"/>
                </a:solidFill>
                <a:latin typeface="楷体" panose="02010609060101010101" charset="-122"/>
                <a:ea typeface="楷体" panose="02010609060101010101" charset="-122"/>
                <a:cs typeface="楷体" panose="02010609060101010101" charset="-122"/>
              </a:rPr>
              <a:t>。</a:t>
            </a:r>
            <a:r>
              <a:rPr lang="en-US" altLang="zh-CN" sz="2300" b="1" spc="-100">
                <a:solidFill>
                  <a:srgbClr val="1F2DA8"/>
                </a:solidFill>
                <a:latin typeface="楷体" panose="02010609060101010101" charset="-122"/>
                <a:ea typeface="楷体" panose="02010609060101010101" charset="-122"/>
                <a:cs typeface="楷体" panose="02010609060101010101" charset="-122"/>
              </a:rPr>
              <a:t> </a:t>
            </a:r>
          </a:p>
          <a:p>
            <a:pPr>
              <a:lnSpc>
                <a:spcPts val="3380"/>
              </a:lnSpc>
            </a:pPr>
            <a:r>
              <a:rPr lang="zh-CN" altLang="zh-CN" sz="2000" b="1" spc="-100">
                <a:solidFill>
                  <a:srgbClr val="1F2DA8"/>
                </a:solidFill>
                <a:latin typeface="楷体" panose="02010609060101010101" charset="-122"/>
                <a:ea typeface="楷体" panose="02010609060101010101" charset="-122"/>
                <a:cs typeface="楷体" panose="02010609060101010101" charset="-122"/>
              </a:rPr>
              <a:t>——</a:t>
            </a:r>
            <a:r>
              <a:rPr lang="zh-CN" altLang="en-US" sz="2000" b="1" spc="-100">
                <a:solidFill>
                  <a:srgbClr val="1F2DA8"/>
                </a:solidFill>
                <a:latin typeface="楷体" panose="02010609060101010101" charset="-122"/>
                <a:ea typeface="楷体" panose="02010609060101010101" charset="-122"/>
                <a:cs typeface="楷体" panose="02010609060101010101" charset="-122"/>
              </a:rPr>
              <a:t>摘自徐蓝</a:t>
            </a:r>
            <a:r>
              <a:rPr lang="zh-CN" altLang="zh-CN" sz="2000" b="1" spc="-100">
                <a:solidFill>
                  <a:srgbClr val="1F2DA8"/>
                </a:solidFill>
                <a:latin typeface="楷体" panose="02010609060101010101" charset="-122"/>
                <a:ea typeface="楷体" panose="02010609060101010101" charset="-122"/>
                <a:cs typeface="楷体" panose="02010609060101010101" charset="-122"/>
              </a:rPr>
              <a:t>《</a:t>
            </a:r>
            <a:r>
              <a:rPr lang="zh-CN" altLang="en-US" sz="2000" b="1" spc="-100">
                <a:solidFill>
                  <a:srgbClr val="1F2DA8"/>
                </a:solidFill>
                <a:latin typeface="楷体" panose="02010609060101010101" charset="-122"/>
                <a:ea typeface="楷体" panose="02010609060101010101" charset="-122"/>
                <a:cs typeface="楷体" panose="02010609060101010101" charset="-122"/>
              </a:rPr>
              <a:t>第二次世界大战研究的新进展</a:t>
            </a:r>
            <a:r>
              <a:rPr lang="zh-CN" altLang="zh-CN" sz="2000" b="1" spc="-100">
                <a:solidFill>
                  <a:srgbClr val="1F2DA8"/>
                </a:solidFill>
                <a:latin typeface="楷体" panose="02010609060101010101" charset="-122"/>
                <a:ea typeface="楷体" panose="02010609060101010101" charset="-122"/>
                <a:cs typeface="楷体" panose="02010609060101010101" charset="-122"/>
              </a:rPr>
              <a:t>》</a:t>
            </a:r>
          </a:p>
        </p:txBody>
      </p:sp>
      <p:sp>
        <p:nvSpPr>
          <p:cNvPr id="13" name="文本框 12"/>
          <p:cNvSpPr txBox="1">
            <a:spLocks noChangeArrowheads="1"/>
          </p:cNvSpPr>
          <p:nvPr>
            <p:custDataLst>
              <p:tags r:id="rId4"/>
            </p:custDataLst>
          </p:nvPr>
        </p:nvSpPr>
        <p:spPr bwMode="auto">
          <a:xfrm>
            <a:off x="140335" y="1276985"/>
            <a:ext cx="5654675" cy="2691765"/>
          </a:xfrm>
          <a:prstGeom prst="rect">
            <a:avLst/>
          </a:prstGeom>
          <a:noFill/>
        </p:spPr>
        <p:txBody>
          <a:bodyPr wrap="square" rtlCol="0">
            <a:spAutoFit/>
          </a:bodyPr>
          <a:lstStyle/>
          <a:p>
            <a:pPr lvl="0" indent="0" algn="l" fontAlgn="auto">
              <a:lnSpc>
                <a:spcPts val="3380"/>
              </a:lnSpc>
              <a:buClrTx/>
              <a:buSzTx/>
              <a:buFontTx/>
            </a:pPr>
            <a:r>
              <a:rPr lang="en-US" altLang="zh-CN" sz="2400" b="1">
                <a:solidFill>
                  <a:schemeClr val="tx1"/>
                </a:solidFill>
                <a:latin typeface="黑体" panose="02010609060101010101" charset="-122"/>
                <a:ea typeface="黑体" panose="02010609060101010101" charset="-122"/>
                <a:cs typeface="黑体" panose="02010609060101010101" charset="-122"/>
                <a:sym typeface="+mn-ea"/>
              </a:rPr>
              <a:t>①</a:t>
            </a:r>
            <a:r>
              <a:rPr lang="zh-CN" altLang="en-US" sz="2400" b="1">
                <a:solidFill>
                  <a:schemeClr val="tx1"/>
                </a:solidFill>
                <a:latin typeface="黑体" panose="02010609060101010101" charset="-122"/>
                <a:ea typeface="黑体" panose="02010609060101010101" charset="-122"/>
                <a:cs typeface="黑体" panose="02010609060101010101" charset="-122"/>
                <a:sym typeface="+mn-ea"/>
              </a:rPr>
              <a:t>日本战败，朝鲜获得独立，中国收复了台湾。</a:t>
            </a:r>
          </a:p>
          <a:p>
            <a:pPr lvl="0" indent="0" algn="l" fontAlgn="auto">
              <a:lnSpc>
                <a:spcPts val="3380"/>
              </a:lnSpc>
              <a:buClrTx/>
              <a:buSzTx/>
              <a:buFontTx/>
            </a:pPr>
            <a:r>
              <a:rPr lang="zh-CN" altLang="en-US" sz="2400" b="1">
                <a:solidFill>
                  <a:schemeClr val="tx1"/>
                </a:solidFill>
                <a:latin typeface="黑体" panose="02010609060101010101" charset="-122"/>
                <a:ea typeface="黑体" panose="02010609060101010101" charset="-122"/>
                <a:cs typeface="黑体" panose="02010609060101010101" charset="-122"/>
                <a:sym typeface="+mn-ea"/>
              </a:rPr>
              <a:t>②1947年印巴分治；</a:t>
            </a:r>
          </a:p>
          <a:p>
            <a:pPr lvl="0" indent="0" algn="l" fontAlgn="auto">
              <a:lnSpc>
                <a:spcPts val="3380"/>
              </a:lnSpc>
              <a:buClrTx/>
              <a:buSzTx/>
              <a:buFontTx/>
            </a:pPr>
            <a:r>
              <a:rPr lang="zh-CN" altLang="en-US" sz="2400" b="1">
                <a:solidFill>
                  <a:schemeClr val="tx1"/>
                </a:solidFill>
                <a:latin typeface="黑体" panose="02010609060101010101" charset="-122"/>
                <a:ea typeface="黑体" panose="02010609060101010101" charset="-122"/>
                <a:cs typeface="黑体" panose="02010609060101010101" charset="-122"/>
                <a:sym typeface="+mn-ea"/>
              </a:rPr>
              <a:t>1950年印度成立共和国；</a:t>
            </a:r>
          </a:p>
          <a:p>
            <a:pPr lvl="0" indent="0" algn="l" fontAlgn="auto">
              <a:lnSpc>
                <a:spcPts val="3380"/>
              </a:lnSpc>
              <a:buClrTx/>
              <a:buSzTx/>
              <a:buFontTx/>
            </a:pPr>
            <a:r>
              <a:rPr lang="zh-CN" altLang="en-US" sz="2400" b="1">
                <a:solidFill>
                  <a:schemeClr val="tx1"/>
                </a:solidFill>
                <a:latin typeface="黑体" panose="02010609060101010101" charset="-122"/>
                <a:ea typeface="黑体" panose="02010609060101010101" charset="-122"/>
                <a:cs typeface="黑体" panose="02010609060101010101" charset="-122"/>
                <a:sym typeface="+mn-ea"/>
              </a:rPr>
              <a:t>1956年巴基斯坦伊斯兰共和国成立</a:t>
            </a:r>
          </a:p>
          <a:p>
            <a:pPr lvl="0" indent="0" algn="l" fontAlgn="auto">
              <a:lnSpc>
                <a:spcPts val="3380"/>
              </a:lnSpc>
              <a:buClrTx/>
              <a:buSzTx/>
              <a:buFontTx/>
            </a:pPr>
            <a:r>
              <a:rPr lang="zh-CN" altLang="en-US" sz="2400" b="1">
                <a:solidFill>
                  <a:schemeClr val="tx1"/>
                </a:solidFill>
                <a:latin typeface="黑体" panose="02010609060101010101" charset="-122"/>
                <a:ea typeface="黑体" panose="02010609060101010101" charset="-122"/>
                <a:cs typeface="黑体" panose="02010609060101010101" charset="-122"/>
                <a:sym typeface="+mn-ea"/>
              </a:rPr>
              <a:t>③印度尼西亚（1949年）等也纷纷独立。</a:t>
            </a:r>
          </a:p>
        </p:txBody>
      </p:sp>
      <p:sp>
        <p:nvSpPr>
          <p:cNvPr id="23" name="文本框 22"/>
          <p:cNvSpPr txBox="1"/>
          <p:nvPr>
            <p:custDataLst>
              <p:tags r:id="rId5"/>
            </p:custDataLst>
          </p:nvPr>
        </p:nvSpPr>
        <p:spPr>
          <a:xfrm>
            <a:off x="7425691" y="9525"/>
            <a:ext cx="3265920" cy="603250"/>
          </a:xfrm>
          <a:prstGeom prst="rect">
            <a:avLst/>
          </a:prstGeom>
          <a:noFill/>
        </p:spPr>
        <p:txBody>
          <a:bodyPr wrap="square" rtlCol="0">
            <a:noAutofit/>
          </a:bodyPr>
          <a:lstStyle/>
          <a:p>
            <a:pPr lvl="0" algn="l">
              <a:lnSpc>
                <a:spcPts val="3660"/>
              </a:lnSpc>
              <a:buClrTx/>
              <a:buSzTx/>
              <a:buFontTx/>
            </a:pPr>
            <a:r>
              <a:rPr lang="zh-CN" altLang="en-US" sz="2800" b="1">
                <a:solidFill>
                  <a:srgbClr val="FFFF00"/>
                </a:solidFill>
                <a:latin typeface="+mj-ea"/>
                <a:ea typeface="+mj-ea"/>
                <a:cs typeface="华文中宋" panose="02010600040101010101" pitchFamily="2" charset="-122"/>
                <a:sym typeface="+mn-ea"/>
              </a:rPr>
              <a:t>  </a:t>
            </a:r>
            <a:r>
              <a:rPr lang="zh-CN" altLang="en-US" sz="2800" b="1">
                <a:solidFill>
                  <a:srgbClr val="C00000"/>
                </a:solidFill>
                <a:latin typeface="黑体" panose="02010609060101010101" charset="-122"/>
                <a:ea typeface="黑体" panose="02010609060101010101" charset="-122"/>
                <a:cs typeface="黑体" panose="02010609060101010101" charset="-122"/>
                <a:sym typeface="+mn-ea"/>
              </a:rPr>
              <a:t>（二）瓦解表现</a:t>
            </a:r>
            <a:endParaRPr lang="zh-CN" altLang="en-US" sz="2800" b="1">
              <a:solidFill>
                <a:srgbClr val="FFFF00"/>
              </a:solidFill>
              <a:latin typeface="+mj-ea"/>
              <a:ea typeface="+mj-ea"/>
              <a:cs typeface="华文中宋" panose="02010600040101010101" pitchFamily="2" charset="-122"/>
              <a:sym typeface="+mn-ea"/>
            </a:endParaRPr>
          </a:p>
        </p:txBody>
      </p:sp>
      <p:sp>
        <p:nvSpPr>
          <p:cNvPr id="36" name="TextBox 15"/>
          <p:cNvSpPr txBox="1"/>
          <p:nvPr>
            <p:custDataLst>
              <p:tags r:id="rId6"/>
            </p:custDataLst>
          </p:nvPr>
        </p:nvSpPr>
        <p:spPr>
          <a:xfrm>
            <a:off x="103505" y="38735"/>
            <a:ext cx="8018145" cy="521970"/>
          </a:xfrm>
          <a:prstGeom prst="rect">
            <a:avLst/>
          </a:prstGeom>
          <a:noFill/>
        </p:spPr>
        <p:txBody>
          <a:bodyPr wrap="square" rtlCol="0">
            <a:spAutoFit/>
          </a:bodyPr>
          <a:lstStyle/>
          <a:p>
            <a:pPr lvl="0" algn="l">
              <a:buClrTx/>
              <a:buSzTx/>
              <a:buFont typeface="Arial" panose="020B0604020202020204" pitchFamily="34" charset="0"/>
            </a:pPr>
            <a:r>
              <a:rPr lang="zh-CN" altLang="en-US" sz="2800" b="1">
                <a:solidFill>
                  <a:srgbClr val="C00000"/>
                </a:solidFill>
                <a:latin typeface="微软雅黑" panose="020B0503020204020204" charset="-122"/>
                <a:ea typeface="微软雅黑" panose="020B0503020204020204" charset="-122"/>
                <a:sym typeface="+mn-ea"/>
              </a:rPr>
              <a:t>二、第二次世界大战与世界殖民体系的瓦解</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000" fill="hold">
                                          <p:stCondLst>
                                            <p:cond delay="0"/>
                                          </p:stCondLst>
                                        </p:cTn>
                                        <p:tgtEl>
                                          <p:spTgt spid="12"/>
                                        </p:tgtEl>
                                        <p:attrNameLst>
                                          <p:attrName>style.visibility</p:attrName>
                                        </p:attrNameLst>
                                      </p:cBhvr>
                                      <p:to>
                                        <p:strVal val="visible"/>
                                      </p:to>
                                    </p:set>
                                    <p:animEffect transition="in" filter="strips(downLeft)">
                                      <p:cBhvr>
                                        <p:cTn id="7" dur="1000"/>
                                        <p:tgtEl>
                                          <p:spTgt spid="1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blinds(horizontal)">
                                      <p:cBhvr>
                                        <p:cTn id="10" dur="500"/>
                                        <p:tgtEl>
                                          <p:spTgt spid="14"/>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000" fill="hold">
                                          <p:stCondLst>
                                            <p:cond delay="0"/>
                                          </p:stCondLst>
                                        </p:cTn>
                                        <p:tgtEl>
                                          <p:spTgt spid="11"/>
                                        </p:tgtEl>
                                        <p:attrNameLst>
                                          <p:attrName>style.visibility</p:attrName>
                                        </p:attrNameLst>
                                      </p:cBhvr>
                                      <p:to>
                                        <p:strVal val="visible"/>
                                      </p:to>
                                    </p:set>
                                    <p:animEffect transition="in" filter="wipe(left)">
                                      <p:cBhvr>
                                        <p:cTn id="14" dur="10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22" presetClass="entr" presetSubtype="8" fill="hold" grpId="0" nodeType="afterEffect">
                                  <p:stCondLst>
                                    <p:cond delay="0"/>
                                  </p:stCondLst>
                                  <p:childTnLst>
                                    <p:set>
                                      <p:cBhvr>
                                        <p:cTn id="24" dur="1000" fill="hold">
                                          <p:stCondLst>
                                            <p:cond delay="0"/>
                                          </p:stCondLst>
                                        </p:cTn>
                                        <p:tgtEl>
                                          <p:spTgt spid="23"/>
                                        </p:tgtEl>
                                        <p:attrNameLst>
                                          <p:attrName>style.visibility</p:attrName>
                                        </p:attrNameLst>
                                      </p:cBhvr>
                                      <p:to>
                                        <p:strVal val="visible"/>
                                      </p:to>
                                    </p:set>
                                    <p:animEffect transition="in" filter="wipe(left)">
                                      <p:cBhvr>
                                        <p:cTn id="25"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4" grpId="0" bldLvl="0" animBg="1"/>
      <p:bldP spid="13" grpId="0" bldLvl="0" animBg="1"/>
      <p:bldP spid="23"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a:spLocks noChangeArrowheads="1"/>
          </p:cNvSpPr>
          <p:nvPr>
            <p:custDataLst>
              <p:tags r:id="rId2"/>
            </p:custDataLst>
          </p:nvPr>
        </p:nvSpPr>
        <p:spPr bwMode="auto">
          <a:xfrm>
            <a:off x="109855" y="1287145"/>
            <a:ext cx="3706495" cy="4859020"/>
          </a:xfrm>
          <a:prstGeom prst="rect">
            <a:avLst/>
          </a:prstGeom>
          <a:noFill/>
        </p:spPr>
        <p:txBody>
          <a:bodyPr wrap="square" rtlCol="0">
            <a:spAutoFit/>
          </a:bodyPr>
          <a:lstStyle/>
          <a:p>
            <a:pPr lvl="0" algn="l">
              <a:lnSpc>
                <a:spcPts val="3380"/>
              </a:lnSpc>
              <a:buClrTx/>
              <a:buSzTx/>
              <a:buFontTx/>
            </a:pPr>
            <a:r>
              <a:rPr lang="en-US" altLang="zh-CN" sz="2400" b="1">
                <a:latin typeface="黑体" panose="02010609060101010101" charset="-122"/>
                <a:ea typeface="黑体" panose="02010609060101010101" charset="-122"/>
                <a:cs typeface="黑体" panose="02010609060101010101" charset="-122"/>
                <a:sym typeface="+mn-ea"/>
              </a:rPr>
              <a:t>①1953年，埃及成立共和国，1956年收回苏伊士运河主权，英军撤离运河区；</a:t>
            </a:r>
          </a:p>
          <a:p>
            <a:pPr lvl="0" algn="l">
              <a:lnSpc>
                <a:spcPts val="3380"/>
              </a:lnSpc>
              <a:buClrTx/>
              <a:buSzTx/>
              <a:buFontTx/>
            </a:pPr>
            <a:r>
              <a:rPr lang="en-US" altLang="zh-CN" sz="2400" b="1">
                <a:latin typeface="黑体" panose="02010609060101010101" charset="-122"/>
                <a:ea typeface="黑体" panose="02010609060101010101" charset="-122"/>
                <a:cs typeface="黑体" panose="02010609060101010101" charset="-122"/>
                <a:sym typeface="+mn-ea"/>
              </a:rPr>
              <a:t>②1962年，法国总统戴高乐签署《埃维昂协议》，承认阿尔及利亚独立；</a:t>
            </a:r>
          </a:p>
          <a:p>
            <a:pPr lvl="0" algn="l">
              <a:lnSpc>
                <a:spcPts val="3380"/>
              </a:lnSpc>
              <a:buClrTx/>
              <a:buSzTx/>
              <a:buFontTx/>
            </a:pPr>
            <a:r>
              <a:rPr lang="en-US" altLang="zh-CN" sz="2400" b="1">
                <a:latin typeface="黑体" panose="02010609060101010101" charset="-122"/>
                <a:ea typeface="黑体" panose="02010609060101010101" charset="-122"/>
                <a:cs typeface="黑体" panose="02010609060101010101" charset="-122"/>
                <a:sym typeface="+mn-ea"/>
              </a:rPr>
              <a:t>③1960年，有17个非洲国家独立，被称为“非洲年”。1990年，纳米比亚独立标志殖民体系最终瓦解。</a:t>
            </a:r>
          </a:p>
        </p:txBody>
      </p:sp>
      <p:grpSp>
        <p:nvGrpSpPr>
          <p:cNvPr id="5" name="组合 4"/>
          <p:cNvGrpSpPr/>
          <p:nvPr>
            <p:custDataLst>
              <p:tags r:id="rId3"/>
            </p:custDataLst>
          </p:nvPr>
        </p:nvGrpSpPr>
        <p:grpSpPr>
          <a:xfrm>
            <a:off x="7944485" y="2743835"/>
            <a:ext cx="4181475" cy="4055110"/>
            <a:chOff x="11391" y="2693"/>
            <a:chExt cx="7623" cy="7946"/>
          </a:xfrm>
        </p:grpSpPr>
        <p:pic>
          <p:nvPicPr>
            <p:cNvPr id="13314" name="图片 3" descr="图片2"/>
            <p:cNvPicPr>
              <a:picLocks noChangeAspect="1"/>
            </p:cNvPicPr>
            <p:nvPr>
              <p:custDataLst>
                <p:tags r:id="rId11"/>
              </p:custDataLst>
            </p:nvPr>
          </p:nvPicPr>
          <p:blipFill>
            <a:blip r:embed="rId16"/>
            <a:srcRect t="9334"/>
            <a:stretch>
              <a:fillRect/>
            </a:stretch>
          </p:blipFill>
          <p:spPr>
            <a:xfrm>
              <a:off x="11391" y="2693"/>
              <a:ext cx="7623" cy="7946"/>
            </a:xfrm>
            <a:prstGeom prst="rect">
              <a:avLst/>
            </a:prstGeom>
            <a:noFill/>
            <a:ln w="6350" cap="flat" cmpd="sng">
              <a:solidFill>
                <a:schemeClr val="tx1"/>
              </a:solidFill>
              <a:prstDash val="solid"/>
              <a:round/>
              <a:headEnd type="none" w="med" len="med"/>
              <a:tailEnd type="none" w="med" len="med"/>
            </a:ln>
          </p:spPr>
        </p:pic>
        <p:grpSp>
          <p:nvGrpSpPr>
            <p:cNvPr id="3" name="组合 2"/>
            <p:cNvGrpSpPr/>
            <p:nvPr>
              <p:custDataLst>
                <p:tags r:id="rId12"/>
              </p:custDataLst>
            </p:nvPr>
          </p:nvGrpSpPr>
          <p:grpSpPr>
            <a:xfrm>
              <a:off x="12392" y="3424"/>
              <a:ext cx="3210" cy="6066"/>
              <a:chOff x="12392" y="3424"/>
              <a:chExt cx="3210" cy="6066"/>
            </a:xfrm>
          </p:grpSpPr>
          <p:sp>
            <p:nvSpPr>
              <p:cNvPr id="9" name="矩形 8"/>
              <p:cNvSpPr/>
              <p:nvPr>
                <p:custDataLst>
                  <p:tags r:id="rId13"/>
                </p:custDataLst>
              </p:nvPr>
            </p:nvSpPr>
            <p:spPr>
              <a:xfrm>
                <a:off x="12392" y="3424"/>
                <a:ext cx="2130" cy="840"/>
              </a:xfrm>
              <a:prstGeom prst="rect">
                <a:avLst/>
              </a:prstGeom>
              <a:noFill/>
              <a:ln w="38100">
                <a:solidFill>
                  <a:srgbClr val="C0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custDataLst>
                  <p:tags r:id="rId14"/>
                </p:custDataLst>
              </p:nvPr>
            </p:nvSpPr>
            <p:spPr>
              <a:xfrm>
                <a:off x="14522" y="8800"/>
                <a:ext cx="1080" cy="690"/>
              </a:xfrm>
              <a:prstGeom prst="rect">
                <a:avLst/>
              </a:prstGeom>
              <a:noFill/>
              <a:ln w="38100">
                <a:solidFill>
                  <a:srgbClr val="C0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2" name="组合 11"/>
          <p:cNvGrpSpPr/>
          <p:nvPr>
            <p:custDataLst>
              <p:tags r:id="rId4"/>
            </p:custDataLst>
          </p:nvPr>
        </p:nvGrpSpPr>
        <p:grpSpPr>
          <a:xfrm>
            <a:off x="3815715" y="3046095"/>
            <a:ext cx="4033520" cy="3855405"/>
            <a:chOff x="5890" y="1560"/>
            <a:chExt cx="7548" cy="9827"/>
          </a:xfrm>
        </p:grpSpPr>
        <p:pic>
          <p:nvPicPr>
            <p:cNvPr id="4" name="Picture 2"/>
            <p:cNvPicPr>
              <a:picLocks noChangeAspect="1" noChangeArrowheads="1"/>
            </p:cNvPicPr>
            <p:nvPr>
              <p:custDataLst>
                <p:tags r:id="rId9"/>
              </p:custDataLst>
            </p:nvPr>
          </p:nvPicPr>
          <p:blipFill>
            <a:blip r:embed="rId17">
              <a:extLst>
                <a:ext uri="{28A0092B-C50C-407E-A947-70E740481C1C}">
                  <a14:useLocalDpi xmlns:a14="http://schemas.microsoft.com/office/drawing/2010/main" val="0"/>
                </a:ext>
              </a:extLst>
            </a:blip>
            <a:stretch>
              <a:fillRect/>
            </a:stretch>
          </p:blipFill>
          <p:spPr bwMode="auto">
            <a:xfrm>
              <a:off x="5891" y="1560"/>
              <a:ext cx="7547" cy="8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矩形 13"/>
            <p:cNvSpPr/>
            <p:nvPr>
              <p:custDataLst>
                <p:tags r:id="rId10"/>
              </p:custDataLst>
            </p:nvPr>
          </p:nvSpPr>
          <p:spPr>
            <a:xfrm>
              <a:off x="5890" y="9037"/>
              <a:ext cx="7548" cy="2350"/>
            </a:xfrm>
            <a:prstGeom prst="rect">
              <a:avLst/>
            </a:prstGeom>
            <a:noFill/>
            <a:extLst>
              <a:ext uri="{909E8E84-426E-40DD-AFC4-6F175D3DCCD1}">
                <a14:hiddenFill xmlns:a14="http://schemas.microsoft.com/office/drawing/2010/main">
                  <a:solidFill>
                    <a:schemeClr val="bg1"/>
                  </a:solidFill>
                </a14:hiddenFill>
              </a:ext>
            </a:extLst>
          </p:spPr>
          <p:txBody>
            <a:bodyPr wrap="square">
              <a:spAutoFit/>
            </a:bodyPr>
            <a:lstStyle/>
            <a:p>
              <a:pPr algn="ctr"/>
              <a:r>
                <a:rPr lang="en-US" altLang="zh-CN" b="1">
                  <a:highlight>
                    <a:srgbClr val="FFFF00"/>
                  </a:highlight>
                  <a:latin typeface="楷体" panose="02010609060101010101" charset="-122"/>
                  <a:ea typeface="楷体" panose="02010609060101010101" charset="-122"/>
                  <a:cs typeface="楷体" panose="02010609060101010101" charset="-122"/>
                </a:rPr>
                <a:t>《</a:t>
              </a:r>
              <a:r>
                <a:rPr lang="zh-CN" altLang="en-US" b="1">
                  <a:highlight>
                    <a:srgbClr val="FFFF00"/>
                  </a:highlight>
                  <a:latin typeface="楷体" panose="02010609060101010101" charset="-122"/>
                  <a:ea typeface="楷体" panose="02010609060101010101" charset="-122"/>
                  <a:cs typeface="楷体" panose="02010609060101010101" charset="-122"/>
                </a:rPr>
                <a:t>被缚的非洲人弯曲的蜷缩在非洲</a:t>
              </a:r>
            </a:p>
            <a:p>
              <a:pPr algn="ctr"/>
              <a:r>
                <a:rPr lang="zh-CN" altLang="en-US" b="1">
                  <a:highlight>
                    <a:srgbClr val="FFFF00"/>
                  </a:highlight>
                  <a:latin typeface="楷体" panose="02010609060101010101" charset="-122"/>
                  <a:ea typeface="楷体" panose="02010609060101010101" charset="-122"/>
                  <a:cs typeface="楷体" panose="02010609060101010101" charset="-122"/>
                </a:rPr>
                <a:t>地图中，准备挣脱他的锁链</a:t>
              </a:r>
              <a:r>
                <a:rPr lang="en-US" altLang="zh-CN" b="1">
                  <a:highlight>
                    <a:srgbClr val="FFFF00"/>
                  </a:highlight>
                  <a:latin typeface="楷体" panose="02010609060101010101" charset="-122"/>
                  <a:ea typeface="楷体" panose="02010609060101010101" charset="-122"/>
                  <a:cs typeface="楷体" panose="02010609060101010101" charset="-122"/>
                </a:rPr>
                <a:t>》  </a:t>
              </a:r>
            </a:p>
            <a:p>
              <a:pPr algn="ctr"/>
              <a:r>
                <a:rPr lang="zh-CN" altLang="en-US" b="1">
                  <a:highlight>
                    <a:srgbClr val="FFFF00"/>
                  </a:highlight>
                  <a:latin typeface="楷体" panose="02010609060101010101" charset="-122"/>
                  <a:ea typeface="楷体" panose="02010609060101010101" charset="-122"/>
                  <a:cs typeface="楷体" panose="02010609060101010101" charset="-122"/>
                </a:rPr>
                <a:t>英罗纳德</a:t>
              </a:r>
              <a:r>
                <a:rPr lang="en-US" altLang="zh-CN" b="1">
                  <a:highlight>
                    <a:srgbClr val="FFFF00"/>
                  </a:highlight>
                  <a:latin typeface="楷体" panose="02010609060101010101" charset="-122"/>
                  <a:ea typeface="楷体" panose="02010609060101010101" charset="-122"/>
                  <a:cs typeface="楷体" panose="02010609060101010101" charset="-122"/>
                </a:rPr>
                <a:t>﹒</a:t>
              </a:r>
              <a:r>
                <a:rPr lang="zh-CN" altLang="en-US" b="1">
                  <a:highlight>
                    <a:srgbClr val="FFFF00"/>
                  </a:highlight>
                  <a:latin typeface="楷体" panose="02010609060101010101" charset="-122"/>
                  <a:ea typeface="楷体" panose="02010609060101010101" charset="-122"/>
                  <a:cs typeface="楷体" panose="02010609060101010101" charset="-122"/>
                </a:rPr>
                <a:t>塞尔 日期：</a:t>
              </a:r>
              <a:r>
                <a:rPr lang="en-US" altLang="zh-CN" b="1">
                  <a:highlight>
                    <a:srgbClr val="FFFF00"/>
                  </a:highlight>
                  <a:latin typeface="楷体" panose="02010609060101010101" charset="-122"/>
                  <a:ea typeface="楷体" panose="02010609060101010101" charset="-122"/>
                  <a:cs typeface="楷体" panose="02010609060101010101" charset="-122"/>
                </a:rPr>
                <a:t>1959</a:t>
              </a:r>
              <a:r>
                <a:rPr lang="zh-CN" altLang="en-US" b="1">
                  <a:highlight>
                    <a:srgbClr val="FFFF00"/>
                  </a:highlight>
                  <a:latin typeface="楷体" panose="02010609060101010101" charset="-122"/>
                  <a:ea typeface="楷体" panose="02010609060101010101" charset="-122"/>
                  <a:cs typeface="楷体" panose="02010609060101010101" charset="-122"/>
                </a:rPr>
                <a:t>年</a:t>
              </a:r>
            </a:p>
          </p:txBody>
        </p:sp>
      </p:grpSp>
      <p:sp>
        <p:nvSpPr>
          <p:cNvPr id="8" name="矩形 7"/>
          <p:cNvSpPr>
            <a:spLocks noChangeAspect="1"/>
          </p:cNvSpPr>
          <p:nvPr>
            <p:custDataLst>
              <p:tags r:id="rId5"/>
            </p:custDataLst>
          </p:nvPr>
        </p:nvSpPr>
        <p:spPr>
          <a:xfrm>
            <a:off x="3816350" y="734695"/>
            <a:ext cx="8376285" cy="2302510"/>
          </a:xfrm>
          <a:prstGeom prst="rect">
            <a:avLst/>
          </a:prstGeom>
          <a:solidFill>
            <a:schemeClr val="accent3">
              <a:lumMod val="20000"/>
              <a:lumOff val="80000"/>
            </a:schemeClr>
          </a:solidFill>
          <a:ln>
            <a:solidFill>
              <a:schemeClr val="accent1"/>
            </a:solidFill>
            <a:miter lim="800000"/>
          </a:ln>
        </p:spPr>
        <p:txBody>
          <a:bodyPr wrap="square">
            <a:noAutofit/>
          </a:bodyPr>
          <a:lstStyle>
            <a:lvl1pPr marL="0" indent="0" algn="l" defTabSz="914400" rtl="0" eaLnBrk="0" fontAlgn="base" hangingPunct="0">
              <a:lnSpc>
                <a:spcPct val="100000"/>
              </a:lnSpc>
              <a:spcBef>
                <a:spcPct val="0"/>
              </a:spcBef>
              <a:spcAft>
                <a:spcPct val="0"/>
              </a:spcAft>
              <a:buClrTx/>
              <a:buSzTx/>
              <a:buFontTx/>
              <a:buNone/>
              <a:defRPr kumimoji="0" lang="zh-CN" altLang="en-US" sz="3600" b="0" i="0" u="none" baseline="0">
                <a:solidFill>
                  <a:schemeClr val="tx1"/>
                </a:solidFill>
                <a:latin typeface="Calibri" panose="020F0502020204030204"/>
                <a:ea typeface="Helvetica" pitchFamily="34" charset="0"/>
                <a:sym typeface="Calibri" panose="020F0502020204030204"/>
              </a:defRPr>
            </a:lvl1pPr>
            <a:lvl2pPr marL="457200" indent="0" algn="l" defTabSz="914400" rtl="0" eaLnBrk="0" fontAlgn="base" hangingPunct="0">
              <a:lnSpc>
                <a:spcPct val="100000"/>
              </a:lnSpc>
              <a:spcBef>
                <a:spcPct val="0"/>
              </a:spcBef>
              <a:spcAft>
                <a:spcPct val="0"/>
              </a:spcAft>
              <a:buClrTx/>
              <a:buSzTx/>
              <a:buFontTx/>
              <a:buNone/>
              <a:defRPr kumimoji="0" lang="zh-CN" altLang="en-US" sz="3600" b="0" i="0" u="none" baseline="0">
                <a:solidFill>
                  <a:schemeClr val="tx1"/>
                </a:solidFill>
                <a:latin typeface="Calibri" panose="020F0502020204030204"/>
                <a:ea typeface="Helvetica" pitchFamily="34" charset="0"/>
                <a:sym typeface="Calibri" panose="020F0502020204030204"/>
              </a:defRPr>
            </a:lvl2pPr>
            <a:lvl3pPr marL="914400" indent="0" algn="l" defTabSz="914400" rtl="0" eaLnBrk="0" fontAlgn="base" hangingPunct="0">
              <a:lnSpc>
                <a:spcPct val="100000"/>
              </a:lnSpc>
              <a:spcBef>
                <a:spcPct val="0"/>
              </a:spcBef>
              <a:spcAft>
                <a:spcPct val="0"/>
              </a:spcAft>
              <a:buClrTx/>
              <a:buSzTx/>
              <a:buFontTx/>
              <a:buNone/>
              <a:defRPr kumimoji="0" lang="zh-CN" altLang="en-US" sz="3600" b="0" i="0" u="none" baseline="0">
                <a:solidFill>
                  <a:schemeClr val="tx1"/>
                </a:solidFill>
                <a:latin typeface="Calibri" panose="020F0502020204030204"/>
                <a:ea typeface="Helvetica" pitchFamily="34" charset="0"/>
                <a:sym typeface="Calibri" panose="020F0502020204030204"/>
              </a:defRPr>
            </a:lvl3pPr>
            <a:lvl4pPr marL="1371600" indent="0" algn="l" defTabSz="914400" rtl="0" eaLnBrk="0" fontAlgn="base" hangingPunct="0">
              <a:lnSpc>
                <a:spcPct val="100000"/>
              </a:lnSpc>
              <a:spcBef>
                <a:spcPct val="0"/>
              </a:spcBef>
              <a:spcAft>
                <a:spcPct val="0"/>
              </a:spcAft>
              <a:buClrTx/>
              <a:buSzTx/>
              <a:buFontTx/>
              <a:buNone/>
              <a:defRPr kumimoji="0" lang="zh-CN" altLang="en-US" sz="3600" b="0" i="0" u="none" baseline="0">
                <a:solidFill>
                  <a:schemeClr val="tx1"/>
                </a:solidFill>
                <a:latin typeface="Calibri" panose="020F0502020204030204"/>
                <a:ea typeface="Helvetica" pitchFamily="34" charset="0"/>
                <a:sym typeface="Calibri" panose="020F0502020204030204"/>
              </a:defRPr>
            </a:lvl4pPr>
            <a:lvl5pPr marL="1828800" indent="0" algn="l" defTabSz="914400" rtl="0" eaLnBrk="0" fontAlgn="base" hangingPunct="0">
              <a:lnSpc>
                <a:spcPct val="100000"/>
              </a:lnSpc>
              <a:spcBef>
                <a:spcPct val="0"/>
              </a:spcBef>
              <a:spcAft>
                <a:spcPct val="0"/>
              </a:spcAft>
              <a:buClrTx/>
              <a:buSzTx/>
              <a:buFontTx/>
              <a:buNone/>
              <a:defRPr kumimoji="0" lang="zh-CN" altLang="en-US" sz="3600" b="0" i="0" u="none" baseline="0">
                <a:solidFill>
                  <a:schemeClr val="tx1"/>
                </a:solidFill>
                <a:latin typeface="Calibri" panose="020F0502020204030204"/>
                <a:ea typeface="Helvetica" pitchFamily="34" charset="0"/>
                <a:sym typeface="Calibri" panose="020F0502020204030204"/>
              </a:defRPr>
            </a:lvl5pPr>
          </a:lstStyle>
          <a:p>
            <a:pPr lvl="0" algn="l">
              <a:lnSpc>
                <a:spcPts val="3380"/>
              </a:lnSpc>
            </a:pPr>
            <a:r>
              <a:rPr lang="en-US" altLang="zh-CN" sz="2400" b="1">
                <a:latin typeface="楷体" panose="02010609060101010101" charset="-122"/>
                <a:ea typeface="楷体" panose="02010609060101010101" charset="-122"/>
                <a:cs typeface="楷体" panose="02010609060101010101" charset="-122"/>
                <a:sym typeface="+mn-ea"/>
              </a:rPr>
              <a:t>    1962年3月18日,由阿尔及利亚共和国临时政府和法国政府代表在法国埃维昂城签订《埃维昂协议》,法国承认阿尔及利亚民族独立和拥有全面主权,法国从阿尔及利亚撤军,但阿尔及利亚承认法国有开采撒哈拉石油和使用米尔斯克比尔军事基地等权力。</a:t>
            </a:r>
          </a:p>
        </p:txBody>
      </p:sp>
      <p:sp>
        <p:nvSpPr>
          <p:cNvPr id="11" name="文本框 10"/>
          <p:cNvSpPr txBox="1"/>
          <p:nvPr>
            <p:custDataLst>
              <p:tags r:id="rId6"/>
            </p:custDataLst>
          </p:nvPr>
        </p:nvSpPr>
        <p:spPr>
          <a:xfrm>
            <a:off x="140335" y="678815"/>
            <a:ext cx="1583055" cy="491490"/>
          </a:xfrm>
          <a:prstGeom prst="rect">
            <a:avLst/>
          </a:prstGeom>
          <a:noFill/>
        </p:spPr>
        <p:txBody>
          <a:bodyPr wrap="square" rtlCol="0">
            <a:spAutoFit/>
          </a:bodyPr>
          <a:lstStyle/>
          <a:p>
            <a:pPr algn="l"/>
            <a:r>
              <a:rPr lang="en-US" altLang="zh-CN" sz="2600" b="1">
                <a:solidFill>
                  <a:schemeClr val="tx1"/>
                </a:solidFill>
                <a:latin typeface="微软雅黑" panose="020B0503020204020204" charset="-122"/>
                <a:ea typeface="微软雅黑" panose="020B0503020204020204" charset="-122"/>
                <a:cs typeface="微软雅黑" panose="020B0503020204020204" charset="-122"/>
              </a:rPr>
              <a:t>2.</a:t>
            </a:r>
            <a:r>
              <a:rPr lang="zh-CN" altLang="en-US" sz="2600" b="1">
                <a:solidFill>
                  <a:schemeClr val="tx1"/>
                </a:solidFill>
                <a:latin typeface="微软雅黑" panose="020B0503020204020204" charset="-122"/>
                <a:ea typeface="微软雅黑" panose="020B0503020204020204" charset="-122"/>
                <a:cs typeface="微软雅黑" panose="020B0503020204020204" charset="-122"/>
              </a:rPr>
              <a:t>非洲</a:t>
            </a:r>
          </a:p>
        </p:txBody>
      </p:sp>
      <p:sp>
        <p:nvSpPr>
          <p:cNvPr id="23" name="文本框 22"/>
          <p:cNvSpPr txBox="1"/>
          <p:nvPr>
            <p:custDataLst>
              <p:tags r:id="rId7"/>
            </p:custDataLst>
          </p:nvPr>
        </p:nvSpPr>
        <p:spPr>
          <a:xfrm>
            <a:off x="7425691" y="9525"/>
            <a:ext cx="3265920" cy="603250"/>
          </a:xfrm>
          <a:prstGeom prst="rect">
            <a:avLst/>
          </a:prstGeom>
          <a:noFill/>
        </p:spPr>
        <p:txBody>
          <a:bodyPr wrap="square" rtlCol="0">
            <a:noAutofit/>
          </a:bodyPr>
          <a:lstStyle/>
          <a:p>
            <a:pPr lvl="0" algn="l">
              <a:lnSpc>
                <a:spcPts val="3660"/>
              </a:lnSpc>
              <a:buClrTx/>
              <a:buSzTx/>
              <a:buFontTx/>
            </a:pPr>
            <a:r>
              <a:rPr lang="zh-CN" altLang="en-US" sz="2800" b="1">
                <a:solidFill>
                  <a:srgbClr val="FFFF00"/>
                </a:solidFill>
                <a:latin typeface="+mj-ea"/>
                <a:ea typeface="+mj-ea"/>
                <a:cs typeface="华文中宋" panose="02010600040101010101" pitchFamily="2" charset="-122"/>
                <a:sym typeface="+mn-ea"/>
              </a:rPr>
              <a:t>  </a:t>
            </a:r>
            <a:r>
              <a:rPr lang="zh-CN" altLang="en-US" sz="2800" b="1">
                <a:solidFill>
                  <a:srgbClr val="C00000"/>
                </a:solidFill>
                <a:latin typeface="黑体" panose="02010609060101010101" charset="-122"/>
                <a:ea typeface="黑体" panose="02010609060101010101" charset="-122"/>
                <a:cs typeface="黑体" panose="02010609060101010101" charset="-122"/>
                <a:sym typeface="+mn-ea"/>
              </a:rPr>
              <a:t>（二）瓦解表现</a:t>
            </a:r>
            <a:endParaRPr lang="zh-CN" altLang="en-US" sz="2800" b="1">
              <a:solidFill>
                <a:srgbClr val="FFFF00"/>
              </a:solidFill>
              <a:latin typeface="+mj-ea"/>
              <a:ea typeface="+mj-ea"/>
              <a:cs typeface="华文中宋" panose="02010600040101010101" pitchFamily="2" charset="-122"/>
              <a:sym typeface="+mn-ea"/>
            </a:endParaRPr>
          </a:p>
        </p:txBody>
      </p:sp>
      <p:sp>
        <p:nvSpPr>
          <p:cNvPr id="36" name="TextBox 15"/>
          <p:cNvSpPr txBox="1"/>
          <p:nvPr>
            <p:custDataLst>
              <p:tags r:id="rId8"/>
            </p:custDataLst>
          </p:nvPr>
        </p:nvSpPr>
        <p:spPr>
          <a:xfrm>
            <a:off x="103505" y="38735"/>
            <a:ext cx="8018145" cy="521970"/>
          </a:xfrm>
          <a:prstGeom prst="rect">
            <a:avLst/>
          </a:prstGeom>
          <a:noFill/>
        </p:spPr>
        <p:txBody>
          <a:bodyPr wrap="square" rtlCol="0">
            <a:spAutoFit/>
          </a:bodyPr>
          <a:lstStyle/>
          <a:p>
            <a:pPr lvl="0" algn="l">
              <a:buClrTx/>
              <a:buSzTx/>
              <a:buFont typeface="Arial" panose="020B0604020202020204" pitchFamily="34" charset="0"/>
            </a:pPr>
            <a:r>
              <a:rPr lang="zh-CN" altLang="en-US" sz="2800" b="1">
                <a:solidFill>
                  <a:srgbClr val="C00000"/>
                </a:solidFill>
                <a:latin typeface="微软雅黑" panose="020B0503020204020204" charset="-122"/>
                <a:ea typeface="微软雅黑" panose="020B0503020204020204" charset="-122"/>
                <a:sym typeface="+mn-ea"/>
              </a:rPr>
              <a:t>二、第二次世界大战与世界殖民体系的瓦解</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000" fill="hold">
                                          <p:stCondLst>
                                            <p:cond delay="0"/>
                                          </p:stCondLst>
                                        </p:cTn>
                                        <p:tgtEl>
                                          <p:spTgt spid="12"/>
                                        </p:tgtEl>
                                        <p:attrNameLst>
                                          <p:attrName>style.visibility</p:attrName>
                                        </p:attrNameLst>
                                      </p:cBhvr>
                                      <p:to>
                                        <p:strVal val="visible"/>
                                      </p:to>
                                    </p:set>
                                    <p:animEffect transition="in" filter="dissolve">
                                      <p:cBhvr>
                                        <p:cTn id="7" dur="1000"/>
                                        <p:tgtEl>
                                          <p:spTgt spid="12"/>
                                        </p:tgtEl>
                                      </p:cBhvr>
                                    </p:animEffect>
                                  </p:childTnLst>
                                </p:cTn>
                              </p:par>
                            </p:childTnLst>
                          </p:cTn>
                        </p:par>
                        <p:par>
                          <p:cTn id="8" fill="hold">
                            <p:stCondLst>
                              <p:cond delay="1000"/>
                            </p:stCondLst>
                            <p:childTnLst>
                              <p:par>
                                <p:cTn id="9" presetID="3" presetClass="entr" presetSubtype="10" fill="hold" grpId="0" nodeType="afterEffect">
                                  <p:stCondLst>
                                    <p:cond delay="0"/>
                                  </p:stCondLst>
                                  <p:childTnLst>
                                    <p:set>
                                      <p:cBhvr>
                                        <p:cTn id="10" dur="1000" fill="hold">
                                          <p:stCondLst>
                                            <p:cond delay="0"/>
                                          </p:stCondLst>
                                        </p:cTn>
                                        <p:tgtEl>
                                          <p:spTgt spid="8"/>
                                        </p:tgtEl>
                                        <p:attrNameLst>
                                          <p:attrName>style.visibility</p:attrName>
                                        </p:attrNameLst>
                                      </p:cBhvr>
                                      <p:to>
                                        <p:strVal val="visible"/>
                                      </p:to>
                                    </p:set>
                                    <p:animEffect transition="in" filter="blinds(horizontal)">
                                      <p:cBhvr>
                                        <p:cTn id="11" dur="1000"/>
                                        <p:tgtEl>
                                          <p:spTgt spid="8"/>
                                        </p:tgtEl>
                                      </p:cBhvr>
                                    </p:animEffect>
                                  </p:childTnLst>
                                </p:cTn>
                              </p:par>
                            </p:childTnLst>
                          </p:cTn>
                        </p:par>
                        <p:par>
                          <p:cTn id="12" fill="hold">
                            <p:stCondLst>
                              <p:cond delay="2000"/>
                            </p:stCondLst>
                            <p:childTnLst>
                              <p:par>
                                <p:cTn id="13" presetID="16" presetClass="entr" presetSubtype="21" fill="hold" nodeType="afterEffect">
                                  <p:stCondLst>
                                    <p:cond delay="0"/>
                                  </p:stCondLst>
                                  <p:childTnLst>
                                    <p:set>
                                      <p:cBhvr>
                                        <p:cTn id="14" dur="1000" fill="hold">
                                          <p:stCondLst>
                                            <p:cond delay="0"/>
                                          </p:stCondLst>
                                        </p:cTn>
                                        <p:tgtEl>
                                          <p:spTgt spid="5"/>
                                        </p:tgtEl>
                                        <p:attrNameLst>
                                          <p:attrName>style.visibility</p:attrName>
                                        </p:attrNameLst>
                                      </p:cBhvr>
                                      <p:to>
                                        <p:strVal val="visible"/>
                                      </p:to>
                                    </p:set>
                                    <p:animEffect transition="in" filter="barn(inVertical)">
                                      <p:cBhvr>
                                        <p:cTn id="15" dur="10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22" presetClass="entr" presetSubtype="8" fill="hold" grpId="0" nodeType="afterEffect">
                                  <p:stCondLst>
                                    <p:cond delay="0"/>
                                  </p:stCondLst>
                                  <p:childTnLst>
                                    <p:set>
                                      <p:cBhvr>
                                        <p:cTn id="25" dur="1000" fill="hold">
                                          <p:stCondLst>
                                            <p:cond delay="0"/>
                                          </p:stCondLst>
                                        </p:cTn>
                                        <p:tgtEl>
                                          <p:spTgt spid="11"/>
                                        </p:tgtEl>
                                        <p:attrNameLst>
                                          <p:attrName>style.visibility</p:attrName>
                                        </p:attrNameLst>
                                      </p:cBhvr>
                                      <p:to>
                                        <p:strVal val="visible"/>
                                      </p:to>
                                    </p:set>
                                    <p:animEffect transition="in" filter="wipe(left)">
                                      <p:cBhvr>
                                        <p:cTn id="26" dur="1000"/>
                                        <p:tgtEl>
                                          <p:spTgt spid="11"/>
                                        </p:tgtEl>
                                      </p:cBhvr>
                                    </p:animEffect>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000" fill="hold">
                                          <p:stCondLst>
                                            <p:cond delay="0"/>
                                          </p:stCondLst>
                                        </p:cTn>
                                        <p:tgtEl>
                                          <p:spTgt spid="23"/>
                                        </p:tgtEl>
                                        <p:attrNameLst>
                                          <p:attrName>style.visibility</p:attrName>
                                        </p:attrNameLst>
                                      </p:cBhvr>
                                      <p:to>
                                        <p:strVal val="visible"/>
                                      </p:to>
                                    </p:set>
                                    <p:animEffect transition="in" filter="wipe(left)">
                                      <p:cBhvr>
                                        <p:cTn id="30"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8" grpId="0" bldLvl="0" animBg="1"/>
      <p:bldP spid="11" grpId="0" bldLvl="0" animBg="1"/>
      <p:bldP spid="23"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custDataLst>
              <p:tags r:id="rId2"/>
            </p:custDataLst>
          </p:nvPr>
        </p:nvSpPr>
        <p:spPr>
          <a:xfrm>
            <a:off x="126365" y="734695"/>
            <a:ext cx="1583055" cy="491490"/>
          </a:xfrm>
          <a:prstGeom prst="rect">
            <a:avLst/>
          </a:prstGeom>
          <a:noFill/>
        </p:spPr>
        <p:txBody>
          <a:bodyPr wrap="square" rtlCol="0">
            <a:spAutoFit/>
          </a:bodyPr>
          <a:lstStyle/>
          <a:p>
            <a:pPr lvl="0" algn="ctr">
              <a:buClrTx/>
              <a:buSzTx/>
              <a:buFontTx/>
            </a:pPr>
            <a:r>
              <a:rPr lang="en-US" altLang="zh-CN" sz="2600" b="1">
                <a:latin typeface="微软雅黑" panose="020B0503020204020204" charset="-122"/>
                <a:ea typeface="微软雅黑" panose="020B0503020204020204" charset="-122"/>
                <a:cs typeface="微软雅黑" panose="020B0503020204020204" charset="-122"/>
                <a:sym typeface="+mn-ea"/>
              </a:rPr>
              <a:t>3.拉美：</a:t>
            </a:r>
          </a:p>
        </p:txBody>
      </p:sp>
      <p:sp>
        <p:nvSpPr>
          <p:cNvPr id="13" name="文本框 12"/>
          <p:cNvSpPr txBox="1">
            <a:spLocks noChangeArrowheads="1"/>
          </p:cNvSpPr>
          <p:nvPr>
            <p:custDataLst>
              <p:tags r:id="rId3"/>
            </p:custDataLst>
          </p:nvPr>
        </p:nvSpPr>
        <p:spPr bwMode="auto">
          <a:xfrm>
            <a:off x="1571625" y="732790"/>
            <a:ext cx="5577205" cy="2258695"/>
          </a:xfrm>
          <a:prstGeom prst="rect">
            <a:avLst/>
          </a:prstGeom>
          <a:noFill/>
        </p:spPr>
        <p:txBody>
          <a:bodyPr wrap="square" rtlCol="0">
            <a:spAutoFit/>
          </a:bodyPr>
          <a:lstStyle/>
          <a:p>
            <a:pPr lvl="0" algn="l">
              <a:lnSpc>
                <a:spcPts val="3380"/>
              </a:lnSpc>
              <a:buClrTx/>
              <a:buSzTx/>
              <a:buFontTx/>
            </a:pPr>
            <a:r>
              <a:rPr lang="en-US" altLang="zh-CN" sz="2400" b="1">
                <a:latin typeface="黑体" panose="02010609060101010101" charset="-122"/>
                <a:ea typeface="黑体" panose="02010609060101010101" charset="-122"/>
                <a:cs typeface="黑体" panose="02010609060101010101" charset="-122"/>
                <a:sym typeface="+mn-ea"/>
              </a:rPr>
              <a:t>①1959年，以卡斯特罗为首的古巴革命力量推翻美国扶植的傀儡政权，1961年成立社会主义国家；</a:t>
            </a:r>
          </a:p>
          <a:p>
            <a:pPr lvl="0" algn="l">
              <a:lnSpc>
                <a:spcPts val="3380"/>
              </a:lnSpc>
              <a:buClrTx/>
              <a:buSzTx/>
              <a:buFontTx/>
            </a:pPr>
            <a:r>
              <a:rPr lang="en-US" altLang="zh-CN" sz="2400" b="1">
                <a:latin typeface="黑体" panose="02010609060101010101" charset="-122"/>
                <a:ea typeface="黑体" panose="02010609060101010101" charset="-122"/>
                <a:cs typeface="黑体" panose="02010609060101010101" charset="-122"/>
                <a:sym typeface="+mn-ea"/>
              </a:rPr>
              <a:t>②1999年，巴拿马人民从美手中收回巴拿马运河区的全部主权。</a:t>
            </a:r>
          </a:p>
        </p:txBody>
      </p:sp>
      <p:pic>
        <p:nvPicPr>
          <p:cNvPr id="3" name="图片 2"/>
          <p:cNvPicPr>
            <a:picLocks noChangeAspect="1"/>
          </p:cNvPicPr>
          <p:nvPr>
            <p:custDataLst>
              <p:tags r:id="rId4"/>
            </p:custDataLst>
          </p:nvPr>
        </p:nvPicPr>
        <p:blipFill>
          <a:blip r:embed="rId9"/>
          <a:stretch>
            <a:fillRect/>
          </a:stretch>
        </p:blipFill>
        <p:spPr>
          <a:xfrm>
            <a:off x="7303770" y="1226185"/>
            <a:ext cx="4813300" cy="5513705"/>
          </a:xfrm>
          <a:prstGeom prst="rect">
            <a:avLst/>
          </a:prstGeom>
        </p:spPr>
      </p:pic>
      <p:sp>
        <p:nvSpPr>
          <p:cNvPr id="5" name="矩形 4"/>
          <p:cNvSpPr>
            <a:spLocks noChangeArrowheads="1"/>
          </p:cNvSpPr>
          <p:nvPr>
            <p:custDataLst>
              <p:tags r:id="rId5"/>
            </p:custDataLst>
          </p:nvPr>
        </p:nvSpPr>
        <p:spPr bwMode="auto">
          <a:xfrm>
            <a:off x="0" y="3140075"/>
            <a:ext cx="7303770" cy="3605530"/>
          </a:xfrm>
          <a:prstGeom prst="rect">
            <a:avLst/>
          </a:prstGeom>
          <a:solidFill>
            <a:schemeClr val="accent3">
              <a:lumMod val="20000"/>
              <a:lumOff val="80000"/>
            </a:schemeClr>
          </a:solidFill>
          <a:ln>
            <a:solidFill>
              <a:schemeClr val="accent1"/>
            </a:solidFill>
            <a:miter lim="800000"/>
          </a:ln>
        </p:spPr>
        <p:txBody>
          <a:bodyPr wrap="square" lIns="91440" tIns="45720" rIns="91440" bIns="45720">
            <a:noAutofit/>
          </a:bodyPr>
          <a:lstStyle>
            <a:lvl1pPr marL="0" indent="0" algn="l" defTabSz="914400" rtl="0" eaLnBrk="0" fontAlgn="base" hangingPunct="0">
              <a:lnSpc>
                <a:spcPct val="100000"/>
              </a:lnSpc>
              <a:spcBef>
                <a:spcPct val="0"/>
              </a:spcBef>
              <a:spcAft>
                <a:spcPct val="0"/>
              </a:spcAft>
              <a:buClrTx/>
              <a:buSzTx/>
              <a:buFontTx/>
              <a:buNone/>
              <a:defRPr kumimoji="0" lang="zh-CN" altLang="en-US" sz="3600" b="0" i="0" u="none" baseline="0">
                <a:solidFill>
                  <a:schemeClr val="tx1"/>
                </a:solidFill>
                <a:latin typeface="Calibri" panose="020F0502020204030204"/>
                <a:ea typeface="Helvetica" pitchFamily="34" charset="0"/>
                <a:sym typeface="Calibri" panose="020F0502020204030204"/>
              </a:defRPr>
            </a:lvl1pPr>
            <a:lvl2pPr marL="457200" indent="0" algn="l" defTabSz="914400" rtl="0" eaLnBrk="0" fontAlgn="base" hangingPunct="0">
              <a:lnSpc>
                <a:spcPct val="100000"/>
              </a:lnSpc>
              <a:spcBef>
                <a:spcPct val="0"/>
              </a:spcBef>
              <a:spcAft>
                <a:spcPct val="0"/>
              </a:spcAft>
              <a:buClrTx/>
              <a:buSzTx/>
              <a:buFontTx/>
              <a:buNone/>
              <a:defRPr kumimoji="0" lang="zh-CN" altLang="en-US" sz="3600" b="0" i="0" u="none" baseline="0">
                <a:solidFill>
                  <a:schemeClr val="tx1"/>
                </a:solidFill>
                <a:latin typeface="Calibri" panose="020F0502020204030204"/>
                <a:ea typeface="Helvetica" pitchFamily="34" charset="0"/>
                <a:sym typeface="Calibri" panose="020F0502020204030204"/>
              </a:defRPr>
            </a:lvl2pPr>
            <a:lvl3pPr marL="914400" indent="0" algn="l" defTabSz="914400" rtl="0" eaLnBrk="0" fontAlgn="base" hangingPunct="0">
              <a:lnSpc>
                <a:spcPct val="100000"/>
              </a:lnSpc>
              <a:spcBef>
                <a:spcPct val="0"/>
              </a:spcBef>
              <a:spcAft>
                <a:spcPct val="0"/>
              </a:spcAft>
              <a:buClrTx/>
              <a:buSzTx/>
              <a:buFontTx/>
              <a:buNone/>
              <a:defRPr kumimoji="0" lang="zh-CN" altLang="en-US" sz="3600" b="0" i="0" u="none" baseline="0">
                <a:solidFill>
                  <a:schemeClr val="tx1"/>
                </a:solidFill>
                <a:latin typeface="Calibri" panose="020F0502020204030204"/>
                <a:ea typeface="Helvetica" pitchFamily="34" charset="0"/>
                <a:sym typeface="Calibri" panose="020F0502020204030204"/>
              </a:defRPr>
            </a:lvl3pPr>
            <a:lvl4pPr marL="1371600" indent="0" algn="l" defTabSz="914400" rtl="0" eaLnBrk="0" fontAlgn="base" hangingPunct="0">
              <a:lnSpc>
                <a:spcPct val="100000"/>
              </a:lnSpc>
              <a:spcBef>
                <a:spcPct val="0"/>
              </a:spcBef>
              <a:spcAft>
                <a:spcPct val="0"/>
              </a:spcAft>
              <a:buClrTx/>
              <a:buSzTx/>
              <a:buFontTx/>
              <a:buNone/>
              <a:defRPr kumimoji="0" lang="zh-CN" altLang="en-US" sz="3600" b="0" i="0" u="none" baseline="0">
                <a:solidFill>
                  <a:schemeClr val="tx1"/>
                </a:solidFill>
                <a:latin typeface="Calibri" panose="020F0502020204030204"/>
                <a:ea typeface="Helvetica" pitchFamily="34" charset="0"/>
                <a:sym typeface="Calibri" panose="020F0502020204030204"/>
              </a:defRPr>
            </a:lvl4pPr>
            <a:lvl5pPr marL="1828800" indent="0" algn="l" defTabSz="914400" rtl="0" eaLnBrk="0" fontAlgn="base" hangingPunct="0">
              <a:lnSpc>
                <a:spcPct val="100000"/>
              </a:lnSpc>
              <a:spcBef>
                <a:spcPct val="0"/>
              </a:spcBef>
              <a:spcAft>
                <a:spcPct val="0"/>
              </a:spcAft>
              <a:buClrTx/>
              <a:buSzTx/>
              <a:buFontTx/>
              <a:buNone/>
              <a:defRPr kumimoji="0" lang="zh-CN" altLang="en-US" sz="3600" b="0" i="0" u="none" baseline="0">
                <a:solidFill>
                  <a:schemeClr val="tx1"/>
                </a:solidFill>
                <a:latin typeface="Calibri" panose="020F0502020204030204"/>
                <a:ea typeface="Helvetica" pitchFamily="34" charset="0"/>
                <a:sym typeface="Calibri" panose="020F0502020204030204"/>
              </a:defRPr>
            </a:lvl5pPr>
          </a:lstStyle>
          <a:p>
            <a:pPr lvl="0" algn="l">
              <a:lnSpc>
                <a:spcPts val="3380"/>
              </a:lnSpc>
            </a:pPr>
            <a:r>
              <a:rPr lang="en-US" altLang="zh-CN" sz="2400" b="1">
                <a:latin typeface="楷体" panose="02010609060101010101" charset="-122"/>
                <a:ea typeface="楷体" panose="02010609060101010101" charset="-122"/>
                <a:cs typeface="楷体" panose="02010609060101010101" charset="-122"/>
                <a:sym typeface="+mn-ea"/>
              </a:rPr>
              <a:t>    </a:t>
            </a:r>
            <a:r>
              <a:rPr lang="en-US" altLang="zh-CN" sz="2200" b="1">
                <a:solidFill>
                  <a:schemeClr val="tx1"/>
                </a:solidFill>
                <a:uFillTx/>
                <a:latin typeface="楷体" panose="02010609060101010101" charset="-122"/>
                <a:ea typeface="楷体" panose="02010609060101010101" charset="-122"/>
                <a:cs typeface="楷体" panose="02010609060101010101" charset="-122"/>
                <a:sym typeface="+mn-ea"/>
              </a:rPr>
              <a:t>巴拿马运河，位于中美洲国家巴拿马，横穿巴拿马地峡，连接太平洋和大西洋，是重要的航运要道，被誉为世界七大工程奇迹之一的“世界桥梁”。巴拿马运河由美国建造完成，自1914年开始通航至1979年间一直由美国独自掌控。</a:t>
            </a:r>
          </a:p>
          <a:p>
            <a:pPr lvl="0" algn="l">
              <a:lnSpc>
                <a:spcPts val="3380"/>
              </a:lnSpc>
            </a:pPr>
            <a:r>
              <a:rPr lang="en-US" altLang="zh-CN" sz="2200" b="1">
                <a:solidFill>
                  <a:schemeClr val="tx1"/>
                </a:solidFill>
                <a:uFillTx/>
                <a:latin typeface="楷体" panose="02010609060101010101" charset="-122"/>
                <a:ea typeface="楷体" panose="02010609060101010101" charset="-122"/>
                <a:cs typeface="楷体" panose="02010609060101010101" charset="-122"/>
                <a:sym typeface="+mn-ea"/>
              </a:rPr>
              <a:t>    1959年巴拿马爆发两次大规模的示威活动，要求收回运河区主权。巴拿马人民不断开展斗争，终于在1999年12月31日从美国手中收回了巴拿马运河区的全部主权。</a:t>
            </a:r>
          </a:p>
        </p:txBody>
      </p:sp>
      <p:sp>
        <p:nvSpPr>
          <p:cNvPr id="23" name="文本框 22"/>
          <p:cNvSpPr txBox="1"/>
          <p:nvPr>
            <p:custDataLst>
              <p:tags r:id="rId6"/>
            </p:custDataLst>
          </p:nvPr>
        </p:nvSpPr>
        <p:spPr>
          <a:xfrm>
            <a:off x="7425691" y="9525"/>
            <a:ext cx="3265920" cy="603250"/>
          </a:xfrm>
          <a:prstGeom prst="rect">
            <a:avLst/>
          </a:prstGeom>
          <a:noFill/>
        </p:spPr>
        <p:txBody>
          <a:bodyPr wrap="square" rtlCol="0">
            <a:noAutofit/>
          </a:bodyPr>
          <a:lstStyle/>
          <a:p>
            <a:pPr lvl="0" algn="l">
              <a:lnSpc>
                <a:spcPts val="3660"/>
              </a:lnSpc>
              <a:buClrTx/>
              <a:buSzTx/>
              <a:buFontTx/>
            </a:pPr>
            <a:r>
              <a:rPr lang="zh-CN" altLang="en-US" sz="2800" b="1">
                <a:solidFill>
                  <a:srgbClr val="FFFF00"/>
                </a:solidFill>
                <a:latin typeface="+mj-ea"/>
                <a:ea typeface="+mj-ea"/>
                <a:cs typeface="华文中宋" panose="02010600040101010101" pitchFamily="2" charset="-122"/>
                <a:sym typeface="+mn-ea"/>
              </a:rPr>
              <a:t>  </a:t>
            </a:r>
            <a:r>
              <a:rPr lang="zh-CN" altLang="en-US" sz="2800" b="1">
                <a:solidFill>
                  <a:srgbClr val="C00000"/>
                </a:solidFill>
                <a:latin typeface="黑体" panose="02010609060101010101" charset="-122"/>
                <a:ea typeface="黑体" panose="02010609060101010101" charset="-122"/>
                <a:cs typeface="黑体" panose="02010609060101010101" charset="-122"/>
                <a:sym typeface="+mn-ea"/>
              </a:rPr>
              <a:t>（二）瓦解表现</a:t>
            </a:r>
            <a:endParaRPr lang="zh-CN" altLang="en-US" sz="2800" b="1">
              <a:solidFill>
                <a:srgbClr val="FFFF00"/>
              </a:solidFill>
              <a:latin typeface="+mj-ea"/>
              <a:ea typeface="+mj-ea"/>
              <a:cs typeface="华文中宋" panose="02010600040101010101" pitchFamily="2" charset="-122"/>
              <a:sym typeface="+mn-ea"/>
            </a:endParaRPr>
          </a:p>
        </p:txBody>
      </p:sp>
      <p:sp>
        <p:nvSpPr>
          <p:cNvPr id="36" name="TextBox 15"/>
          <p:cNvSpPr txBox="1"/>
          <p:nvPr>
            <p:custDataLst>
              <p:tags r:id="rId7"/>
            </p:custDataLst>
          </p:nvPr>
        </p:nvSpPr>
        <p:spPr>
          <a:xfrm>
            <a:off x="103505" y="38735"/>
            <a:ext cx="8018145" cy="521970"/>
          </a:xfrm>
          <a:prstGeom prst="rect">
            <a:avLst/>
          </a:prstGeom>
          <a:noFill/>
        </p:spPr>
        <p:txBody>
          <a:bodyPr wrap="square" rtlCol="0">
            <a:spAutoFit/>
          </a:bodyPr>
          <a:lstStyle/>
          <a:p>
            <a:pPr lvl="0" algn="l">
              <a:buClrTx/>
              <a:buSzTx/>
              <a:buFont typeface="Arial" panose="020B0604020202020204" pitchFamily="34" charset="0"/>
            </a:pPr>
            <a:r>
              <a:rPr lang="zh-CN" altLang="en-US" sz="2800" b="1">
                <a:solidFill>
                  <a:srgbClr val="C00000"/>
                </a:solidFill>
                <a:latin typeface="微软雅黑" panose="020B0503020204020204" charset="-122"/>
                <a:ea typeface="微软雅黑" panose="020B0503020204020204" charset="-122"/>
                <a:sym typeface="+mn-ea"/>
              </a:rPr>
              <a:t>二、第二次世界大战与世界殖民体系的瓦解</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000" fill="hold">
                                          <p:stCondLst>
                                            <p:cond delay="0"/>
                                          </p:stCondLst>
                                        </p:cTn>
                                        <p:tgtEl>
                                          <p:spTgt spid="3"/>
                                        </p:tgtEl>
                                        <p:attrNameLst>
                                          <p:attrName>style.visibility</p:attrName>
                                        </p:attrNameLst>
                                      </p:cBhvr>
                                      <p:to>
                                        <p:strVal val="visible"/>
                                      </p:to>
                                    </p:set>
                                    <p:animEffect transition="in" filter="barn(inVertical)">
                                      <p:cBhvr>
                                        <p:cTn id="7" dur="1000"/>
                                        <p:tgtEl>
                                          <p:spTgt spid="3"/>
                                        </p:tgtEl>
                                      </p:cBhvr>
                                    </p:animEffect>
                                  </p:childTnLst>
                                </p:cTn>
                              </p:par>
                            </p:childTnLst>
                          </p:cTn>
                        </p:par>
                        <p:par>
                          <p:cTn id="8" fill="hold">
                            <p:stCondLst>
                              <p:cond delay="1000"/>
                            </p:stCondLst>
                            <p:childTnLst>
                              <p:par>
                                <p:cTn id="9" presetID="3" presetClass="entr" presetSubtype="10" fill="hold" grpId="0" nodeType="afterEffect">
                                  <p:stCondLst>
                                    <p:cond delay="0"/>
                                  </p:stCondLst>
                                  <p:childTnLst>
                                    <p:set>
                                      <p:cBhvr>
                                        <p:cTn id="10" dur="1000" fill="hold">
                                          <p:stCondLst>
                                            <p:cond delay="0"/>
                                          </p:stCondLst>
                                        </p:cTn>
                                        <p:tgtEl>
                                          <p:spTgt spid="5"/>
                                        </p:tgtEl>
                                        <p:attrNameLst>
                                          <p:attrName>style.visibility</p:attrName>
                                        </p:attrNameLst>
                                      </p:cBhvr>
                                      <p:to>
                                        <p:strVal val="visible"/>
                                      </p:to>
                                    </p:set>
                                    <p:animEffect transition="in" filter="blinds(horizontal)">
                                      <p:cBhvr>
                                        <p:cTn id="11" dur="1000"/>
                                        <p:tgtEl>
                                          <p:spTgt spid="5"/>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000" fill="hold">
                                          <p:stCondLst>
                                            <p:cond delay="0"/>
                                          </p:stCondLst>
                                        </p:cTn>
                                        <p:tgtEl>
                                          <p:spTgt spid="6"/>
                                        </p:tgtEl>
                                        <p:attrNameLst>
                                          <p:attrName>style.visibility</p:attrName>
                                        </p:attrNameLst>
                                      </p:cBhvr>
                                      <p:to>
                                        <p:strVal val="visible"/>
                                      </p:to>
                                    </p:set>
                                    <p:animEffect transition="in" filter="wipe(left)">
                                      <p:cBhvr>
                                        <p:cTn id="15" dur="10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22" presetClass="entr" presetSubtype="8" fill="hold" grpId="0" nodeType="afterEffect">
                                  <p:stCondLst>
                                    <p:cond delay="0"/>
                                  </p:stCondLst>
                                  <p:childTnLst>
                                    <p:set>
                                      <p:cBhvr>
                                        <p:cTn id="25" dur="1000" fill="hold">
                                          <p:stCondLst>
                                            <p:cond delay="0"/>
                                          </p:stCondLst>
                                        </p:cTn>
                                        <p:tgtEl>
                                          <p:spTgt spid="23"/>
                                        </p:tgtEl>
                                        <p:attrNameLst>
                                          <p:attrName>style.visibility</p:attrName>
                                        </p:attrNameLst>
                                      </p:cBhvr>
                                      <p:to>
                                        <p:strVal val="visible"/>
                                      </p:to>
                                    </p:set>
                                    <p:animEffect transition="in" filter="wipe(left)">
                                      <p:cBhvr>
                                        <p:cTn id="26"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13" grpId="0" bldLvl="0" animBg="1"/>
      <p:bldP spid="5" grpId="0" bldLvl="0" animBg="1"/>
      <p:bldP spid="23"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custDataLst>
              <p:tags r:id="rId1"/>
            </p:custDataLst>
          </p:nvPr>
        </p:nvSpPr>
        <p:spPr>
          <a:xfrm>
            <a:off x="126365" y="734695"/>
            <a:ext cx="2143125" cy="512445"/>
          </a:xfrm>
          <a:prstGeom prst="rect">
            <a:avLst/>
          </a:prstGeom>
          <a:noFill/>
        </p:spPr>
        <p:txBody>
          <a:bodyPr wrap="square" rtlCol="0">
            <a:noAutofit/>
          </a:bodyPr>
          <a:lstStyle/>
          <a:p>
            <a:pPr lvl="0" algn="l">
              <a:lnSpc>
                <a:spcPts val="3660"/>
              </a:lnSpc>
              <a:buClrTx/>
              <a:buSzTx/>
              <a:buFontTx/>
            </a:pPr>
            <a:r>
              <a:rPr lang="zh-CN" altLang="en-US" sz="2800" b="1">
                <a:solidFill>
                  <a:srgbClr val="C00000"/>
                </a:solidFill>
                <a:latin typeface="黑体" panose="02010609060101010101" charset="-122"/>
                <a:ea typeface="黑体" panose="02010609060101010101" charset="-122"/>
                <a:cs typeface="黑体" panose="02010609060101010101" charset="-122"/>
                <a:sym typeface="+mn-ea"/>
              </a:rPr>
              <a:t>（三）成果：</a:t>
            </a:r>
            <a:endParaRPr lang="zh-CN" altLang="en-US" sz="2800" b="1">
              <a:solidFill>
                <a:srgbClr val="FFFF00"/>
              </a:solidFill>
              <a:latin typeface="+mj-ea"/>
              <a:ea typeface="+mj-ea"/>
              <a:cs typeface="华文中宋" panose="02010600040101010101" pitchFamily="2" charset="-122"/>
              <a:sym typeface="+mn-ea"/>
            </a:endParaRPr>
          </a:p>
        </p:txBody>
      </p:sp>
      <p:sp>
        <p:nvSpPr>
          <p:cNvPr id="9" name="文本框 8"/>
          <p:cNvSpPr txBox="1"/>
          <p:nvPr>
            <p:custDataLst>
              <p:tags r:id="rId2"/>
            </p:custDataLst>
          </p:nvPr>
        </p:nvSpPr>
        <p:spPr>
          <a:xfrm>
            <a:off x="126365" y="3159125"/>
            <a:ext cx="2143125" cy="512445"/>
          </a:xfrm>
          <a:prstGeom prst="rect">
            <a:avLst/>
          </a:prstGeom>
          <a:noFill/>
        </p:spPr>
        <p:txBody>
          <a:bodyPr wrap="square" rtlCol="0">
            <a:noAutofit/>
          </a:bodyPr>
          <a:lstStyle/>
          <a:p>
            <a:pPr lvl="0" algn="l">
              <a:lnSpc>
                <a:spcPts val="3660"/>
              </a:lnSpc>
              <a:buClrTx/>
              <a:buSzTx/>
              <a:buFontTx/>
            </a:pPr>
            <a:r>
              <a:rPr lang="zh-CN" altLang="en-US" sz="2800" b="1">
                <a:solidFill>
                  <a:srgbClr val="C00000"/>
                </a:solidFill>
                <a:latin typeface="黑体" panose="02010609060101010101" charset="-122"/>
                <a:ea typeface="黑体" panose="02010609060101010101" charset="-122"/>
                <a:cs typeface="黑体" panose="02010609060101010101" charset="-122"/>
                <a:sym typeface="+mn-ea"/>
              </a:rPr>
              <a:t>（四）特点：</a:t>
            </a:r>
          </a:p>
        </p:txBody>
      </p:sp>
      <p:sp>
        <p:nvSpPr>
          <p:cNvPr id="10" name="文本框 9"/>
          <p:cNvSpPr txBox="1"/>
          <p:nvPr>
            <p:custDataLst>
              <p:tags r:id="rId3"/>
            </p:custDataLst>
          </p:nvPr>
        </p:nvSpPr>
        <p:spPr>
          <a:xfrm>
            <a:off x="5006340" y="701040"/>
            <a:ext cx="2143125" cy="512445"/>
          </a:xfrm>
          <a:prstGeom prst="rect">
            <a:avLst/>
          </a:prstGeom>
          <a:noFill/>
        </p:spPr>
        <p:txBody>
          <a:bodyPr wrap="square" rtlCol="0">
            <a:noAutofit/>
          </a:bodyPr>
          <a:lstStyle/>
          <a:p>
            <a:pPr lvl="0" algn="l">
              <a:lnSpc>
                <a:spcPts val="3660"/>
              </a:lnSpc>
              <a:buClrTx/>
              <a:buSzTx/>
              <a:buFontTx/>
            </a:pPr>
            <a:r>
              <a:rPr lang="zh-CN" altLang="en-US" sz="2800" b="1">
                <a:solidFill>
                  <a:srgbClr val="C00000"/>
                </a:solidFill>
                <a:latin typeface="黑体" panose="02010609060101010101" charset="-122"/>
                <a:ea typeface="黑体" panose="02010609060101010101" charset="-122"/>
                <a:cs typeface="黑体" panose="02010609060101010101" charset="-122"/>
                <a:sym typeface="+mn-ea"/>
              </a:rPr>
              <a:t>（五）意义：</a:t>
            </a:r>
            <a:endParaRPr lang="zh-CN" altLang="en-US" sz="2800" b="1">
              <a:solidFill>
                <a:srgbClr val="FFFF00"/>
              </a:solidFill>
              <a:latin typeface="+mj-ea"/>
              <a:ea typeface="+mj-ea"/>
              <a:cs typeface="华文中宋" panose="02010600040101010101" pitchFamily="2" charset="-122"/>
              <a:sym typeface="+mn-ea"/>
            </a:endParaRPr>
          </a:p>
        </p:txBody>
      </p:sp>
      <p:sp>
        <p:nvSpPr>
          <p:cNvPr id="13" name="文本框 12"/>
          <p:cNvSpPr txBox="1">
            <a:spLocks noChangeArrowheads="1"/>
          </p:cNvSpPr>
          <p:nvPr>
            <p:custDataLst>
              <p:tags r:id="rId4"/>
            </p:custDataLst>
          </p:nvPr>
        </p:nvSpPr>
        <p:spPr bwMode="auto">
          <a:xfrm>
            <a:off x="126365" y="1291590"/>
            <a:ext cx="4617085" cy="1824990"/>
          </a:xfrm>
          <a:prstGeom prst="rect">
            <a:avLst/>
          </a:prstGeom>
          <a:noFill/>
        </p:spPr>
        <p:txBody>
          <a:bodyPr wrap="square" rtlCol="0">
            <a:spAutoFit/>
          </a:bodyPr>
          <a:lstStyle/>
          <a:p>
            <a:pPr lvl="0" algn="l">
              <a:lnSpc>
                <a:spcPts val="3380"/>
              </a:lnSpc>
              <a:buClrTx/>
              <a:buSzTx/>
              <a:buFontTx/>
            </a:pPr>
            <a:r>
              <a:rPr lang="en-US" altLang="zh-CN" sz="2400" b="1">
                <a:latin typeface="黑体" panose="02010609060101010101" charset="-122"/>
                <a:ea typeface="黑体" panose="02010609060101010101" charset="-122"/>
                <a:cs typeface="黑体" panose="02010609060101010101" charset="-122"/>
                <a:sym typeface="+mn-ea"/>
              </a:rPr>
              <a:t>1945-1991年，全世界有90多个国家获得独立，构建了几个世纪之久的殖民体系，最终土崩瓦解，退出了历史舞台。</a:t>
            </a:r>
          </a:p>
        </p:txBody>
      </p:sp>
      <p:sp>
        <p:nvSpPr>
          <p:cNvPr id="14" name="文本框 13"/>
          <p:cNvSpPr txBox="1">
            <a:spLocks noChangeArrowheads="1"/>
          </p:cNvSpPr>
          <p:nvPr>
            <p:custDataLst>
              <p:tags r:id="rId5"/>
            </p:custDataLst>
          </p:nvPr>
        </p:nvSpPr>
        <p:spPr bwMode="auto">
          <a:xfrm>
            <a:off x="126365" y="3714115"/>
            <a:ext cx="4617720" cy="2691765"/>
          </a:xfrm>
          <a:prstGeom prst="rect">
            <a:avLst/>
          </a:prstGeom>
          <a:noFill/>
        </p:spPr>
        <p:txBody>
          <a:bodyPr wrap="square" rtlCol="0">
            <a:spAutoFit/>
          </a:bodyPr>
          <a:lstStyle/>
          <a:p>
            <a:pPr lvl="0" algn="l">
              <a:lnSpc>
                <a:spcPts val="3380"/>
              </a:lnSpc>
              <a:buClrTx/>
              <a:buSzTx/>
              <a:buFontTx/>
            </a:pPr>
            <a:r>
              <a:rPr lang="en-US" altLang="zh-CN" sz="2400" b="1">
                <a:latin typeface="黑体" panose="02010609060101010101" charset="-122"/>
                <a:ea typeface="黑体" panose="02010609060101010101" charset="-122"/>
                <a:cs typeface="微软雅黑" panose="020B0503020204020204" charset="-122"/>
                <a:sym typeface="+mn-ea"/>
              </a:rPr>
              <a:t>①具有前所未有的规模和空前的广泛性，取得前所未有的胜利。</a:t>
            </a:r>
          </a:p>
          <a:p>
            <a:pPr lvl="0" algn="l">
              <a:lnSpc>
                <a:spcPts val="3380"/>
              </a:lnSpc>
              <a:buClrTx/>
              <a:buSzTx/>
              <a:buFontTx/>
            </a:pPr>
            <a:r>
              <a:rPr lang="en-US" altLang="zh-CN" sz="2400" b="1">
                <a:latin typeface="黑体" panose="02010609060101010101" charset="-122"/>
                <a:ea typeface="黑体" panose="02010609060101010101" charset="-122"/>
                <a:cs typeface="微软雅黑" panose="020B0503020204020204" charset="-122"/>
                <a:sym typeface="+mn-ea"/>
              </a:rPr>
              <a:t>②建立了社会主义和民族主义两类国家体系。</a:t>
            </a:r>
          </a:p>
          <a:p>
            <a:pPr lvl="0" algn="l">
              <a:lnSpc>
                <a:spcPts val="3380"/>
              </a:lnSpc>
              <a:buClrTx/>
              <a:buSzTx/>
              <a:buFontTx/>
            </a:pPr>
            <a:r>
              <a:rPr lang="en-US" altLang="zh-CN" sz="2400" b="1">
                <a:latin typeface="黑体" panose="02010609060101010101" charset="-122"/>
                <a:ea typeface="黑体" panose="02010609060101010101" charset="-122"/>
                <a:cs typeface="微软雅黑" panose="020B0503020204020204" charset="-122"/>
                <a:sym typeface="+mn-ea"/>
              </a:rPr>
              <a:t>③大多数国家通过和平斗争方式取得了独立。</a:t>
            </a:r>
          </a:p>
        </p:txBody>
      </p:sp>
      <p:sp>
        <p:nvSpPr>
          <p:cNvPr id="15" name="文本框 14"/>
          <p:cNvSpPr txBox="1">
            <a:spLocks noChangeArrowheads="1"/>
          </p:cNvSpPr>
          <p:nvPr>
            <p:custDataLst>
              <p:tags r:id="rId6"/>
            </p:custDataLst>
          </p:nvPr>
        </p:nvSpPr>
        <p:spPr bwMode="auto">
          <a:xfrm>
            <a:off x="5006340" y="1240790"/>
            <a:ext cx="7053580" cy="4425950"/>
          </a:xfrm>
          <a:prstGeom prst="rect">
            <a:avLst/>
          </a:prstGeom>
          <a:noFill/>
        </p:spPr>
        <p:txBody>
          <a:bodyPr wrap="square" rtlCol="0">
            <a:spAutoFit/>
          </a:bodyPr>
          <a:lstStyle/>
          <a:p>
            <a:pPr lvl="0" algn="l">
              <a:lnSpc>
                <a:spcPts val="3380"/>
              </a:lnSpc>
              <a:buClrTx/>
              <a:buSzTx/>
              <a:buFontTx/>
            </a:pPr>
            <a:r>
              <a:rPr lang="en-US" altLang="zh-CN" sz="2400" b="1">
                <a:latin typeface="黑体" panose="02010609060101010101" charset="-122"/>
                <a:ea typeface="黑体" panose="02010609060101010101" charset="-122"/>
                <a:cs typeface="黑体" panose="02010609060101010101" charset="-122"/>
                <a:sym typeface="+mn-ea"/>
              </a:rPr>
              <a:t>①</a:t>
            </a:r>
            <a:r>
              <a:rPr lang="en-US" altLang="zh-CN" sz="2400" b="1">
                <a:solidFill>
                  <a:srgbClr val="C00000"/>
                </a:solidFill>
                <a:latin typeface="黑体" panose="02010609060101010101" charset="-122"/>
                <a:ea typeface="黑体" panose="02010609060101010101" charset="-122"/>
                <a:cs typeface="黑体" panose="02010609060101010101" charset="-122"/>
                <a:sym typeface="+mn-ea"/>
              </a:rPr>
              <a:t>促使殖民体系瓦解</a:t>
            </a:r>
            <a:r>
              <a:rPr lang="en-US" altLang="zh-CN" sz="2400" b="1">
                <a:latin typeface="黑体" panose="02010609060101010101" charset="-122"/>
                <a:ea typeface="黑体" panose="02010609060101010101" charset="-122"/>
                <a:cs typeface="黑体" panose="02010609060101010101" charset="-122"/>
                <a:sym typeface="+mn-ea"/>
              </a:rPr>
              <a:t>：亚非拉民族独立运动的胜利，改了世界政治面貌，标志着19世纪末20世纪初形成的世界殖民体系的瓦解；</a:t>
            </a:r>
          </a:p>
          <a:p>
            <a:pPr lvl="0" algn="l">
              <a:lnSpc>
                <a:spcPts val="3380"/>
              </a:lnSpc>
              <a:buClrTx/>
              <a:buSzTx/>
              <a:buFontTx/>
            </a:pPr>
            <a:r>
              <a:rPr lang="en-US" altLang="zh-CN" sz="2400" b="1">
                <a:latin typeface="黑体" panose="02010609060101010101" charset="-122"/>
                <a:ea typeface="黑体" panose="02010609060101010101" charset="-122"/>
                <a:cs typeface="黑体" panose="02010609060101010101" charset="-122"/>
                <a:sym typeface="+mn-ea"/>
              </a:rPr>
              <a:t>②</a:t>
            </a:r>
            <a:r>
              <a:rPr lang="en-US" altLang="zh-CN" sz="2400" b="1">
                <a:solidFill>
                  <a:srgbClr val="C00000"/>
                </a:solidFill>
                <a:latin typeface="黑体" panose="02010609060101010101" charset="-122"/>
                <a:ea typeface="黑体" panose="02010609060101010101" charset="-122"/>
                <a:cs typeface="黑体" panose="02010609060101010101" charset="-122"/>
                <a:sym typeface="+mn-ea"/>
              </a:rPr>
              <a:t>有利于建立新的世界政治秩序</a:t>
            </a:r>
            <a:r>
              <a:rPr lang="en-US" altLang="zh-CN" sz="2400" b="1">
                <a:latin typeface="黑体" panose="02010609060101010101" charset="-122"/>
                <a:ea typeface="黑体" panose="02010609060101010101" charset="-122"/>
                <a:cs typeface="黑体" panose="02010609060101010101" charset="-122"/>
                <a:sym typeface="+mn-ea"/>
              </a:rPr>
              <a:t>：为第三世界的形成创造条件，推动国际格局向多极化趋势发展。</a:t>
            </a:r>
          </a:p>
          <a:p>
            <a:pPr lvl="0" algn="l">
              <a:lnSpc>
                <a:spcPts val="3380"/>
              </a:lnSpc>
              <a:buClrTx/>
              <a:buSzTx/>
              <a:buFontTx/>
            </a:pPr>
            <a:r>
              <a:rPr lang="en-US" altLang="zh-CN" sz="2400" b="1">
                <a:latin typeface="黑体" panose="02010609060101010101" charset="-122"/>
                <a:ea typeface="黑体" panose="02010609060101010101" charset="-122"/>
                <a:cs typeface="黑体" panose="02010609060101010101" charset="-122"/>
                <a:sym typeface="+mn-ea"/>
              </a:rPr>
              <a:t>③</a:t>
            </a:r>
            <a:r>
              <a:rPr lang="en-US" altLang="zh-CN" sz="2400" b="1">
                <a:solidFill>
                  <a:srgbClr val="C00000"/>
                </a:solidFill>
                <a:latin typeface="黑体" panose="02010609060101010101" charset="-122"/>
                <a:ea typeface="黑体" panose="02010609060101010101" charset="-122"/>
                <a:cs typeface="黑体" panose="02010609060101010101" charset="-122"/>
                <a:sym typeface="+mn-ea"/>
              </a:rPr>
              <a:t>有利于第三世界的崛起</a:t>
            </a:r>
            <a:r>
              <a:rPr lang="en-US" altLang="zh-CN" sz="2400" b="1">
                <a:latin typeface="黑体" panose="02010609060101010101" charset="-122"/>
                <a:ea typeface="黑体" panose="02010609060101010101" charset="-122"/>
                <a:cs typeface="黑体" panose="02010609060101010101" charset="-122"/>
                <a:sym typeface="+mn-ea"/>
              </a:rPr>
              <a:t>：第三世界开始作为一支不容忽视的新兴政治力量登上国际舞台，从而扭转和改变了世界力量的对比，对整个世界历史的发展方向和进程都产生了不可低估的影响。</a:t>
            </a:r>
          </a:p>
          <a:p>
            <a:pPr lvl="0" algn="l">
              <a:lnSpc>
                <a:spcPts val="3380"/>
              </a:lnSpc>
              <a:buClrTx/>
              <a:buSzTx/>
              <a:buFontTx/>
            </a:pPr>
            <a:r>
              <a:rPr lang="en-US" altLang="zh-CN" sz="2400" b="1">
                <a:latin typeface="黑体" panose="02010609060101010101" charset="-122"/>
                <a:ea typeface="黑体" panose="02010609060101010101" charset="-122"/>
                <a:cs typeface="黑体" panose="02010609060101010101" charset="-122"/>
                <a:sym typeface="+mn-ea"/>
              </a:rPr>
              <a:t>④</a:t>
            </a:r>
            <a:r>
              <a:rPr lang="en-US" altLang="zh-CN" sz="2400" b="1">
                <a:solidFill>
                  <a:srgbClr val="C00000"/>
                </a:solidFill>
                <a:latin typeface="黑体" panose="02010609060101010101" charset="-122"/>
                <a:ea typeface="黑体" panose="02010609060101010101" charset="-122"/>
                <a:cs typeface="黑体" panose="02010609060101010101" charset="-122"/>
                <a:sym typeface="+mn-ea"/>
              </a:rPr>
              <a:t>有利于世界民主与和平进程</a:t>
            </a:r>
            <a:r>
              <a:rPr lang="en-US" altLang="zh-CN" sz="2400" b="1">
                <a:latin typeface="黑体" panose="02010609060101010101" charset="-122"/>
                <a:ea typeface="黑体" panose="02010609060101010101" charset="-122"/>
                <a:cs typeface="黑体" panose="02010609060101010101" charset="-122"/>
                <a:sym typeface="+mn-ea"/>
              </a:rPr>
              <a:t>。</a:t>
            </a:r>
          </a:p>
        </p:txBody>
      </p:sp>
      <p:sp>
        <p:nvSpPr>
          <p:cNvPr id="16" name="矩形 15"/>
          <p:cNvSpPr/>
          <p:nvPr>
            <p:custDataLst>
              <p:tags r:id="rId7"/>
            </p:custDataLst>
          </p:nvPr>
        </p:nvSpPr>
        <p:spPr>
          <a:xfrm>
            <a:off x="5097145" y="5694045"/>
            <a:ext cx="6950075" cy="1137285"/>
          </a:xfrm>
          <a:prstGeom prst="rect">
            <a:avLst/>
          </a:prstGeom>
          <a:solidFill>
            <a:schemeClr val="accent3">
              <a:lumMod val="20000"/>
              <a:lumOff val="80000"/>
            </a:schemeClr>
          </a:solidFill>
          <a:ln>
            <a:solidFill>
              <a:schemeClr val="accent1"/>
            </a:solidFill>
          </a:ln>
        </p:spPr>
        <p:txBody>
          <a:bodyPr wrap="square" rtlCol="0" anchor="t">
            <a:spAutoFit/>
          </a:bodyPr>
          <a:lstStyle/>
          <a:p>
            <a:pPr indent="0" algn="l" fontAlgn="auto">
              <a:lnSpc>
                <a:spcPct val="100000"/>
              </a:lnSpc>
            </a:pPr>
            <a:r>
              <a:rPr lang="zh-CN" altLang="en-US" sz="2400" b="1">
                <a:latin typeface="楷体" panose="02010609060101010101" charset="-122"/>
                <a:ea typeface="楷体" panose="02010609060101010101" charset="-122"/>
                <a:cs typeface="楷体" panose="02010609060101010101" charset="-122"/>
              </a:rPr>
              <a:t>    据统计，截至</a:t>
            </a:r>
            <a:r>
              <a:rPr lang="en-US" altLang="zh-CN" sz="2400" b="1">
                <a:latin typeface="楷体" panose="02010609060101010101" charset="-122"/>
                <a:ea typeface="楷体" panose="02010609060101010101" charset="-122"/>
                <a:cs typeface="楷体" panose="02010609060101010101" charset="-122"/>
              </a:rPr>
              <a:t>1990</a:t>
            </a:r>
            <a:r>
              <a:rPr lang="zh-CN" altLang="en-US" sz="2400" b="1">
                <a:latin typeface="楷体" panose="02010609060101010101" charset="-122"/>
                <a:ea typeface="楷体" panose="02010609060101010101" charset="-122"/>
                <a:cs typeface="楷体" panose="02010609060101010101" charset="-122"/>
              </a:rPr>
              <a:t>年，联合国</a:t>
            </a:r>
            <a:r>
              <a:rPr lang="en-US" altLang="zh-CN" sz="2400" b="1">
                <a:latin typeface="楷体" panose="02010609060101010101" charset="-122"/>
                <a:ea typeface="楷体" panose="02010609060101010101" charset="-122"/>
                <a:cs typeface="楷体" panose="02010609060101010101" charset="-122"/>
              </a:rPr>
              <a:t>159</a:t>
            </a:r>
            <a:r>
              <a:rPr lang="zh-CN" altLang="en-US" sz="2400" b="1">
                <a:latin typeface="楷体" panose="02010609060101010101" charset="-122"/>
                <a:ea typeface="楷体" panose="02010609060101010101" charset="-122"/>
                <a:cs typeface="楷体" panose="02010609060101010101" charset="-122"/>
              </a:rPr>
              <a:t>个成员国中，有</a:t>
            </a:r>
            <a:r>
              <a:rPr lang="zh-CN" altLang="en-US" sz="2400" b="1">
                <a:solidFill>
                  <a:srgbClr val="FF0000"/>
                </a:solidFill>
                <a:latin typeface="楷体" panose="02010609060101010101" charset="-122"/>
                <a:ea typeface="楷体" panose="02010609060101010101" charset="-122"/>
                <a:cs typeface="楷体" panose="02010609060101010101" charset="-122"/>
              </a:rPr>
              <a:t>近</a:t>
            </a:r>
            <a:r>
              <a:rPr lang="en-US" altLang="zh-CN" sz="2400" b="1">
                <a:solidFill>
                  <a:srgbClr val="FF0000"/>
                </a:solidFill>
                <a:latin typeface="楷体" panose="02010609060101010101" charset="-122"/>
                <a:ea typeface="楷体" panose="02010609060101010101" charset="-122"/>
                <a:cs typeface="楷体" panose="02010609060101010101" charset="-122"/>
              </a:rPr>
              <a:t>100</a:t>
            </a:r>
            <a:r>
              <a:rPr lang="zh-CN" altLang="en-US" sz="2400" b="1">
                <a:solidFill>
                  <a:srgbClr val="FF0000"/>
                </a:solidFill>
                <a:latin typeface="楷体" panose="02010609060101010101" charset="-122"/>
                <a:ea typeface="楷体" panose="02010609060101010101" charset="-122"/>
                <a:cs typeface="楷体" panose="02010609060101010101" charset="-122"/>
              </a:rPr>
              <a:t>个</a:t>
            </a:r>
            <a:r>
              <a:rPr lang="zh-CN" altLang="en-US" sz="2400" b="1">
                <a:latin typeface="楷体" panose="02010609060101010101" charset="-122"/>
                <a:ea typeface="楷体" panose="02010609060101010101" charset="-122"/>
                <a:cs typeface="楷体" panose="02010609060101010101" charset="-122"/>
              </a:rPr>
              <a:t>是在第二次世界大战后宣布独立的。</a:t>
            </a:r>
            <a:r>
              <a:rPr lang="en-US" altLang="zh-CN" sz="2400" b="1">
                <a:latin typeface="楷体" panose="02010609060101010101" charset="-122"/>
                <a:ea typeface="楷体" panose="02010609060101010101" charset="-122"/>
                <a:cs typeface="楷体" panose="02010609060101010101" charset="-122"/>
                <a:sym typeface="Hoefler Text"/>
              </a:rPr>
              <a:t> </a:t>
            </a:r>
          </a:p>
          <a:p>
            <a:pPr indent="0" algn="l" fontAlgn="auto">
              <a:lnSpc>
                <a:spcPct val="100000"/>
              </a:lnSpc>
            </a:pPr>
            <a:r>
              <a:rPr lang="en-US" altLang="zh-CN" sz="2000" b="1">
                <a:solidFill>
                  <a:srgbClr val="1F2DA8"/>
                </a:solidFill>
                <a:latin typeface="楷体" panose="02010609060101010101" charset="-122"/>
                <a:ea typeface="楷体" panose="02010609060101010101" charset="-122"/>
                <a:cs typeface="楷体" panose="02010609060101010101" charset="-122"/>
                <a:sym typeface="Hoefler Text"/>
              </a:rPr>
              <a:t>           ——</a:t>
            </a:r>
            <a:r>
              <a:rPr lang="zh-CN" altLang="en-US" sz="2000" b="1">
                <a:solidFill>
                  <a:srgbClr val="1F2DA8"/>
                </a:solidFill>
                <a:latin typeface="楷体" panose="02010609060101010101" charset="-122"/>
                <a:ea typeface="楷体" panose="02010609060101010101" charset="-122"/>
                <a:cs typeface="楷体" panose="02010609060101010101" charset="-122"/>
                <a:sym typeface="Hoefler Text"/>
              </a:rPr>
              <a:t>徐蓝</a:t>
            </a:r>
            <a:r>
              <a:rPr lang="en-US" altLang="zh-CN" sz="2000" b="1">
                <a:solidFill>
                  <a:srgbClr val="1F2DA8"/>
                </a:solidFill>
                <a:latin typeface="楷体" panose="02010609060101010101" charset="-122"/>
                <a:ea typeface="楷体" panose="02010609060101010101" charset="-122"/>
                <a:cs typeface="楷体" panose="02010609060101010101" charset="-122"/>
                <a:sym typeface="Hoefler Text"/>
              </a:rPr>
              <a:t>《</a:t>
            </a:r>
            <a:r>
              <a:rPr lang="zh-CN" altLang="en-US" sz="2000" b="1">
                <a:solidFill>
                  <a:srgbClr val="1F2DA8"/>
                </a:solidFill>
                <a:latin typeface="楷体" panose="02010609060101010101" charset="-122"/>
                <a:ea typeface="楷体" panose="02010609060101010101" charset="-122"/>
                <a:cs typeface="楷体" panose="02010609060101010101" charset="-122"/>
                <a:sym typeface="Hoefler Text"/>
              </a:rPr>
              <a:t>世界近现代史</a:t>
            </a:r>
            <a:r>
              <a:rPr lang="en-US" altLang="zh-CN" sz="2000" b="1">
                <a:solidFill>
                  <a:srgbClr val="1F2DA8"/>
                </a:solidFill>
                <a:latin typeface="楷体" panose="02010609060101010101" charset="-122"/>
                <a:ea typeface="楷体" panose="02010609060101010101" charset="-122"/>
                <a:cs typeface="楷体" panose="02010609060101010101" charset="-122"/>
                <a:sym typeface="Hoefler Text"/>
              </a:rPr>
              <a:t>1500-2007》</a:t>
            </a:r>
          </a:p>
        </p:txBody>
      </p:sp>
      <p:sp>
        <p:nvSpPr>
          <p:cNvPr id="36" name="TextBox 15"/>
          <p:cNvSpPr txBox="1"/>
          <p:nvPr>
            <p:custDataLst>
              <p:tags r:id="rId8"/>
            </p:custDataLst>
          </p:nvPr>
        </p:nvSpPr>
        <p:spPr>
          <a:xfrm>
            <a:off x="103505" y="38735"/>
            <a:ext cx="8018145" cy="521970"/>
          </a:xfrm>
          <a:prstGeom prst="rect">
            <a:avLst/>
          </a:prstGeom>
          <a:noFill/>
        </p:spPr>
        <p:txBody>
          <a:bodyPr wrap="square" rtlCol="0">
            <a:spAutoFit/>
          </a:bodyPr>
          <a:lstStyle/>
          <a:p>
            <a:pPr lvl="0" algn="l">
              <a:buClrTx/>
              <a:buSzTx/>
              <a:buFont typeface="Arial" panose="020B0604020202020204" pitchFamily="34" charset="0"/>
            </a:pPr>
            <a:r>
              <a:rPr lang="zh-CN" altLang="en-US" sz="2800" b="1">
                <a:solidFill>
                  <a:srgbClr val="C00000"/>
                </a:solidFill>
                <a:latin typeface="微软雅黑" panose="020B0503020204020204" charset="-122"/>
                <a:ea typeface="微软雅黑" panose="020B0503020204020204" charset="-122"/>
                <a:sym typeface="+mn-ea"/>
              </a:rPr>
              <a:t>二、第二次世界大战与世界殖民体系的瓦解</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000" fill="hold">
                                          <p:stCondLst>
                                            <p:cond delay="0"/>
                                          </p:stCondLst>
                                        </p:cTn>
                                        <p:tgtEl>
                                          <p:spTgt spid="16"/>
                                        </p:tgtEl>
                                        <p:attrNameLst>
                                          <p:attrName>style.visibility</p:attrName>
                                        </p:attrNameLst>
                                      </p:cBhvr>
                                      <p:to>
                                        <p:strVal val="visible"/>
                                      </p:to>
                                    </p:set>
                                    <p:animEffect transition="in" filter="blinds(horizontal)">
                                      <p:cBhvr>
                                        <p:cTn id="7" dur="1000"/>
                                        <p:tgtEl>
                                          <p:spTgt spid="16"/>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000" fill="hold">
                                          <p:stCondLst>
                                            <p:cond delay="0"/>
                                          </p:stCondLst>
                                        </p:cTn>
                                        <p:tgtEl>
                                          <p:spTgt spid="4"/>
                                        </p:tgtEl>
                                        <p:attrNameLst>
                                          <p:attrName>style.visibility</p:attrName>
                                        </p:attrNameLst>
                                      </p:cBhvr>
                                      <p:to>
                                        <p:strVal val="visible"/>
                                      </p:to>
                                    </p:set>
                                    <p:animEffect transition="in" filter="wipe(left)">
                                      <p:cBhvr>
                                        <p:cTn id="11" dur="1000"/>
                                        <p:tgtEl>
                                          <p:spTgt spid="4"/>
                                        </p:tgtEl>
                                      </p:cBhvr>
                                    </p:animEffect>
                                  </p:childTnLst>
                                </p:cTn>
                              </p:par>
                              <p:par>
                                <p:cTn id="12" presetID="22" presetClass="entr" presetSubtype="8" fill="hold" grpId="0" nodeType="withEffect">
                                  <p:stCondLst>
                                    <p:cond delay="0"/>
                                  </p:stCondLst>
                                  <p:childTnLst>
                                    <p:set>
                                      <p:cBhvr>
                                        <p:cTn id="13" dur="1000" fill="hold">
                                          <p:stCondLst>
                                            <p:cond delay="0"/>
                                          </p:stCondLst>
                                        </p:cTn>
                                        <p:tgtEl>
                                          <p:spTgt spid="9"/>
                                        </p:tgtEl>
                                        <p:attrNameLst>
                                          <p:attrName>style.visibility</p:attrName>
                                        </p:attrNameLst>
                                      </p:cBhvr>
                                      <p:to>
                                        <p:strVal val="visible"/>
                                      </p:to>
                                    </p:set>
                                    <p:animEffect transition="in" filter="wipe(left)">
                                      <p:cBhvr>
                                        <p:cTn id="14" dur="1000"/>
                                        <p:tgtEl>
                                          <p:spTgt spid="9"/>
                                        </p:tgtEl>
                                      </p:cBhvr>
                                    </p:animEffect>
                                  </p:childTnLst>
                                </p:cTn>
                              </p:par>
                              <p:par>
                                <p:cTn id="15" presetID="22" presetClass="entr" presetSubtype="8" fill="hold" grpId="0" nodeType="withEffect">
                                  <p:stCondLst>
                                    <p:cond delay="0"/>
                                  </p:stCondLst>
                                  <p:childTnLst>
                                    <p:set>
                                      <p:cBhvr>
                                        <p:cTn id="16" dur="1000" fill="hold">
                                          <p:stCondLst>
                                            <p:cond delay="0"/>
                                          </p:stCondLst>
                                        </p:cTn>
                                        <p:tgtEl>
                                          <p:spTgt spid="10"/>
                                        </p:tgtEl>
                                        <p:attrNameLst>
                                          <p:attrName>style.visibility</p:attrName>
                                        </p:attrNameLst>
                                      </p:cBhvr>
                                      <p:to>
                                        <p:strVal val="visible"/>
                                      </p:to>
                                    </p:set>
                                    <p:animEffect transition="in" filter="wipe(left)">
                                      <p:cBhvr>
                                        <p:cTn id="17" dur="10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1000"/>
                                        <p:tgtEl>
                                          <p:spTgt spid="15"/>
                                        </p:tgtEl>
                                      </p:cBhvr>
                                    </p:animEffect>
                                    <p:anim calcmode="lin" valueType="num">
                                      <p:cBhvr>
                                        <p:cTn id="37" dur="1000" fill="hold"/>
                                        <p:tgtEl>
                                          <p:spTgt spid="15"/>
                                        </p:tgtEl>
                                        <p:attrNameLst>
                                          <p:attrName>ppt_x</p:attrName>
                                        </p:attrNameLst>
                                      </p:cBhvr>
                                      <p:tavLst>
                                        <p:tav tm="0">
                                          <p:val>
                                            <p:strVal val="#ppt_x"/>
                                          </p:val>
                                        </p:tav>
                                        <p:tav tm="100000">
                                          <p:val>
                                            <p:strVal val="#ppt_x"/>
                                          </p:val>
                                        </p:tav>
                                      </p:tavLst>
                                    </p:anim>
                                    <p:anim calcmode="lin" valueType="num">
                                      <p:cBhvr>
                                        <p:cTn id="3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9" grpId="0" bldLvl="0" animBg="1"/>
      <p:bldP spid="10" grpId="0" bldLvl="0" animBg="1"/>
      <p:bldP spid="13" grpId="0" bldLvl="0" animBg="1"/>
      <p:bldP spid="14" grpId="0" bldLvl="0" animBg="1"/>
      <p:bldP spid="15" grpId="0" bldLvl="0" animBg="1"/>
      <p:bldP spid="16"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custDataLst>
              <p:tags r:id="rId1"/>
            </p:custDataLst>
          </p:nvPr>
        </p:nvSpPr>
        <p:spPr>
          <a:xfrm>
            <a:off x="263352" y="687499"/>
            <a:ext cx="2183471" cy="521970"/>
          </a:xfrm>
          <a:prstGeom prst="rect">
            <a:avLst/>
          </a:prstGeom>
          <a:noFill/>
        </p:spPr>
        <p:txBody>
          <a:bodyPr wrap="square" rtlCol="0">
            <a:spAutoFit/>
          </a:bodyPr>
          <a:lstStyle/>
          <a:p>
            <a:r>
              <a:rPr lang="zh-CN" altLang="en-US" sz="2800" b="1">
                <a:solidFill>
                  <a:srgbClr val="C00000"/>
                </a:solidFill>
                <a:latin typeface="黑体" panose="02010609060101010101" charset="-122"/>
                <a:ea typeface="黑体" panose="02010609060101010101" charset="-122"/>
                <a:cs typeface="黑体" panose="02010609060101010101" charset="-122"/>
              </a:rPr>
              <a:t>1、背景：</a:t>
            </a:r>
          </a:p>
        </p:txBody>
      </p:sp>
      <p:sp>
        <p:nvSpPr>
          <p:cNvPr id="3" name="文本框 2"/>
          <p:cNvSpPr txBox="1"/>
          <p:nvPr>
            <p:custDataLst>
              <p:tags r:id="rId2"/>
            </p:custDataLst>
          </p:nvPr>
        </p:nvSpPr>
        <p:spPr>
          <a:xfrm>
            <a:off x="1924050" y="694055"/>
            <a:ext cx="10267950" cy="953135"/>
          </a:xfrm>
          <a:prstGeom prst="rect">
            <a:avLst/>
          </a:prstGeom>
          <a:noFill/>
        </p:spPr>
        <p:txBody>
          <a:bodyPr wrap="square" rtlCol="0" anchor="t">
            <a:spAutoFit/>
          </a:bodyPr>
          <a:lstStyle/>
          <a:p>
            <a:r>
              <a:rPr lang="zh-CN" altLang="en-US" sz="2800" b="1">
                <a:latin typeface="黑体" panose="02010609060101010101" charset="-122"/>
                <a:ea typeface="黑体" panose="02010609060101010101" charset="-122"/>
                <a:cs typeface="华文中宋" panose="02010600040101010101" pitchFamily="2" charset="-122"/>
                <a:sym typeface="微软雅黑" panose="020B0503020204020204" charset="-122"/>
              </a:rPr>
              <a:t>①二战后出现一系列新兴民族国家；②现代化的推进；③受西方殖民主义历史因素影响；④新兴民族国家的文化复兴。</a:t>
            </a:r>
          </a:p>
        </p:txBody>
      </p:sp>
      <p:pic>
        <p:nvPicPr>
          <p:cNvPr id="10" name="图片 9"/>
          <p:cNvPicPr>
            <a:picLocks noChangeAspect="1"/>
          </p:cNvPicPr>
          <p:nvPr>
            <p:custDataLst>
              <p:tags r:id="rId3"/>
            </p:custDataLst>
          </p:nvPr>
        </p:nvPicPr>
        <p:blipFill>
          <a:blip r:embed="rId13"/>
          <a:srcRect t="6692" b="8241"/>
          <a:stretch>
            <a:fillRect/>
          </a:stretch>
        </p:blipFill>
        <p:spPr>
          <a:xfrm>
            <a:off x="271145" y="1719580"/>
            <a:ext cx="5520690" cy="2064385"/>
          </a:xfrm>
          <a:prstGeom prst="rect">
            <a:avLst/>
          </a:prstGeom>
        </p:spPr>
      </p:pic>
      <p:pic>
        <p:nvPicPr>
          <p:cNvPr id="12" name="图片 11"/>
          <p:cNvPicPr>
            <a:picLocks noChangeAspect="1"/>
          </p:cNvPicPr>
          <p:nvPr>
            <p:custDataLst>
              <p:tags r:id="rId4"/>
            </p:custDataLst>
          </p:nvPr>
        </p:nvPicPr>
        <p:blipFill>
          <a:blip r:embed="rId14"/>
          <a:stretch>
            <a:fillRect/>
          </a:stretch>
        </p:blipFill>
        <p:spPr>
          <a:xfrm>
            <a:off x="9003073" y="1795125"/>
            <a:ext cx="2543175" cy="4936930"/>
          </a:xfrm>
          <a:prstGeom prst="rect">
            <a:avLst/>
          </a:prstGeom>
        </p:spPr>
      </p:pic>
      <p:sp>
        <p:nvSpPr>
          <p:cNvPr id="13" name="文本框 12"/>
          <p:cNvSpPr txBox="1"/>
          <p:nvPr>
            <p:custDataLst>
              <p:tags r:id="rId5"/>
            </p:custDataLst>
          </p:nvPr>
        </p:nvSpPr>
        <p:spPr>
          <a:xfrm>
            <a:off x="11383659" y="2060848"/>
            <a:ext cx="652766" cy="3969385"/>
          </a:xfrm>
          <a:prstGeom prst="rect">
            <a:avLst/>
          </a:prstGeom>
          <a:noFill/>
        </p:spPr>
        <p:txBody>
          <a:bodyPr wrap="square" rtlCol="0" anchor="t">
            <a:spAutoFit/>
          </a:bodyPr>
          <a:lstStyle/>
          <a:p>
            <a:pPr marL="0" marR="0" lvl="0" indent="0" algn="ctr" defTabSz="914400" rtl="0" eaLnBrk="0" fontAlgn="base" latinLnBrk="0" hangingPunct="0">
              <a:lnSpc>
                <a:spcPct val="100000"/>
              </a:lnSpc>
              <a:spcBef>
                <a:spcPct val="0"/>
              </a:spcBef>
              <a:spcAft>
                <a:spcPct val="0"/>
              </a:spcAft>
              <a:buClrTx/>
              <a:buSzTx/>
              <a:buFontTx/>
              <a:buNone/>
            </a:pPr>
            <a:r>
              <a:rPr lang="zh-CN" altLang="en-US" sz="2800" b="1">
                <a:ln>
                  <a:noFill/>
                </a:ln>
                <a:effectLst/>
                <a:latin typeface="楷体" panose="02010609060101010101" charset="-122"/>
                <a:ea typeface="楷体" panose="02010609060101010101" charset="-122"/>
                <a:cs typeface="Arial" panose="020B0604020202020204" pitchFamily="34" charset="0"/>
                <a:sym typeface="+mn-ea"/>
              </a:rPr>
              <a:t>东西文化融汇</a:t>
            </a:r>
            <a:r>
              <a:rPr lang="en-US" altLang="zh-CN" sz="2800" b="1">
                <a:latin typeface="楷体" panose="02010609060101010101" charset="-122"/>
                <a:ea typeface="楷体" panose="02010609060101010101" charset="-122"/>
                <a:cs typeface="Arial" panose="020B0604020202020204" pitchFamily="34" charset="0"/>
                <a:sym typeface="+mn-ea"/>
              </a:rPr>
              <a:t>∣</a:t>
            </a:r>
            <a:r>
              <a:rPr lang="zh-CN" altLang="en-US" sz="2800" b="1">
                <a:ln>
                  <a:noFill/>
                </a:ln>
                <a:effectLst/>
                <a:latin typeface="楷体" panose="02010609060101010101" charset="-122"/>
                <a:ea typeface="楷体" panose="02010609060101010101" charset="-122"/>
                <a:cs typeface="Arial" panose="020B0604020202020204" pitchFamily="34" charset="0"/>
                <a:sym typeface="+mn-ea"/>
              </a:rPr>
              <a:t>韩国</a:t>
            </a:r>
          </a:p>
        </p:txBody>
      </p:sp>
      <p:pic>
        <p:nvPicPr>
          <p:cNvPr id="14" name="图片 13"/>
          <p:cNvPicPr>
            <a:picLocks noChangeAspect="1"/>
          </p:cNvPicPr>
          <p:nvPr>
            <p:custDataLst>
              <p:tags r:id="rId6"/>
            </p:custDataLst>
          </p:nvPr>
        </p:nvPicPr>
        <p:blipFill>
          <a:blip r:embed="rId15"/>
          <a:srcRect t="2585"/>
          <a:stretch>
            <a:fillRect/>
          </a:stretch>
        </p:blipFill>
        <p:spPr>
          <a:xfrm>
            <a:off x="1483669" y="3806456"/>
            <a:ext cx="5036820" cy="3002014"/>
          </a:xfrm>
          <a:prstGeom prst="rect">
            <a:avLst/>
          </a:prstGeom>
        </p:spPr>
      </p:pic>
      <p:sp>
        <p:nvSpPr>
          <p:cNvPr id="15" name="文本框 14"/>
          <p:cNvSpPr txBox="1"/>
          <p:nvPr>
            <p:custDataLst>
              <p:tags r:id="rId7"/>
            </p:custDataLst>
          </p:nvPr>
        </p:nvSpPr>
        <p:spPr>
          <a:xfrm>
            <a:off x="155574" y="4631347"/>
            <a:ext cx="1410970" cy="1814830"/>
          </a:xfrm>
          <a:prstGeom prst="rect">
            <a:avLst/>
          </a:prstGeom>
          <a:noFill/>
        </p:spPr>
        <p:txBody>
          <a:bodyPr wrap="square" rtlCol="0" anchor="t">
            <a:spAutoFit/>
          </a:bodyPr>
          <a:lstStyle/>
          <a:p>
            <a:pPr marL="0" marR="0" lvl="0" indent="0" algn="ctr" defTabSz="914400" rtl="0" eaLnBrk="0" fontAlgn="base" latinLnBrk="0" hangingPunct="0">
              <a:lnSpc>
                <a:spcPct val="100000"/>
              </a:lnSpc>
              <a:spcBef>
                <a:spcPct val="0"/>
              </a:spcBef>
              <a:spcAft>
                <a:spcPct val="0"/>
              </a:spcAft>
              <a:buClrTx/>
              <a:buSzTx/>
              <a:buFontTx/>
              <a:buNone/>
            </a:pPr>
            <a:r>
              <a:rPr lang="zh-CN" altLang="en-US" sz="2800" b="1">
                <a:ln>
                  <a:noFill/>
                </a:ln>
                <a:effectLst/>
                <a:latin typeface="楷体" panose="02010609060101010101" charset="-122"/>
                <a:ea typeface="楷体" panose="02010609060101010101" charset="-122"/>
                <a:cs typeface="Arial" panose="020B0604020202020204" pitchFamily="34" charset="0"/>
                <a:sym typeface="+mn-ea"/>
              </a:rPr>
              <a:t>东西文化融汇</a:t>
            </a:r>
          </a:p>
          <a:p>
            <a:pPr marL="0" marR="0" lvl="0" indent="0" algn="ctr" defTabSz="914400" rtl="0" eaLnBrk="0" fontAlgn="base" latinLnBrk="0" hangingPunct="0">
              <a:lnSpc>
                <a:spcPct val="100000"/>
              </a:lnSpc>
              <a:spcBef>
                <a:spcPct val="0"/>
              </a:spcBef>
              <a:spcAft>
                <a:spcPct val="0"/>
              </a:spcAft>
              <a:buClrTx/>
              <a:buSzTx/>
              <a:buFontTx/>
              <a:buNone/>
            </a:pPr>
            <a:r>
              <a:rPr lang="en-US" altLang="zh-CN" sz="2800" b="1">
                <a:ln>
                  <a:noFill/>
                </a:ln>
                <a:effectLst/>
                <a:latin typeface="楷体" panose="02010609060101010101" charset="-122"/>
                <a:ea typeface="楷体" panose="02010609060101010101" charset="-122"/>
                <a:cs typeface="Arial" panose="020B0604020202020204" pitchFamily="34" charset="0"/>
                <a:sym typeface="+mn-ea"/>
              </a:rPr>
              <a:t>——</a:t>
            </a:r>
            <a:r>
              <a:rPr lang="zh-CN" altLang="en-US" sz="2800" b="1">
                <a:ln>
                  <a:noFill/>
                </a:ln>
                <a:effectLst/>
                <a:latin typeface="楷体" panose="02010609060101010101" charset="-122"/>
                <a:ea typeface="楷体" panose="02010609060101010101" charset="-122"/>
                <a:cs typeface="Arial" panose="020B0604020202020204" pitchFamily="34" charset="0"/>
                <a:sym typeface="+mn-ea"/>
              </a:rPr>
              <a:t>新加坡</a:t>
            </a:r>
          </a:p>
        </p:txBody>
      </p:sp>
      <p:pic>
        <p:nvPicPr>
          <p:cNvPr id="16" name="图片 15"/>
          <p:cNvPicPr>
            <a:picLocks noChangeAspect="1"/>
          </p:cNvPicPr>
          <p:nvPr>
            <p:custDataLst>
              <p:tags r:id="rId8"/>
            </p:custDataLst>
          </p:nvPr>
        </p:nvPicPr>
        <p:blipFill>
          <a:blip r:embed="rId16"/>
          <a:stretch>
            <a:fillRect/>
          </a:stretch>
        </p:blipFill>
        <p:spPr>
          <a:xfrm>
            <a:off x="6566363" y="2164715"/>
            <a:ext cx="2499360" cy="4643755"/>
          </a:xfrm>
          <a:prstGeom prst="rect">
            <a:avLst/>
          </a:prstGeom>
        </p:spPr>
      </p:pic>
      <p:sp>
        <p:nvSpPr>
          <p:cNvPr id="17" name="文本框 16"/>
          <p:cNvSpPr txBox="1"/>
          <p:nvPr>
            <p:custDataLst>
              <p:tags r:id="rId9"/>
            </p:custDataLst>
          </p:nvPr>
        </p:nvSpPr>
        <p:spPr>
          <a:xfrm>
            <a:off x="5791835" y="2585347"/>
            <a:ext cx="1685709" cy="1383665"/>
          </a:xfrm>
          <a:prstGeom prst="rect">
            <a:avLst/>
          </a:prstGeom>
          <a:noFill/>
        </p:spPr>
        <p:txBody>
          <a:bodyPr wrap="square" rtlCol="0" anchor="t">
            <a:spAutoFit/>
          </a:bodyPr>
          <a:lstStyle/>
          <a:p>
            <a:pPr marL="0" marR="0" lvl="0" indent="0" algn="ctr" defTabSz="914400" rtl="0" eaLnBrk="0" fontAlgn="base" latinLnBrk="0" hangingPunct="0">
              <a:lnSpc>
                <a:spcPct val="100000"/>
              </a:lnSpc>
              <a:spcBef>
                <a:spcPct val="0"/>
              </a:spcBef>
              <a:spcAft>
                <a:spcPct val="0"/>
              </a:spcAft>
              <a:buClrTx/>
              <a:buSzTx/>
              <a:buFontTx/>
              <a:buNone/>
            </a:pPr>
            <a:r>
              <a:rPr lang="zh-CN" altLang="en-US" sz="2800" b="1">
                <a:ln>
                  <a:noFill/>
                </a:ln>
                <a:effectLst/>
                <a:latin typeface="楷体" panose="02010609060101010101" charset="-122"/>
                <a:ea typeface="楷体" panose="02010609060101010101" charset="-122"/>
                <a:cs typeface="Arial" panose="020B0604020202020204" pitchFamily="34" charset="0"/>
                <a:sym typeface="+mn-ea"/>
              </a:rPr>
              <a:t>文明古国新生</a:t>
            </a:r>
          </a:p>
          <a:p>
            <a:pPr marL="0" marR="0" lvl="0" indent="0" algn="ctr" defTabSz="914400" rtl="0" eaLnBrk="0" fontAlgn="base" latinLnBrk="0" hangingPunct="0">
              <a:lnSpc>
                <a:spcPct val="100000"/>
              </a:lnSpc>
              <a:spcBef>
                <a:spcPct val="0"/>
              </a:spcBef>
              <a:spcAft>
                <a:spcPct val="0"/>
              </a:spcAft>
              <a:buClrTx/>
              <a:buSzTx/>
              <a:buFontTx/>
              <a:buNone/>
            </a:pPr>
            <a:r>
              <a:rPr lang="zh-CN" altLang="en-US" sz="2800" b="1">
                <a:ln>
                  <a:noFill/>
                </a:ln>
                <a:effectLst/>
                <a:latin typeface="楷体" panose="02010609060101010101" charset="-122"/>
                <a:ea typeface="楷体" panose="02010609060101010101" charset="-122"/>
                <a:cs typeface="Arial" panose="020B0604020202020204" pitchFamily="34" charset="0"/>
                <a:sym typeface="+mn-ea"/>
              </a:rPr>
              <a:t>（埃及）</a:t>
            </a:r>
          </a:p>
        </p:txBody>
      </p:sp>
      <p:sp>
        <p:nvSpPr>
          <p:cNvPr id="11" name="文本框 10"/>
          <p:cNvSpPr txBox="1"/>
          <p:nvPr>
            <p:custDataLst>
              <p:tags r:id="rId10"/>
            </p:custDataLst>
          </p:nvPr>
        </p:nvSpPr>
        <p:spPr>
          <a:xfrm>
            <a:off x="3704519" y="1795125"/>
            <a:ext cx="3579276" cy="953135"/>
          </a:xfrm>
          <a:prstGeom prst="rect">
            <a:avLst/>
          </a:prstGeom>
          <a:noFill/>
        </p:spPr>
        <p:txBody>
          <a:bodyPr wrap="square" rtlCol="0" anchor="t">
            <a:spAutoFit/>
          </a:bodyPr>
          <a:lstStyle/>
          <a:p>
            <a:pPr marL="0" marR="0" lvl="0" indent="0" algn="ctr" defTabSz="914400" rtl="0" eaLnBrk="0" fontAlgn="base" latinLnBrk="0" hangingPunct="0">
              <a:lnSpc>
                <a:spcPct val="100000"/>
              </a:lnSpc>
              <a:spcBef>
                <a:spcPct val="0"/>
              </a:spcBef>
              <a:spcAft>
                <a:spcPct val="0"/>
              </a:spcAft>
              <a:buClrTx/>
              <a:buSzTx/>
              <a:buFontTx/>
              <a:buNone/>
            </a:pPr>
            <a:r>
              <a:rPr lang="zh-CN" altLang="en-US" sz="2800" b="1">
                <a:ln>
                  <a:noFill/>
                </a:ln>
                <a:effectLst/>
                <a:latin typeface="楷体" panose="02010609060101010101" charset="-122"/>
                <a:ea typeface="楷体" panose="02010609060101010101" charset="-122"/>
                <a:cs typeface="Arial" panose="020B0604020202020204" pitchFamily="34" charset="0"/>
                <a:sym typeface="+mn-ea"/>
              </a:rPr>
              <a:t>文明古国新生</a:t>
            </a:r>
          </a:p>
          <a:p>
            <a:pPr marL="0" marR="0" lvl="0" indent="0" algn="ctr" defTabSz="914400" rtl="0" eaLnBrk="0" fontAlgn="base" latinLnBrk="0" hangingPunct="0">
              <a:lnSpc>
                <a:spcPct val="100000"/>
              </a:lnSpc>
              <a:spcBef>
                <a:spcPct val="0"/>
              </a:spcBef>
              <a:spcAft>
                <a:spcPct val="0"/>
              </a:spcAft>
              <a:buClrTx/>
              <a:buSzTx/>
              <a:buFontTx/>
              <a:buNone/>
            </a:pPr>
            <a:r>
              <a:rPr lang="zh-CN" altLang="en-US" sz="2800" b="1">
                <a:ln>
                  <a:noFill/>
                </a:ln>
                <a:effectLst/>
                <a:latin typeface="楷体" panose="02010609060101010101" charset="-122"/>
                <a:ea typeface="楷体" panose="02010609060101010101" charset="-122"/>
                <a:cs typeface="Arial" panose="020B0604020202020204" pitchFamily="34" charset="0"/>
                <a:sym typeface="+mn-ea"/>
              </a:rPr>
              <a:t>（印度）</a:t>
            </a:r>
          </a:p>
        </p:txBody>
      </p:sp>
      <p:sp>
        <p:nvSpPr>
          <p:cNvPr id="36" name="TextBox 15"/>
          <p:cNvSpPr txBox="1"/>
          <p:nvPr>
            <p:custDataLst>
              <p:tags r:id="rId11"/>
            </p:custDataLst>
          </p:nvPr>
        </p:nvSpPr>
        <p:spPr>
          <a:xfrm>
            <a:off x="103505" y="38735"/>
            <a:ext cx="8018145" cy="521970"/>
          </a:xfrm>
          <a:prstGeom prst="rect">
            <a:avLst/>
          </a:prstGeom>
          <a:noFill/>
        </p:spPr>
        <p:txBody>
          <a:bodyPr wrap="square" rtlCol="0">
            <a:spAutoFit/>
          </a:bodyPr>
          <a:lstStyle/>
          <a:p>
            <a:pPr lvl="0" algn="l">
              <a:buClrTx/>
              <a:buSzTx/>
              <a:buFont typeface="Arial" panose="020B0604020202020204" pitchFamily="34" charset="0"/>
            </a:pPr>
            <a:r>
              <a:rPr lang="zh-CN" altLang="en-US" sz="2800" b="1">
                <a:solidFill>
                  <a:srgbClr val="C00000"/>
                </a:solidFill>
                <a:latin typeface="微软雅黑" panose="020B0503020204020204" charset="-122"/>
                <a:ea typeface="微软雅黑" panose="020B0503020204020204" charset="-122"/>
                <a:sym typeface="+mn-ea"/>
              </a:rPr>
              <a:t>三、第二次世界大战后新兴民族国家的文化发展</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down)">
                                      <p:cBhvr>
                                        <p:cTn id="11" dur="500"/>
                                        <p:tgtEl>
                                          <p:spTgt spid="10"/>
                                        </p:tgtEl>
                                      </p:cBhvr>
                                    </p:animEffect>
                                  </p:childTnLst>
                                </p:cTn>
                              </p:par>
                              <p:par>
                                <p:cTn id="12" presetID="22" presetClass="entr" presetSubtype="4" fill="hold" grpId="5"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down)">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down)">
                                      <p:cBhvr>
                                        <p:cTn id="19" dur="500"/>
                                        <p:tgtEl>
                                          <p:spTgt spid="16"/>
                                        </p:tgtEl>
                                      </p:cBhvr>
                                    </p:animEffect>
                                  </p:childTnLst>
                                </p:cTn>
                              </p:par>
                              <p:par>
                                <p:cTn id="20" presetID="22" presetClass="entr" presetSubtype="4" fill="hold" grpId="4"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down)">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500"/>
                                        <p:tgtEl>
                                          <p:spTgt spid="12"/>
                                        </p:tgtEl>
                                      </p:cBhvr>
                                    </p:animEffect>
                                  </p:childTnLst>
                                </p:cTn>
                              </p:par>
                              <p:par>
                                <p:cTn id="28" presetID="22" presetClass="entr" presetSubtype="4" fill="hold" grpId="2"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down)">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down)">
                                      <p:cBhvr>
                                        <p:cTn id="35" dur="500"/>
                                        <p:tgtEl>
                                          <p:spTgt spid="14"/>
                                        </p:tgtEl>
                                      </p:cBhvr>
                                    </p:animEffect>
                                  </p:childTnLst>
                                </p:cTn>
                              </p:par>
                              <p:par>
                                <p:cTn id="36" presetID="22" presetClass="entr" presetSubtype="4" fill="hold" grpId="3"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down)">
                                      <p:cBhvr>
                                        <p:cTn id="3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3" grpId="2"/>
      <p:bldP spid="15" grpId="3"/>
      <p:bldP spid="17" grpId="4"/>
      <p:bldP spid="11" grpId="5"/>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Group 98"/>
          <p:cNvGraphicFramePr>
            <a:graphicFrameLocks noGrp="1"/>
          </p:cNvGraphicFramePr>
          <p:nvPr>
            <p:custDataLst>
              <p:tags r:id="rId1"/>
            </p:custDataLst>
          </p:nvPr>
        </p:nvGraphicFramePr>
        <p:xfrm>
          <a:off x="260040" y="634975"/>
          <a:ext cx="11671300" cy="6082665"/>
        </p:xfrm>
        <a:graphic>
          <a:graphicData uri="http://schemas.openxmlformats.org/drawingml/2006/table">
            <a:tbl>
              <a:tblPr/>
              <a:tblGrid>
                <a:gridCol w="1007110">
                  <a:extLst>
                    <a:ext uri="{9D8B030D-6E8A-4147-A177-3AD203B41FA5}">
                      <a16:colId xmlns:a16="http://schemas.microsoft.com/office/drawing/2014/main" val="20000"/>
                    </a:ext>
                  </a:extLst>
                </a:gridCol>
                <a:gridCol w="904240">
                  <a:extLst>
                    <a:ext uri="{9D8B030D-6E8A-4147-A177-3AD203B41FA5}">
                      <a16:colId xmlns:a16="http://schemas.microsoft.com/office/drawing/2014/main" val="20001"/>
                    </a:ext>
                  </a:extLst>
                </a:gridCol>
                <a:gridCol w="4374515">
                  <a:extLst>
                    <a:ext uri="{9D8B030D-6E8A-4147-A177-3AD203B41FA5}">
                      <a16:colId xmlns:a16="http://schemas.microsoft.com/office/drawing/2014/main" val="20002"/>
                    </a:ext>
                  </a:extLst>
                </a:gridCol>
                <a:gridCol w="3873500">
                  <a:extLst>
                    <a:ext uri="{9D8B030D-6E8A-4147-A177-3AD203B41FA5}">
                      <a16:colId xmlns:a16="http://schemas.microsoft.com/office/drawing/2014/main" val="20003"/>
                    </a:ext>
                  </a:extLst>
                </a:gridCol>
                <a:gridCol w="1511935">
                  <a:extLst>
                    <a:ext uri="{9D8B030D-6E8A-4147-A177-3AD203B41FA5}">
                      <a16:colId xmlns:a16="http://schemas.microsoft.com/office/drawing/2014/main" val="20004"/>
                    </a:ext>
                  </a:extLst>
                </a:gridCol>
              </a:tblGrid>
              <a:tr h="626110">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2400" b="1" i="0" u="none" strike="noStrike" cap="none" normalizeH="0" baseline="0">
                        <a:ln>
                          <a:noFill/>
                        </a:ln>
                        <a:solidFill>
                          <a:schemeClr val="tx1"/>
                        </a:solidFill>
                        <a:effectLst/>
                        <a:latin typeface="微软雅黑" panose="020B0503020204020204" charset="-122"/>
                        <a:ea typeface="微软雅黑" panose="020B0503020204020204" charset="-122"/>
                        <a:cs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800" b="1" i="0" u="none" strike="noStrike" cap="none" normalizeH="0" baseline="0">
                          <a:ln>
                            <a:noFill/>
                          </a:ln>
                          <a:solidFill>
                            <a:schemeClr val="tx1"/>
                          </a:solidFill>
                          <a:effectLst/>
                          <a:latin typeface="微软雅黑" panose="020B0503020204020204" charset="-122"/>
                          <a:ea typeface="微软雅黑" panose="020B0503020204020204" charset="-122"/>
                          <a:cs typeface="Arial" panose="020B0604020202020204" pitchFamily="34" charset="0"/>
                        </a:rPr>
                        <a:t>国家</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800" b="1" i="0" u="none" strike="noStrike" cap="none" normalizeH="0" baseline="0">
                          <a:ln>
                            <a:noFill/>
                          </a:ln>
                          <a:solidFill>
                            <a:srgbClr val="FF0000"/>
                          </a:solidFill>
                          <a:effectLst/>
                          <a:latin typeface="微软雅黑" panose="020B0503020204020204" charset="-122"/>
                          <a:ea typeface="微软雅黑" panose="020B0503020204020204" charset="-122"/>
                          <a:cs typeface="Arial" panose="020B0604020202020204" pitchFamily="34" charset="0"/>
                        </a:rPr>
                        <a:t>本土文化</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800" b="1" i="0" u="none" strike="noStrike" cap="none" normalizeH="0" baseline="0">
                          <a:ln>
                            <a:noFill/>
                          </a:ln>
                          <a:solidFill>
                            <a:srgbClr val="0000FF"/>
                          </a:solidFill>
                          <a:effectLst/>
                          <a:latin typeface="微软雅黑" panose="020B0503020204020204" charset="-122"/>
                          <a:ea typeface="微软雅黑" panose="020B0503020204020204" charset="-122"/>
                          <a:cs typeface="Arial" panose="020B0604020202020204" pitchFamily="34" charset="0"/>
                        </a:rPr>
                        <a:t>外来文化</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400" b="1" i="0" u="none" strike="noStrike" cap="none" normalizeH="0" baseline="0">
                          <a:ln>
                            <a:noFill/>
                          </a:ln>
                          <a:solidFill>
                            <a:schemeClr val="tx1"/>
                          </a:solidFill>
                          <a:effectLst/>
                          <a:latin typeface="微软雅黑" panose="020B0503020204020204" charset="-122"/>
                          <a:ea typeface="微软雅黑" panose="020B0503020204020204" charset="-122"/>
                          <a:cs typeface="Arial" panose="020B0604020202020204" pitchFamily="34" charset="0"/>
                        </a:rPr>
                        <a:t>文化特点</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868805">
                <a:tc rowSpan="2">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800" b="1" i="0" u="none" strike="noStrike" cap="none" normalizeH="0" baseline="0">
                          <a:ln>
                            <a:noFill/>
                          </a:ln>
                          <a:solidFill>
                            <a:schemeClr val="tx1"/>
                          </a:solidFill>
                          <a:effectLst/>
                          <a:latin typeface="微软雅黑" panose="020B0503020204020204" charset="-122"/>
                          <a:ea typeface="微软雅黑" panose="020B0503020204020204" charset="-122"/>
                          <a:cs typeface="Arial" panose="020B0604020202020204" pitchFamily="34" charset="0"/>
                        </a:rPr>
                        <a:t>文明</a:t>
                      </a:r>
                      <a:endParaRPr kumimoji="0" lang="en-US" altLang="zh-CN" sz="2800" b="1" i="0" u="none" strike="noStrike" cap="none" normalizeH="0" baseline="0">
                        <a:ln>
                          <a:noFill/>
                        </a:ln>
                        <a:solidFill>
                          <a:schemeClr val="tx1"/>
                        </a:solidFill>
                        <a:effectLst/>
                        <a:latin typeface="微软雅黑" panose="020B0503020204020204" charset="-122"/>
                        <a:ea typeface="微软雅黑" panose="020B0503020204020204" charset="-122"/>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800" b="1" i="0" u="none" strike="noStrike" cap="none" normalizeH="0" baseline="0">
                          <a:ln>
                            <a:noFill/>
                          </a:ln>
                          <a:solidFill>
                            <a:schemeClr val="tx1"/>
                          </a:solidFill>
                          <a:effectLst/>
                          <a:latin typeface="微软雅黑" panose="020B0503020204020204" charset="-122"/>
                          <a:ea typeface="微软雅黑" panose="020B0503020204020204" charset="-122"/>
                          <a:cs typeface="Arial" panose="020B0604020202020204" pitchFamily="34" charset="0"/>
                        </a:rPr>
                        <a:t>古国</a:t>
                      </a:r>
                      <a:endParaRPr kumimoji="0" lang="en-US" altLang="zh-CN" sz="2800" b="1" i="0" u="none" strike="noStrike" cap="none" normalizeH="0" baseline="0">
                        <a:ln>
                          <a:noFill/>
                        </a:ln>
                        <a:solidFill>
                          <a:schemeClr val="tx1"/>
                        </a:solidFill>
                        <a:effectLst/>
                        <a:latin typeface="微软雅黑" panose="020B0503020204020204" charset="-122"/>
                        <a:ea typeface="微软雅黑" panose="020B0503020204020204" charset="-122"/>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800" b="1" i="0" u="none" strike="noStrike" cap="none" normalizeH="0" baseline="0">
                          <a:ln>
                            <a:noFill/>
                          </a:ln>
                          <a:solidFill>
                            <a:schemeClr val="tx1"/>
                          </a:solidFill>
                          <a:effectLst/>
                          <a:latin typeface="微软雅黑" panose="020B0503020204020204" charset="-122"/>
                          <a:ea typeface="微软雅黑" panose="020B0503020204020204" charset="-122"/>
                          <a:cs typeface="Arial" panose="020B0604020202020204" pitchFamily="34" charset="0"/>
                        </a:rPr>
                        <a:t>新生</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2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800" b="1" i="0" u="none" strike="noStrike" cap="none" normalizeH="0" baseline="0">
                          <a:ln>
                            <a:noFill/>
                          </a:ln>
                          <a:solidFill>
                            <a:schemeClr val="tx1"/>
                          </a:solidFill>
                          <a:effectLst/>
                          <a:latin typeface="微软雅黑" panose="020B0503020204020204" charset="-122"/>
                          <a:ea typeface="微软雅黑" panose="020B0503020204020204" charset="-122"/>
                          <a:cs typeface="华文中宋" panose="02010600040101010101" pitchFamily="2" charset="-122"/>
                        </a:rPr>
                        <a:t>印度</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2F0D9"/>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3000" b="1" i="0" u="none" strike="noStrike" cap="none" normalizeH="0" baseline="0">
                        <a:ln>
                          <a:noFill/>
                        </a:ln>
                        <a:solidFill>
                          <a:schemeClr val="tx1"/>
                        </a:solidFill>
                        <a:effectLst/>
                        <a:latin typeface="微软雅黑" panose="020B0503020204020204" charset="-122"/>
                        <a:ea typeface="微软雅黑" panose="020B0503020204020204" charset="-122"/>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3000" b="1" i="0" u="none" strike="noStrike" cap="none" normalizeH="0" baseline="0">
                        <a:ln>
                          <a:noFill/>
                        </a:ln>
                        <a:solidFill>
                          <a:schemeClr val="tx1"/>
                        </a:solidFill>
                        <a:effectLst/>
                        <a:latin typeface="微软雅黑" panose="020B0503020204020204" charset="-122"/>
                        <a:ea typeface="微软雅黑" panose="020B0503020204020204" charset="-122"/>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3000" b="1" i="0" u="none" strike="noStrike" cap="none" normalizeH="0" baseline="0">
                        <a:ln>
                          <a:noFill/>
                        </a:ln>
                        <a:solidFill>
                          <a:schemeClr val="tx1"/>
                        </a:solidFill>
                        <a:effectLst/>
                        <a:latin typeface="微软雅黑" panose="020B0503020204020204" charset="-122"/>
                        <a:ea typeface="微软雅黑" panose="020B0503020204020204" charset="-122"/>
                        <a:cs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2F0D9"/>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3000" b="1" i="0" u="none" strike="noStrike" cap="none" normalizeH="0" baseline="0">
                        <a:ln>
                          <a:noFill/>
                        </a:ln>
                        <a:solidFill>
                          <a:schemeClr val="tx1"/>
                        </a:solidFill>
                        <a:effectLst/>
                        <a:latin typeface="微软雅黑" panose="020B0503020204020204" charset="-122"/>
                        <a:ea typeface="微软雅黑" panose="020B0503020204020204" charset="-122"/>
                        <a:cs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2F0D9"/>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3000" b="1" i="0" u="none" strike="noStrike" cap="none" normalizeH="0" baseline="0">
                        <a:ln>
                          <a:noFill/>
                        </a:ln>
                        <a:solidFill>
                          <a:schemeClr val="tx1"/>
                        </a:solidFill>
                        <a:effectLst/>
                        <a:latin typeface="微软雅黑" panose="020B0503020204020204" charset="-122"/>
                        <a:ea typeface="微软雅黑" panose="020B0503020204020204" charset="-122"/>
                        <a:cs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2F0D9"/>
                    </a:solidFill>
                  </a:tcPr>
                </a:tc>
                <a:extLst>
                  <a:ext uri="{0D108BD9-81ED-4DB2-BD59-A6C34878D82A}">
                    <a16:rowId xmlns:a16="http://schemas.microsoft.com/office/drawing/2014/main" val="10001"/>
                  </a:ext>
                </a:extLst>
              </a:tr>
              <a:tr h="1583690">
                <a:tc vMerge="1">
                  <a:txBody>
                    <a:bodyPr/>
                    <a:lstStyle/>
                    <a:p>
                      <a:endParaRPr lang="zh-CN"/>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800" b="1" i="0" u="none" strike="noStrike" cap="none" normalizeH="0" baseline="0">
                          <a:ln>
                            <a:noFill/>
                          </a:ln>
                          <a:solidFill>
                            <a:schemeClr val="tx1"/>
                          </a:solidFill>
                          <a:effectLst/>
                          <a:latin typeface="微软雅黑" panose="020B0503020204020204" charset="-122"/>
                          <a:ea typeface="微软雅黑" panose="020B0503020204020204" charset="-122"/>
                          <a:cs typeface="华文中宋" panose="02010600040101010101" pitchFamily="2" charset="-122"/>
                        </a:rPr>
                        <a:t>埃及</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BE5D6"/>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3000" b="1" i="0" u="none" strike="noStrike" cap="none" normalizeH="0" baseline="0">
                        <a:ln>
                          <a:noFill/>
                        </a:ln>
                        <a:solidFill>
                          <a:schemeClr val="tx1"/>
                        </a:solidFill>
                        <a:effectLst/>
                        <a:latin typeface="微软雅黑" panose="020B0503020204020204" charset="-122"/>
                        <a:ea typeface="微软雅黑" panose="020B0503020204020204" charset="-122"/>
                        <a:cs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BE5D6"/>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3000" b="1" i="0" u="none" strike="noStrike" cap="none" normalizeH="0" baseline="0">
                        <a:ln>
                          <a:noFill/>
                        </a:ln>
                        <a:solidFill>
                          <a:schemeClr val="tx1"/>
                        </a:solidFill>
                        <a:effectLst/>
                        <a:latin typeface="微软雅黑" panose="020B0503020204020204" charset="-122"/>
                        <a:ea typeface="微软雅黑" panose="020B0503020204020204" charset="-122"/>
                        <a:cs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BE5D6"/>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3000" b="1" i="0" u="none" strike="noStrike" cap="none" normalizeH="0" baseline="0">
                        <a:ln>
                          <a:noFill/>
                        </a:ln>
                        <a:solidFill>
                          <a:schemeClr val="tx1"/>
                        </a:solidFill>
                        <a:effectLst/>
                        <a:latin typeface="微软雅黑" panose="020B0503020204020204" charset="-122"/>
                        <a:ea typeface="微软雅黑" panose="020B0503020204020204" charset="-122"/>
                        <a:cs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BE5D6"/>
                    </a:solidFill>
                  </a:tcPr>
                </a:tc>
                <a:extLst>
                  <a:ext uri="{0D108BD9-81ED-4DB2-BD59-A6C34878D82A}">
                    <a16:rowId xmlns:a16="http://schemas.microsoft.com/office/drawing/2014/main" val="10002"/>
                  </a:ext>
                </a:extLst>
              </a:tr>
              <a:tr h="2004060">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800" b="1" i="0" u="none" strike="noStrike" cap="none" normalizeH="0" baseline="0">
                          <a:ln>
                            <a:noFill/>
                          </a:ln>
                          <a:solidFill>
                            <a:schemeClr val="tx1"/>
                          </a:solidFill>
                          <a:effectLst/>
                          <a:latin typeface="微软雅黑" panose="020B0503020204020204" charset="-122"/>
                          <a:ea typeface="微软雅黑" panose="020B0503020204020204" charset="-122"/>
                          <a:cs typeface="Arial" panose="020B0604020202020204" pitchFamily="34" charset="0"/>
                        </a:rPr>
                        <a:t>东西</a:t>
                      </a:r>
                      <a:endParaRPr kumimoji="0" lang="en-US" altLang="zh-CN" sz="2800" b="1" i="0" u="none" strike="noStrike" cap="none" normalizeH="0" baseline="0">
                        <a:ln>
                          <a:noFill/>
                        </a:ln>
                        <a:solidFill>
                          <a:schemeClr val="tx1"/>
                        </a:solidFill>
                        <a:effectLst/>
                        <a:latin typeface="微软雅黑" panose="020B0503020204020204" charset="-122"/>
                        <a:ea typeface="微软雅黑" panose="020B0503020204020204" charset="-122"/>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800" b="1" i="0" u="none" strike="noStrike" cap="none" normalizeH="0" baseline="0">
                          <a:ln>
                            <a:noFill/>
                          </a:ln>
                          <a:solidFill>
                            <a:schemeClr val="tx1"/>
                          </a:solidFill>
                          <a:effectLst/>
                          <a:latin typeface="微软雅黑" panose="020B0503020204020204" charset="-122"/>
                          <a:ea typeface="微软雅黑" panose="020B0503020204020204" charset="-122"/>
                          <a:cs typeface="Arial" panose="020B0604020202020204" pitchFamily="34" charset="0"/>
                        </a:rPr>
                        <a:t>文化</a:t>
                      </a:r>
                      <a:endParaRPr kumimoji="0" lang="en-US" altLang="zh-CN" sz="2800" b="1" i="0" u="none" strike="noStrike" cap="none" normalizeH="0" baseline="0">
                        <a:ln>
                          <a:noFill/>
                        </a:ln>
                        <a:solidFill>
                          <a:schemeClr val="tx1"/>
                        </a:solidFill>
                        <a:effectLst/>
                        <a:latin typeface="微软雅黑" panose="020B0503020204020204" charset="-122"/>
                        <a:ea typeface="微软雅黑" panose="020B0503020204020204" charset="-122"/>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800" b="1" i="0" u="none" strike="noStrike" cap="none" normalizeH="0" baseline="0">
                          <a:ln>
                            <a:noFill/>
                          </a:ln>
                          <a:solidFill>
                            <a:schemeClr val="tx1"/>
                          </a:solidFill>
                          <a:effectLst/>
                          <a:latin typeface="微软雅黑" panose="020B0503020204020204" charset="-122"/>
                          <a:ea typeface="微软雅黑" panose="020B0503020204020204" charset="-122"/>
                          <a:cs typeface="Arial" panose="020B0604020202020204" pitchFamily="34" charset="0"/>
                        </a:rPr>
                        <a:t>融汇</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EEBF7"/>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800" b="1" i="0" u="none" strike="noStrike" cap="none" normalizeH="0" baseline="0">
                          <a:ln>
                            <a:noFill/>
                          </a:ln>
                          <a:solidFill>
                            <a:schemeClr val="tx1"/>
                          </a:solidFill>
                          <a:effectLst/>
                          <a:latin typeface="微软雅黑" panose="020B0503020204020204" charset="-122"/>
                          <a:ea typeface="微软雅黑" panose="020B0503020204020204" charset="-122"/>
                          <a:cs typeface="华文中宋" panose="02010600040101010101" pitchFamily="2" charset="-122"/>
                        </a:rPr>
                        <a:t>新加坡、</a:t>
                      </a:r>
                      <a:endParaRPr kumimoji="0" lang="en-US" altLang="zh-CN" sz="2800" b="1" i="0" u="none" strike="noStrike" cap="none" normalizeH="0" baseline="0">
                        <a:ln>
                          <a:noFill/>
                        </a:ln>
                        <a:solidFill>
                          <a:schemeClr val="tx1"/>
                        </a:solidFill>
                        <a:effectLst/>
                        <a:latin typeface="微软雅黑" panose="020B0503020204020204" charset="-122"/>
                        <a:ea typeface="微软雅黑" panose="020B0503020204020204" charset="-122"/>
                        <a:cs typeface="华文中宋" panose="02010600040101010101" pitchFamily="2" charset="-122"/>
                      </a:endParaRPr>
                    </a:p>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800" b="1" i="0" u="none" strike="noStrike" cap="none" normalizeH="0" baseline="0">
                          <a:ln>
                            <a:noFill/>
                          </a:ln>
                          <a:solidFill>
                            <a:schemeClr val="tx1"/>
                          </a:solidFill>
                          <a:effectLst/>
                          <a:latin typeface="微软雅黑" panose="020B0503020204020204" charset="-122"/>
                          <a:ea typeface="微软雅黑" panose="020B0503020204020204" charset="-122"/>
                          <a:cs typeface="华文中宋" panose="02010600040101010101" pitchFamily="2" charset="-122"/>
                        </a:rPr>
                        <a:t>韩国</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EEBF7"/>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3000" b="1" i="0" u="none" strike="noStrike" cap="none" normalizeH="0" baseline="0">
                        <a:ln>
                          <a:noFill/>
                        </a:ln>
                        <a:solidFill>
                          <a:schemeClr val="tx1"/>
                        </a:solidFill>
                        <a:effectLst/>
                        <a:latin typeface="微软雅黑" panose="020B0503020204020204" charset="-122"/>
                        <a:ea typeface="微软雅黑" panose="020B0503020204020204" charset="-122"/>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pPr>
                      <a:endParaRPr kumimoji="0" lang="en-US" altLang="zh-CN" sz="3000" b="1" i="0" u="none" strike="noStrike" cap="none" normalizeH="0" baseline="0">
                        <a:ln>
                          <a:noFill/>
                        </a:ln>
                        <a:solidFill>
                          <a:schemeClr val="tx1"/>
                        </a:solidFill>
                        <a:effectLst/>
                        <a:latin typeface="微软雅黑" panose="020B0503020204020204" charset="-122"/>
                        <a:ea typeface="微软雅黑" panose="020B0503020204020204" charset="-122"/>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3000" b="1" i="0" u="none" strike="noStrike" cap="none" normalizeH="0" baseline="0">
                        <a:ln>
                          <a:noFill/>
                        </a:ln>
                        <a:solidFill>
                          <a:schemeClr val="tx1"/>
                        </a:solidFill>
                        <a:effectLst/>
                        <a:latin typeface="微软雅黑" panose="020B0503020204020204" charset="-122"/>
                        <a:ea typeface="微软雅黑" panose="020B0503020204020204" charset="-122"/>
                        <a:cs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EEBF7"/>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3000" b="1" i="0" u="none" strike="noStrike" cap="none" normalizeH="0" baseline="0">
                        <a:ln>
                          <a:noFill/>
                        </a:ln>
                        <a:solidFill>
                          <a:schemeClr val="tx1"/>
                        </a:solidFill>
                        <a:effectLst/>
                        <a:latin typeface="微软雅黑" panose="020B0503020204020204" charset="-122"/>
                        <a:ea typeface="微软雅黑" panose="020B0503020204020204" charset="-122"/>
                        <a:cs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EEBF7"/>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3000" b="1" i="0" u="none" strike="noStrike" cap="none" normalizeH="0" baseline="0">
                        <a:ln>
                          <a:noFill/>
                        </a:ln>
                        <a:solidFill>
                          <a:schemeClr val="tx1"/>
                        </a:solidFill>
                        <a:effectLst/>
                        <a:latin typeface="微软雅黑" panose="020B0503020204020204" charset="-122"/>
                        <a:ea typeface="微软雅黑" panose="020B0503020204020204" charset="-122"/>
                        <a:cs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EEBF7"/>
                    </a:solidFill>
                  </a:tcPr>
                </a:tc>
                <a:extLst>
                  <a:ext uri="{0D108BD9-81ED-4DB2-BD59-A6C34878D82A}">
                    <a16:rowId xmlns:a16="http://schemas.microsoft.com/office/drawing/2014/main" val="10003"/>
                  </a:ext>
                </a:extLst>
              </a:tr>
            </a:tbl>
          </a:graphicData>
        </a:graphic>
      </p:graphicFrame>
      <p:sp>
        <p:nvSpPr>
          <p:cNvPr id="17" name="文本框 9"/>
          <p:cNvSpPr txBox="1">
            <a:spLocks noChangeArrowheads="1"/>
          </p:cNvSpPr>
          <p:nvPr>
            <p:custDataLst>
              <p:tags r:id="rId2"/>
            </p:custDataLst>
          </p:nvPr>
        </p:nvSpPr>
        <p:spPr bwMode="auto">
          <a:xfrm>
            <a:off x="2141553" y="1275114"/>
            <a:ext cx="4489951" cy="1814830"/>
          </a:xfrm>
          <a:prstGeom prst="rect">
            <a:avLst/>
          </a:prstGeom>
          <a:noFill/>
          <a:ln w="9525">
            <a:noFill/>
            <a:miter lim="800000"/>
          </a:ln>
        </p:spPr>
        <p:txBody>
          <a:bodyPr wrap="square">
            <a:spAutoFit/>
          </a:bodyPr>
          <a:lstStyle/>
          <a:p>
            <a:r>
              <a:rPr lang="zh-CN" altLang="en-US" sz="2800" b="1">
                <a:latin typeface="楷体" panose="02010609060101010101" charset="-122"/>
                <a:ea typeface="楷体" panose="02010609060101010101" charset="-122"/>
                <a:cs typeface="仿宋" panose="02010609060101010101" charset="-122"/>
                <a:sym typeface="+mn-ea"/>
              </a:rPr>
              <a:t>①官方语言有</a:t>
            </a:r>
            <a:r>
              <a:rPr lang="zh-CN" altLang="en-US" sz="2800" b="1">
                <a:solidFill>
                  <a:srgbClr val="FF0000"/>
                </a:solidFill>
                <a:latin typeface="楷体" panose="02010609060101010101" charset="-122"/>
                <a:ea typeface="楷体" panose="02010609060101010101" charset="-122"/>
                <a:cs typeface="仿宋" panose="02010609060101010101" charset="-122"/>
                <a:sym typeface="+mn-ea"/>
              </a:rPr>
              <a:t>印地语</a:t>
            </a:r>
            <a:r>
              <a:rPr lang="zh-CN" altLang="en-US" sz="2800" b="1">
                <a:latin typeface="楷体" panose="02010609060101010101" charset="-122"/>
                <a:ea typeface="楷体" panose="02010609060101010101" charset="-122"/>
                <a:cs typeface="仿宋" panose="02010609060101010101" charset="-122"/>
                <a:sym typeface="+mn-ea"/>
              </a:rPr>
              <a:t>；</a:t>
            </a:r>
          </a:p>
          <a:p>
            <a:r>
              <a:rPr lang="zh-CN" altLang="en-US" sz="2800" b="1">
                <a:latin typeface="楷体" panose="02010609060101010101" charset="-122"/>
                <a:ea typeface="楷体" panose="02010609060101010101" charset="-122"/>
                <a:cs typeface="仿宋" panose="02010609060101010101" charset="-122"/>
                <a:sym typeface="+mn-ea"/>
              </a:rPr>
              <a:t>②崇尚甘地思想，尊重</a:t>
            </a:r>
            <a:r>
              <a:rPr lang="zh-CN" altLang="en-US" sz="2800" b="1">
                <a:solidFill>
                  <a:srgbClr val="FF0000"/>
                </a:solidFill>
                <a:latin typeface="楷体" panose="02010609060101010101" charset="-122"/>
                <a:ea typeface="楷体" panose="02010609060101010101" charset="-122"/>
                <a:cs typeface="仿宋" panose="02010609060101010101" charset="-122"/>
                <a:sym typeface="+mn-ea"/>
              </a:rPr>
              <a:t>宗教信仰多样性</a:t>
            </a:r>
            <a:r>
              <a:rPr lang="zh-CN" altLang="en-US" sz="2800" b="1">
                <a:latin typeface="楷体" panose="02010609060101010101" charset="-122"/>
                <a:ea typeface="楷体" panose="02010609060101010101" charset="-122"/>
                <a:cs typeface="仿宋" panose="02010609060101010101" charset="-122"/>
                <a:sym typeface="+mn-ea"/>
              </a:rPr>
              <a:t>；</a:t>
            </a:r>
          </a:p>
          <a:p>
            <a:r>
              <a:rPr lang="zh-CN" altLang="en-US" sz="2800" b="1">
                <a:latin typeface="楷体" panose="02010609060101010101" charset="-122"/>
                <a:ea typeface="楷体" panose="02010609060101010101" charset="-122"/>
                <a:cs typeface="仿宋" panose="02010609060101010101" charset="-122"/>
                <a:sym typeface="+mn-ea"/>
              </a:rPr>
              <a:t>③</a:t>
            </a:r>
            <a:r>
              <a:rPr lang="zh-CN" altLang="en-US" sz="2800" b="1">
                <a:solidFill>
                  <a:srgbClr val="FF0000"/>
                </a:solidFill>
                <a:latin typeface="楷体" panose="02010609060101010101" charset="-122"/>
                <a:ea typeface="楷体" panose="02010609060101010101" charset="-122"/>
                <a:cs typeface="仿宋" panose="02010609060101010101" charset="-122"/>
                <a:sym typeface="+mn-ea"/>
              </a:rPr>
              <a:t>种姓</a:t>
            </a:r>
            <a:r>
              <a:rPr lang="zh-CN" altLang="en-US" sz="2800" b="1">
                <a:latin typeface="楷体" panose="02010609060101010101" charset="-122"/>
                <a:ea typeface="楷体" panose="02010609060101010101" charset="-122"/>
                <a:cs typeface="仿宋" panose="02010609060101010101" charset="-122"/>
                <a:sym typeface="+mn-ea"/>
              </a:rPr>
              <a:t>因素等</a:t>
            </a:r>
          </a:p>
        </p:txBody>
      </p:sp>
      <p:sp>
        <p:nvSpPr>
          <p:cNvPr id="18" name="文本框 10"/>
          <p:cNvSpPr txBox="1">
            <a:spLocks noChangeArrowheads="1"/>
          </p:cNvSpPr>
          <p:nvPr>
            <p:custDataLst>
              <p:tags r:id="rId3"/>
            </p:custDataLst>
          </p:nvPr>
        </p:nvSpPr>
        <p:spPr bwMode="auto">
          <a:xfrm>
            <a:off x="6545932" y="1257842"/>
            <a:ext cx="4145915" cy="1814830"/>
          </a:xfrm>
          <a:prstGeom prst="rect">
            <a:avLst/>
          </a:prstGeom>
          <a:noFill/>
          <a:ln w="9525">
            <a:noFill/>
            <a:miter lim="800000"/>
          </a:ln>
        </p:spPr>
        <p:txBody>
          <a:bodyPr wrap="square">
            <a:spAutoFit/>
          </a:bodyPr>
          <a:lstStyle/>
          <a:p>
            <a:r>
              <a:rPr lang="zh-CN" altLang="en-US" sz="2800" b="1">
                <a:latin typeface="楷体" panose="02010609060101010101" charset="-122"/>
                <a:ea typeface="楷体" panose="02010609060101010101" charset="-122"/>
                <a:cs typeface="仿宋" panose="02010609060101010101" charset="-122"/>
                <a:sym typeface="+mn-ea"/>
              </a:rPr>
              <a:t>①</a:t>
            </a:r>
            <a:r>
              <a:rPr lang="zh-CN" altLang="en-US" sz="2800" b="1">
                <a:solidFill>
                  <a:srgbClr val="0000FF"/>
                </a:solidFill>
                <a:latin typeface="楷体" panose="02010609060101010101" charset="-122"/>
                <a:ea typeface="楷体" panose="02010609060101010101" charset="-122"/>
                <a:cs typeface="仿宋" panose="02010609060101010101" charset="-122"/>
                <a:sym typeface="+mn-ea"/>
              </a:rPr>
              <a:t>政治体制</a:t>
            </a:r>
            <a:r>
              <a:rPr lang="zh-CN" altLang="en-US" sz="2800" b="1">
                <a:latin typeface="楷体" panose="02010609060101010101" charset="-122"/>
                <a:ea typeface="楷体" panose="02010609060101010101" charset="-122"/>
                <a:cs typeface="仿宋" panose="02010609060101010101" charset="-122"/>
                <a:sym typeface="+mn-ea"/>
              </a:rPr>
              <a:t>学习英国；</a:t>
            </a:r>
            <a:endParaRPr lang="en-US" altLang="zh-CN" sz="2800" b="1">
              <a:latin typeface="楷体" panose="02010609060101010101" charset="-122"/>
              <a:ea typeface="楷体" panose="02010609060101010101" charset="-122"/>
              <a:cs typeface="仿宋" panose="02010609060101010101" charset="-122"/>
              <a:sym typeface="+mn-ea"/>
            </a:endParaRPr>
          </a:p>
          <a:p>
            <a:r>
              <a:rPr lang="zh-CN" altLang="en-US" sz="2800" b="1">
                <a:latin typeface="楷体" panose="02010609060101010101" charset="-122"/>
                <a:ea typeface="楷体" panose="02010609060101010101" charset="-122"/>
                <a:cs typeface="仿宋" panose="02010609060101010101" charset="-122"/>
                <a:sym typeface="+mn-ea"/>
              </a:rPr>
              <a:t>②主要</a:t>
            </a:r>
            <a:r>
              <a:rPr lang="zh-CN" altLang="en-US" sz="2800" b="1">
                <a:solidFill>
                  <a:srgbClr val="0000FF"/>
                </a:solidFill>
                <a:latin typeface="楷体" panose="02010609060101010101" charset="-122"/>
                <a:ea typeface="楷体" panose="02010609060101010101" charset="-122"/>
                <a:cs typeface="仿宋" panose="02010609060101010101" charset="-122"/>
                <a:sym typeface="+mn-ea"/>
              </a:rPr>
              <a:t>官方语言</a:t>
            </a:r>
            <a:r>
              <a:rPr lang="zh-CN" altLang="en-US" sz="2800" b="1">
                <a:latin typeface="楷体" panose="02010609060101010101" charset="-122"/>
                <a:ea typeface="楷体" panose="02010609060101010101" charset="-122"/>
                <a:cs typeface="仿宋" panose="02010609060101010101" charset="-122"/>
                <a:sym typeface="+mn-ea"/>
              </a:rPr>
              <a:t>有英语；</a:t>
            </a:r>
            <a:endParaRPr lang="en-US" altLang="zh-CN" sz="2800" b="1">
              <a:latin typeface="楷体" panose="02010609060101010101" charset="-122"/>
              <a:ea typeface="楷体" panose="02010609060101010101" charset="-122"/>
              <a:cs typeface="仿宋" panose="02010609060101010101" charset="-122"/>
              <a:sym typeface="+mn-ea"/>
            </a:endParaRPr>
          </a:p>
          <a:p>
            <a:r>
              <a:rPr lang="zh-CN" altLang="en-US" sz="2800" b="1">
                <a:latin typeface="楷体" panose="02010609060101010101" charset="-122"/>
                <a:ea typeface="楷体" panose="02010609060101010101" charset="-122"/>
                <a:cs typeface="仿宋" panose="02010609060101010101" charset="-122"/>
                <a:sym typeface="+mn-ea"/>
              </a:rPr>
              <a:t>③自由主义、民族主义</a:t>
            </a:r>
            <a:r>
              <a:rPr lang="en-US" altLang="zh-CN" sz="2800" b="1">
                <a:latin typeface="楷体" panose="02010609060101010101" charset="-122"/>
                <a:ea typeface="楷体" panose="02010609060101010101" charset="-122"/>
                <a:cs typeface="仿宋" panose="02010609060101010101" charset="-122"/>
                <a:sym typeface="+mn-ea"/>
              </a:rPr>
              <a:t>……</a:t>
            </a:r>
            <a:endParaRPr lang="zh-CN" altLang="en-US" sz="2800" b="1">
              <a:latin typeface="楷体" panose="02010609060101010101" charset="-122"/>
              <a:ea typeface="楷体" panose="02010609060101010101" charset="-122"/>
              <a:cs typeface="仿宋" panose="02010609060101010101" charset="-122"/>
              <a:sym typeface="+mn-ea"/>
            </a:endParaRPr>
          </a:p>
        </p:txBody>
      </p:sp>
      <p:sp>
        <p:nvSpPr>
          <p:cNvPr id="19" name="文本框 11"/>
          <p:cNvSpPr txBox="1">
            <a:spLocks noChangeArrowheads="1"/>
          </p:cNvSpPr>
          <p:nvPr>
            <p:custDataLst>
              <p:tags r:id="rId4"/>
            </p:custDataLst>
          </p:nvPr>
        </p:nvSpPr>
        <p:spPr bwMode="auto">
          <a:xfrm>
            <a:off x="2121418" y="3184758"/>
            <a:ext cx="4530219" cy="1383665"/>
          </a:xfrm>
          <a:prstGeom prst="rect">
            <a:avLst/>
          </a:prstGeom>
          <a:noFill/>
          <a:ln w="9525">
            <a:noFill/>
            <a:miter lim="800000"/>
          </a:ln>
        </p:spPr>
        <p:txBody>
          <a:bodyPr wrap="square">
            <a:spAutoFit/>
          </a:bodyPr>
          <a:lstStyle/>
          <a:p>
            <a:r>
              <a:rPr lang="zh-CN" altLang="en-US" sz="2800" b="1">
                <a:latin typeface="楷体" panose="02010609060101010101" charset="-122"/>
                <a:ea typeface="楷体" panose="02010609060101010101" charset="-122"/>
                <a:cs typeface="等线" panose="02010600030101010101" charset="-122"/>
                <a:sym typeface="+mn-ea"/>
              </a:rPr>
              <a:t>①</a:t>
            </a:r>
            <a:r>
              <a:rPr lang="zh-CN" altLang="en-US" sz="2800" b="1">
                <a:solidFill>
                  <a:srgbClr val="FF0000"/>
                </a:solidFill>
                <a:latin typeface="楷体" panose="02010609060101010101" charset="-122"/>
                <a:ea typeface="楷体" panose="02010609060101010101" charset="-122"/>
                <a:cs typeface="等线" panose="02010600030101010101" charset="-122"/>
                <a:sym typeface="+mn-ea"/>
              </a:rPr>
              <a:t>伊斯兰教</a:t>
            </a:r>
            <a:r>
              <a:rPr lang="zh-CN" altLang="en-US" sz="2800" b="1">
                <a:latin typeface="楷体" panose="02010609060101010101" charset="-122"/>
                <a:ea typeface="楷体" panose="02010609060101010101" charset="-122"/>
                <a:cs typeface="等线" panose="02010600030101010101" charset="-122"/>
                <a:sym typeface="+mn-ea"/>
              </a:rPr>
              <a:t>为官方宗教；</a:t>
            </a:r>
          </a:p>
          <a:p>
            <a:r>
              <a:rPr lang="zh-CN" altLang="en-US" sz="2800" b="1">
                <a:latin typeface="楷体" panose="02010609060101010101" charset="-122"/>
                <a:ea typeface="楷体" panose="02010609060101010101" charset="-122"/>
                <a:cs typeface="等线" panose="02010600030101010101" charset="-122"/>
                <a:sym typeface="+mn-ea"/>
              </a:rPr>
              <a:t>②</a:t>
            </a:r>
            <a:r>
              <a:rPr lang="zh-CN" altLang="en-US" sz="2800" b="1">
                <a:solidFill>
                  <a:srgbClr val="FF0000"/>
                </a:solidFill>
                <a:latin typeface="楷体" panose="02010609060101010101" charset="-122"/>
                <a:ea typeface="楷体" panose="02010609060101010101" charset="-122"/>
                <a:cs typeface="等线" panose="02010600030101010101" charset="-122"/>
                <a:sym typeface="+mn-ea"/>
              </a:rPr>
              <a:t>阿拉伯语</a:t>
            </a:r>
            <a:r>
              <a:rPr lang="zh-CN" altLang="en-US" sz="2800" b="1">
                <a:latin typeface="楷体" panose="02010609060101010101" charset="-122"/>
                <a:ea typeface="楷体" panose="02010609060101010101" charset="-122"/>
                <a:cs typeface="等线" panose="02010600030101010101" charset="-122"/>
                <a:sym typeface="+mn-ea"/>
              </a:rPr>
              <a:t>为官方语言；</a:t>
            </a:r>
            <a:endParaRPr lang="en-US" altLang="zh-CN" sz="2800" b="1">
              <a:latin typeface="楷体" panose="02010609060101010101" charset="-122"/>
              <a:ea typeface="楷体" panose="02010609060101010101" charset="-122"/>
              <a:cs typeface="等线" panose="02010600030101010101" charset="-122"/>
              <a:sym typeface="+mn-ea"/>
            </a:endParaRPr>
          </a:p>
          <a:p>
            <a:r>
              <a:rPr lang="zh-CN" altLang="en-US" sz="2800" b="1">
                <a:latin typeface="楷体" panose="02010609060101010101" charset="-122"/>
                <a:ea typeface="楷体" panose="02010609060101010101" charset="-122"/>
                <a:cs typeface="等线" panose="02010600030101010101" charset="-122"/>
                <a:sym typeface="+mn-ea"/>
              </a:rPr>
              <a:t>③古埃及留下的</a:t>
            </a:r>
            <a:r>
              <a:rPr lang="zh-CN" altLang="en-US" sz="2800" b="1">
                <a:solidFill>
                  <a:srgbClr val="FF0000"/>
                </a:solidFill>
                <a:latin typeface="楷体" panose="02010609060101010101" charset="-122"/>
                <a:ea typeface="楷体" panose="02010609060101010101" charset="-122"/>
                <a:cs typeface="等线" panose="02010600030101010101" charset="-122"/>
                <a:sym typeface="+mn-ea"/>
              </a:rPr>
              <a:t>建筑和艺术</a:t>
            </a:r>
          </a:p>
        </p:txBody>
      </p:sp>
      <p:sp>
        <p:nvSpPr>
          <p:cNvPr id="20" name="文本框 12"/>
          <p:cNvSpPr txBox="1">
            <a:spLocks noChangeArrowheads="1"/>
          </p:cNvSpPr>
          <p:nvPr>
            <p:custDataLst>
              <p:tags r:id="rId5"/>
            </p:custDataLst>
          </p:nvPr>
        </p:nvSpPr>
        <p:spPr bwMode="auto">
          <a:xfrm>
            <a:off x="6545932" y="3180076"/>
            <a:ext cx="3909977" cy="1353185"/>
          </a:xfrm>
          <a:prstGeom prst="rect">
            <a:avLst/>
          </a:prstGeom>
          <a:noFill/>
          <a:ln w="9525">
            <a:noFill/>
            <a:miter lim="800000"/>
          </a:ln>
        </p:spPr>
        <p:txBody>
          <a:bodyPr wrap="square">
            <a:spAutoFit/>
          </a:bodyPr>
          <a:lstStyle/>
          <a:p>
            <a:r>
              <a:rPr lang="zh-CN" altLang="en-US" sz="2800" b="1">
                <a:latin typeface="楷体" panose="02010609060101010101" charset="-122"/>
                <a:ea typeface="楷体" panose="02010609060101010101" charset="-122"/>
                <a:cs typeface="等线" panose="02010600030101010101" charset="-122"/>
                <a:sym typeface="+mn-ea"/>
              </a:rPr>
              <a:t>①少数人信仰</a:t>
            </a:r>
            <a:r>
              <a:rPr lang="zh-CN" altLang="en-US" sz="2800" b="1">
                <a:solidFill>
                  <a:srgbClr val="0000FF"/>
                </a:solidFill>
                <a:latin typeface="楷体" panose="02010609060101010101" charset="-122"/>
                <a:ea typeface="楷体" panose="02010609060101010101" charset="-122"/>
                <a:cs typeface="等线" panose="02010600030101010101" charset="-122"/>
                <a:sym typeface="+mn-ea"/>
              </a:rPr>
              <a:t>基督教</a:t>
            </a:r>
            <a:r>
              <a:rPr lang="zh-CN" altLang="en-US" sz="2800" b="1">
                <a:latin typeface="楷体" panose="02010609060101010101" charset="-122"/>
                <a:ea typeface="楷体" panose="02010609060101010101" charset="-122"/>
                <a:cs typeface="等线" panose="02010600030101010101" charset="-122"/>
                <a:sym typeface="+mn-ea"/>
              </a:rPr>
              <a:t>等其他宗教；</a:t>
            </a:r>
          </a:p>
          <a:p>
            <a:r>
              <a:rPr lang="zh-CN" altLang="en-US" sz="2500" b="1">
                <a:latin typeface="楷体" panose="02010609060101010101" charset="-122"/>
                <a:ea typeface="楷体" panose="02010609060101010101" charset="-122"/>
                <a:cs typeface="等线" panose="02010600030101010101" charset="-122"/>
                <a:sym typeface="+mn-ea"/>
              </a:rPr>
              <a:t>②</a:t>
            </a:r>
            <a:r>
              <a:rPr lang="zh-CN" altLang="en-US" sz="2600" b="1">
                <a:solidFill>
                  <a:srgbClr val="0000FF"/>
                </a:solidFill>
                <a:latin typeface="楷体" panose="02010609060101010101" charset="-122"/>
                <a:ea typeface="楷体" panose="02010609060101010101" charset="-122"/>
                <a:cs typeface="等线" panose="02010600030101010101" charset="-122"/>
                <a:sym typeface="+mn-ea"/>
              </a:rPr>
              <a:t>英语</a:t>
            </a:r>
            <a:r>
              <a:rPr lang="zh-CN" altLang="en-US" sz="2600" b="1">
                <a:latin typeface="楷体" panose="02010609060101010101" charset="-122"/>
                <a:ea typeface="楷体" panose="02010609060101010101" charset="-122"/>
                <a:cs typeface="等线" panose="02010600030101010101" charset="-122"/>
                <a:sym typeface="+mn-ea"/>
              </a:rPr>
              <a:t>、</a:t>
            </a:r>
            <a:r>
              <a:rPr lang="zh-CN" altLang="en-US" sz="2600" b="1">
                <a:solidFill>
                  <a:srgbClr val="0000FF"/>
                </a:solidFill>
                <a:latin typeface="楷体" panose="02010609060101010101" charset="-122"/>
                <a:ea typeface="楷体" panose="02010609060101010101" charset="-122"/>
                <a:cs typeface="等线" panose="02010600030101010101" charset="-122"/>
                <a:sym typeface="+mn-ea"/>
              </a:rPr>
              <a:t>法语</a:t>
            </a:r>
            <a:r>
              <a:rPr lang="zh-CN" altLang="en-US" sz="2600" b="1">
                <a:latin typeface="楷体" panose="02010609060101010101" charset="-122"/>
                <a:ea typeface="楷体" panose="02010609060101010101" charset="-122"/>
                <a:cs typeface="等线" panose="02010600030101010101" charset="-122"/>
                <a:sym typeface="+mn-ea"/>
              </a:rPr>
              <a:t>被广泛运用</a:t>
            </a:r>
          </a:p>
        </p:txBody>
      </p:sp>
      <p:sp>
        <p:nvSpPr>
          <p:cNvPr id="21" name="文本框 13"/>
          <p:cNvSpPr txBox="1">
            <a:spLocks noChangeArrowheads="1"/>
          </p:cNvSpPr>
          <p:nvPr>
            <p:custDataLst>
              <p:tags r:id="rId6"/>
            </p:custDataLst>
          </p:nvPr>
        </p:nvSpPr>
        <p:spPr bwMode="auto">
          <a:xfrm>
            <a:off x="2148040" y="4760150"/>
            <a:ext cx="4397892" cy="1814830"/>
          </a:xfrm>
          <a:prstGeom prst="rect">
            <a:avLst/>
          </a:prstGeom>
          <a:noFill/>
          <a:ln w="9525">
            <a:noFill/>
            <a:miter lim="800000"/>
          </a:ln>
        </p:spPr>
        <p:txBody>
          <a:bodyPr wrap="square">
            <a:spAutoFit/>
          </a:bodyPr>
          <a:lstStyle/>
          <a:p>
            <a:r>
              <a:rPr lang="zh-CN" altLang="en-US" sz="2800" b="1">
                <a:latin typeface="楷体" panose="02010609060101010101" charset="-122"/>
                <a:ea typeface="楷体" panose="02010609060101010101" charset="-122"/>
                <a:cs typeface="等线" panose="02010600030101010101" charset="-122"/>
                <a:sym typeface="+mn-ea"/>
              </a:rPr>
              <a:t>发扬</a:t>
            </a:r>
            <a:r>
              <a:rPr lang="zh-CN" altLang="en-US" sz="2800" b="1">
                <a:solidFill>
                  <a:srgbClr val="FF0000"/>
                </a:solidFill>
                <a:latin typeface="楷体" panose="02010609060101010101" charset="-122"/>
                <a:ea typeface="楷体" panose="02010609060101010101" charset="-122"/>
                <a:cs typeface="等线" panose="02010600030101010101" charset="-122"/>
                <a:sym typeface="+mn-ea"/>
              </a:rPr>
              <a:t>儒家</a:t>
            </a:r>
            <a:r>
              <a:rPr lang="zh-CN" altLang="en-US" sz="2800" b="1">
                <a:latin typeface="楷体" panose="02010609060101010101" charset="-122"/>
                <a:ea typeface="楷体" panose="02010609060101010101" charset="-122"/>
                <a:cs typeface="等线" panose="02010600030101010101" charset="-122"/>
                <a:sym typeface="+mn-ea"/>
              </a:rPr>
              <a:t>文化精华：</a:t>
            </a:r>
          </a:p>
          <a:p>
            <a:r>
              <a:rPr lang="zh-CN" altLang="en-US" sz="2800" b="1">
                <a:latin typeface="楷体" panose="02010609060101010101" charset="-122"/>
                <a:ea typeface="楷体" panose="02010609060101010101" charset="-122"/>
                <a:cs typeface="等线" panose="02010600030101010101" charset="-122"/>
                <a:sym typeface="+mn-ea"/>
              </a:rPr>
              <a:t>宽容和谐、重视教育、</a:t>
            </a:r>
          </a:p>
          <a:p>
            <a:r>
              <a:rPr lang="zh-CN" altLang="en-US" sz="2800" b="1">
                <a:latin typeface="楷体" panose="02010609060101010101" charset="-122"/>
                <a:ea typeface="楷体" panose="02010609060101010101" charset="-122"/>
                <a:cs typeface="等线" panose="02010600030101010101" charset="-122"/>
                <a:sym typeface="+mn-ea"/>
              </a:rPr>
              <a:t>社会为先、吃苦耐劳、</a:t>
            </a:r>
          </a:p>
          <a:p>
            <a:r>
              <a:rPr lang="zh-CN" altLang="en-US" sz="2800" b="1">
                <a:latin typeface="楷体" panose="02010609060101010101" charset="-122"/>
                <a:ea typeface="楷体" panose="02010609060101010101" charset="-122"/>
                <a:cs typeface="等线" panose="02010600030101010101" charset="-122"/>
                <a:sym typeface="+mn-ea"/>
              </a:rPr>
              <a:t>勤俭节约、敬老尊贤等</a:t>
            </a:r>
            <a:endParaRPr lang="en-US" altLang="zh-CN" sz="2800" b="1">
              <a:latin typeface="楷体" panose="02010609060101010101" charset="-122"/>
              <a:ea typeface="楷体" panose="02010609060101010101" charset="-122"/>
              <a:cs typeface="等线" panose="02010600030101010101" charset="-122"/>
              <a:sym typeface="+mn-ea"/>
            </a:endParaRPr>
          </a:p>
        </p:txBody>
      </p:sp>
      <p:sp>
        <p:nvSpPr>
          <p:cNvPr id="22" name="文本框 16"/>
          <p:cNvSpPr txBox="1">
            <a:spLocks noChangeArrowheads="1"/>
          </p:cNvSpPr>
          <p:nvPr>
            <p:custDataLst>
              <p:tags r:id="rId7"/>
            </p:custDataLst>
          </p:nvPr>
        </p:nvSpPr>
        <p:spPr bwMode="auto">
          <a:xfrm>
            <a:off x="6548983" y="4760150"/>
            <a:ext cx="3888193" cy="1383665"/>
          </a:xfrm>
          <a:prstGeom prst="rect">
            <a:avLst/>
          </a:prstGeom>
          <a:noFill/>
          <a:ln w="9525">
            <a:noFill/>
            <a:miter lim="800000"/>
          </a:ln>
        </p:spPr>
        <p:txBody>
          <a:bodyPr wrap="square">
            <a:spAutoFit/>
          </a:bodyPr>
          <a:lstStyle/>
          <a:p>
            <a:r>
              <a:rPr lang="zh-CN" altLang="en-US" sz="2800" b="1">
                <a:latin typeface="楷体" panose="02010609060101010101" charset="-122"/>
                <a:ea typeface="楷体" panose="02010609060101010101" charset="-122"/>
                <a:cs typeface="仿宋" panose="02010609060101010101" charset="-122"/>
                <a:sym typeface="+mn-ea"/>
              </a:rPr>
              <a:t>吸收</a:t>
            </a:r>
            <a:r>
              <a:rPr lang="zh-CN" altLang="en-US" sz="2800" b="1">
                <a:solidFill>
                  <a:srgbClr val="0000FF"/>
                </a:solidFill>
                <a:latin typeface="楷体" panose="02010609060101010101" charset="-122"/>
                <a:ea typeface="楷体" panose="02010609060101010101" charset="-122"/>
                <a:cs typeface="等线" panose="02010600030101010101" charset="-122"/>
                <a:sym typeface="+mn-ea"/>
              </a:rPr>
              <a:t>西方</a:t>
            </a:r>
            <a:r>
              <a:rPr lang="zh-CN" altLang="en-US" sz="2800" b="1">
                <a:latin typeface="楷体" panose="02010609060101010101" charset="-122"/>
                <a:ea typeface="楷体" panose="02010609060101010101" charset="-122"/>
                <a:cs typeface="仿宋" panose="02010609060101010101" charset="-122"/>
                <a:sym typeface="+mn-ea"/>
              </a:rPr>
              <a:t>文化的精华：</a:t>
            </a:r>
          </a:p>
          <a:p>
            <a:r>
              <a:rPr lang="zh-CN" altLang="en-US" sz="2800" b="1">
                <a:latin typeface="楷体" panose="02010609060101010101" charset="-122"/>
                <a:ea typeface="楷体" panose="02010609060101010101" charset="-122"/>
                <a:cs typeface="仿宋" panose="02010609060101010101" charset="-122"/>
                <a:sym typeface="+mn-ea"/>
              </a:rPr>
              <a:t>科学技术、管理知识、</a:t>
            </a:r>
          </a:p>
          <a:p>
            <a:r>
              <a:rPr lang="zh-CN" altLang="en-US" sz="2800" b="1">
                <a:latin typeface="楷体" panose="02010609060101010101" charset="-122"/>
                <a:ea typeface="楷体" panose="02010609060101010101" charset="-122"/>
                <a:cs typeface="仿宋" panose="02010609060101010101" charset="-122"/>
                <a:sym typeface="+mn-ea"/>
              </a:rPr>
              <a:t>竞争意识、高效作风等</a:t>
            </a:r>
            <a:endParaRPr lang="en-US" altLang="zh-CN" sz="2800" b="1">
              <a:latin typeface="楷体" panose="02010609060101010101" charset="-122"/>
              <a:ea typeface="楷体" panose="02010609060101010101" charset="-122"/>
              <a:cs typeface="仿宋" panose="02010609060101010101" charset="-122"/>
              <a:sym typeface="+mn-ea"/>
            </a:endParaRPr>
          </a:p>
        </p:txBody>
      </p:sp>
      <p:sp>
        <p:nvSpPr>
          <p:cNvPr id="23" name="文本框 22"/>
          <p:cNvSpPr txBox="1"/>
          <p:nvPr>
            <p:custDataLst>
              <p:tags r:id="rId8"/>
            </p:custDataLst>
          </p:nvPr>
        </p:nvSpPr>
        <p:spPr>
          <a:xfrm>
            <a:off x="10455909" y="1428928"/>
            <a:ext cx="1427241" cy="1383665"/>
          </a:xfrm>
          <a:prstGeom prst="rect">
            <a:avLst/>
          </a:prstGeom>
          <a:noFill/>
        </p:spPr>
        <p:txBody>
          <a:bodyPr wrap="square" rtlCol="0" anchor="t">
            <a:spAutoFit/>
          </a:bodyPr>
          <a:lstStyle/>
          <a:p>
            <a:pPr algn="ctr"/>
            <a:r>
              <a:rPr lang="zh-CN" altLang="en-US" sz="2800" b="1">
                <a:latin typeface="微软雅黑" panose="020B0503020204020204" charset="-122"/>
                <a:ea typeface="微软雅黑" panose="020B0503020204020204" charset="-122"/>
                <a:cs typeface="华文中宋" panose="02010600040101010101" pitchFamily="2" charset="-122"/>
                <a:sym typeface="+mn-ea"/>
              </a:rPr>
              <a:t>呈现出</a:t>
            </a:r>
            <a:r>
              <a:rPr lang="zh-CN" altLang="en-US" sz="2800" b="1">
                <a:solidFill>
                  <a:srgbClr val="FF0000"/>
                </a:solidFill>
                <a:latin typeface="微软雅黑" panose="020B0503020204020204" charset="-122"/>
                <a:ea typeface="微软雅黑" panose="020B0503020204020204" charset="-122"/>
                <a:cs typeface="华文中宋" panose="02010600040101010101" pitchFamily="2" charset="-122"/>
                <a:sym typeface="+mn-ea"/>
              </a:rPr>
              <a:t>多样化</a:t>
            </a:r>
            <a:r>
              <a:rPr lang="zh-CN" altLang="en-US" sz="2800" b="1">
                <a:latin typeface="微软雅黑" panose="020B0503020204020204" charset="-122"/>
                <a:ea typeface="微软雅黑" panose="020B0503020204020204" charset="-122"/>
                <a:cs typeface="华文中宋" panose="02010600040101010101" pitchFamily="2" charset="-122"/>
                <a:sym typeface="+mn-ea"/>
              </a:rPr>
              <a:t>特征</a:t>
            </a:r>
          </a:p>
        </p:txBody>
      </p:sp>
      <p:sp>
        <p:nvSpPr>
          <p:cNvPr id="24" name="文本框 23"/>
          <p:cNvSpPr txBox="1"/>
          <p:nvPr>
            <p:custDataLst>
              <p:tags r:id="rId9"/>
            </p:custDataLst>
          </p:nvPr>
        </p:nvSpPr>
        <p:spPr>
          <a:xfrm>
            <a:off x="10504368" y="4926833"/>
            <a:ext cx="1506855" cy="1198880"/>
          </a:xfrm>
          <a:prstGeom prst="rect">
            <a:avLst/>
          </a:prstGeom>
          <a:noFill/>
        </p:spPr>
        <p:txBody>
          <a:bodyPr wrap="square" rtlCol="0" anchor="t">
            <a:spAutoFit/>
          </a:bodyPr>
          <a:lstStyle/>
          <a:p>
            <a:r>
              <a:rPr lang="zh-CN" altLang="en-US" sz="2400" b="1">
                <a:latin typeface="微软雅黑" panose="020B0503020204020204" charset="-122"/>
                <a:ea typeface="微软雅黑" panose="020B0503020204020204" charset="-122"/>
                <a:cs typeface="华文中宋" panose="02010600040101010101" pitchFamily="2" charset="-122"/>
                <a:sym typeface="+mn-ea"/>
              </a:rPr>
              <a:t>努力创造一种</a:t>
            </a:r>
            <a:r>
              <a:rPr lang="zh-CN" altLang="en-US" sz="2400" b="1">
                <a:solidFill>
                  <a:srgbClr val="FF0000"/>
                </a:solidFill>
                <a:latin typeface="微软雅黑" panose="020B0503020204020204" charset="-122"/>
                <a:ea typeface="微软雅黑" panose="020B0503020204020204" charset="-122"/>
                <a:cs typeface="华文中宋" panose="02010600040101010101" pitchFamily="2" charset="-122"/>
                <a:sym typeface="+mn-ea"/>
              </a:rPr>
              <a:t>现代东方</a:t>
            </a:r>
            <a:r>
              <a:rPr lang="zh-CN" altLang="en-US" sz="2400" b="1">
                <a:latin typeface="微软雅黑" panose="020B0503020204020204" charset="-122"/>
                <a:ea typeface="微软雅黑" panose="020B0503020204020204" charset="-122"/>
                <a:cs typeface="华文中宋" panose="02010600040101010101" pitchFamily="2" charset="-122"/>
                <a:sym typeface="+mn-ea"/>
              </a:rPr>
              <a:t>文化</a:t>
            </a:r>
          </a:p>
        </p:txBody>
      </p:sp>
      <p:sp>
        <p:nvSpPr>
          <p:cNvPr id="25" name="文本框 24"/>
          <p:cNvSpPr txBox="1"/>
          <p:nvPr>
            <p:custDataLst>
              <p:tags r:id="rId10"/>
            </p:custDataLst>
          </p:nvPr>
        </p:nvSpPr>
        <p:spPr>
          <a:xfrm>
            <a:off x="10361956" y="3127886"/>
            <a:ext cx="1620324" cy="1476375"/>
          </a:xfrm>
          <a:prstGeom prst="rect">
            <a:avLst/>
          </a:prstGeom>
          <a:noFill/>
        </p:spPr>
        <p:txBody>
          <a:bodyPr wrap="square" rtlCol="0" anchor="t">
            <a:spAutoFit/>
          </a:bodyPr>
          <a:lstStyle/>
          <a:p>
            <a:r>
              <a:rPr lang="zh-CN" altLang="en-US" b="1">
                <a:latin typeface="微软雅黑" panose="020B0503020204020204" charset="-122"/>
                <a:ea typeface="微软雅黑" panose="020B0503020204020204" charset="-122"/>
                <a:cs typeface="华文中宋" panose="02010600040101010101" pitchFamily="2" charset="-122"/>
                <a:sym typeface="+mn-ea"/>
              </a:rPr>
              <a:t>具有</a:t>
            </a:r>
            <a:r>
              <a:rPr lang="zh-CN" altLang="en-US" b="1">
                <a:solidFill>
                  <a:srgbClr val="FF0000"/>
                </a:solidFill>
                <a:latin typeface="微软雅黑" panose="020B0503020204020204" charset="-122"/>
                <a:ea typeface="微软雅黑" panose="020B0503020204020204" charset="-122"/>
                <a:cs typeface="华文中宋" panose="02010600040101010101" pitchFamily="2" charset="-122"/>
                <a:sym typeface="+mn-ea"/>
              </a:rPr>
              <a:t>非洲特点</a:t>
            </a:r>
            <a:r>
              <a:rPr lang="zh-CN" altLang="en-US" b="1">
                <a:latin typeface="微软雅黑" panose="020B0503020204020204" charset="-122"/>
                <a:ea typeface="微软雅黑" panose="020B0503020204020204" charset="-122"/>
                <a:cs typeface="华文中宋" panose="02010600040101010101" pitchFamily="2" charset="-122"/>
                <a:sym typeface="+mn-ea"/>
              </a:rPr>
              <a:t>的</a:t>
            </a:r>
            <a:r>
              <a:rPr lang="zh-CN" altLang="en-US" b="1">
                <a:solidFill>
                  <a:srgbClr val="0000FF"/>
                </a:solidFill>
                <a:latin typeface="微软雅黑" panose="020B0503020204020204" charset="-122"/>
                <a:ea typeface="微软雅黑" panose="020B0503020204020204" charset="-122"/>
                <a:cs typeface="华文中宋" panose="02010600040101010101" pitchFamily="2" charset="-122"/>
                <a:sym typeface="+mn-ea"/>
              </a:rPr>
              <a:t>阿拉伯文化，</a:t>
            </a:r>
            <a:r>
              <a:rPr lang="zh-CN" altLang="en-US" b="1">
                <a:latin typeface="微软雅黑" panose="020B0503020204020204" charset="-122"/>
                <a:ea typeface="微软雅黑" panose="020B0503020204020204" charset="-122"/>
                <a:cs typeface="华文中宋" panose="02010600040101010101" pitchFamily="2" charset="-122"/>
                <a:sym typeface="+mn-ea"/>
              </a:rPr>
              <a:t>并带有</a:t>
            </a:r>
            <a:r>
              <a:rPr lang="zh-CN" altLang="en-US" b="1">
                <a:solidFill>
                  <a:srgbClr val="0000FF"/>
                </a:solidFill>
                <a:latin typeface="微软雅黑" panose="020B0503020204020204" charset="-122"/>
                <a:ea typeface="微软雅黑" panose="020B0503020204020204" charset="-122"/>
                <a:cs typeface="华文中宋" panose="02010600040101010101" pitchFamily="2" charset="-122"/>
                <a:sym typeface="+mn-ea"/>
              </a:rPr>
              <a:t>欧洲</a:t>
            </a:r>
            <a:r>
              <a:rPr lang="zh-CN" altLang="en-US" b="1">
                <a:latin typeface="微软雅黑" panose="020B0503020204020204" charset="-122"/>
                <a:ea typeface="微软雅黑" panose="020B0503020204020204" charset="-122"/>
                <a:cs typeface="华文中宋" panose="02010600040101010101" pitchFamily="2" charset="-122"/>
                <a:sym typeface="+mn-ea"/>
              </a:rPr>
              <a:t>和</a:t>
            </a:r>
            <a:r>
              <a:rPr lang="zh-CN" altLang="en-US" b="1">
                <a:solidFill>
                  <a:srgbClr val="0000FF"/>
                </a:solidFill>
                <a:latin typeface="微软雅黑" panose="020B0503020204020204" charset="-122"/>
                <a:ea typeface="微软雅黑" panose="020B0503020204020204" charset="-122"/>
                <a:cs typeface="华文中宋" panose="02010600040101010101" pitchFamily="2" charset="-122"/>
                <a:sym typeface="+mn-ea"/>
              </a:rPr>
              <a:t>西亚</a:t>
            </a:r>
            <a:r>
              <a:rPr lang="zh-CN" altLang="en-US" b="1">
                <a:latin typeface="微软雅黑" panose="020B0503020204020204" charset="-122"/>
                <a:ea typeface="微软雅黑" panose="020B0503020204020204" charset="-122"/>
                <a:cs typeface="华文中宋" panose="02010600040101010101" pitchFamily="2" charset="-122"/>
                <a:sym typeface="+mn-ea"/>
              </a:rPr>
              <a:t>等地的文化元素</a:t>
            </a:r>
          </a:p>
        </p:txBody>
      </p:sp>
      <p:sp>
        <p:nvSpPr>
          <p:cNvPr id="30" name="AutoShape 15"/>
          <p:cNvSpPr>
            <a:spLocks noChangeArrowheads="1"/>
          </p:cNvSpPr>
          <p:nvPr>
            <p:custDataLst>
              <p:tags r:id="rId11"/>
            </p:custDataLst>
          </p:nvPr>
        </p:nvSpPr>
        <p:spPr bwMode="auto">
          <a:xfrm>
            <a:off x="4803237" y="633539"/>
            <a:ext cx="5594801" cy="1692380"/>
          </a:xfrm>
          <a:prstGeom prst="flowChartAlternateProcess">
            <a:avLst/>
          </a:prstGeom>
          <a:solidFill>
            <a:srgbClr val="FFFF00"/>
          </a:solidFill>
          <a:ln w="28575">
            <a:solidFill>
              <a:schemeClr val="tx1"/>
            </a:solidFill>
            <a:miter lim="800000"/>
          </a:ln>
        </p:spPr>
        <p:txBody>
          <a:bodyPr wrap="none" anchor="ctr"/>
          <a:lstStyle/>
          <a:p>
            <a:endParaRPr lang="zh-CN" altLang="en-US">
              <a:latin typeface="+mn-ea"/>
              <a:ea typeface="+mn-ea"/>
            </a:endParaRPr>
          </a:p>
        </p:txBody>
      </p:sp>
      <p:sp>
        <p:nvSpPr>
          <p:cNvPr id="27" name="矩形 5"/>
          <p:cNvSpPr>
            <a:spLocks noChangeArrowheads="1"/>
          </p:cNvSpPr>
          <p:nvPr>
            <p:custDataLst>
              <p:tags r:id="rId12"/>
            </p:custDataLst>
          </p:nvPr>
        </p:nvSpPr>
        <p:spPr bwMode="auto">
          <a:xfrm>
            <a:off x="4913667" y="645962"/>
            <a:ext cx="3738880" cy="521970"/>
          </a:xfrm>
          <a:prstGeom prst="rect">
            <a:avLst/>
          </a:prstGeom>
          <a:noFill/>
          <a:ln w="9525">
            <a:noFill/>
            <a:miter lim="800000"/>
          </a:ln>
        </p:spPr>
        <p:txBody>
          <a:bodyPr wrap="none">
            <a:spAutoFit/>
          </a:bodyPr>
          <a:lstStyle/>
          <a:p>
            <a:pPr lvl="0" algn="l">
              <a:buClrTx/>
              <a:buSzTx/>
              <a:buFontTx/>
            </a:pPr>
            <a:r>
              <a:rPr lang="en-US" altLang="zh-CN" sz="2800" b="1">
                <a:latin typeface="+mn-ea"/>
                <a:ea typeface="+mn-ea"/>
                <a:cs typeface="华文中宋" panose="02010600040101010101" pitchFamily="2" charset="-122"/>
                <a:sym typeface="+mn-ea"/>
              </a:rPr>
              <a:t>①吸收借鉴外来文化。</a:t>
            </a:r>
          </a:p>
        </p:txBody>
      </p:sp>
      <p:sp>
        <p:nvSpPr>
          <p:cNvPr id="28" name="矩形 6"/>
          <p:cNvSpPr>
            <a:spLocks noChangeArrowheads="1"/>
          </p:cNvSpPr>
          <p:nvPr>
            <p:custDataLst>
              <p:tags r:id="rId13"/>
            </p:custDataLst>
          </p:nvPr>
        </p:nvSpPr>
        <p:spPr bwMode="auto">
          <a:xfrm>
            <a:off x="4913667" y="1155584"/>
            <a:ext cx="3738880" cy="521970"/>
          </a:xfrm>
          <a:prstGeom prst="rect">
            <a:avLst/>
          </a:prstGeom>
          <a:noFill/>
          <a:ln w="9525">
            <a:noFill/>
            <a:miter lim="800000"/>
          </a:ln>
        </p:spPr>
        <p:txBody>
          <a:bodyPr wrap="none">
            <a:spAutoFit/>
          </a:bodyPr>
          <a:lstStyle/>
          <a:p>
            <a:pPr lvl="0" algn="l">
              <a:buClrTx/>
              <a:buSzTx/>
              <a:buFontTx/>
            </a:pPr>
            <a:r>
              <a:rPr lang="en-US" altLang="zh-CN" sz="2800" b="1">
                <a:latin typeface="+mn-ea"/>
                <a:ea typeface="+mn-ea"/>
                <a:cs typeface="华文中宋" panose="02010600040101010101" pitchFamily="2" charset="-122"/>
                <a:sym typeface="+mn-ea"/>
              </a:rPr>
              <a:t>②重视民族文化复兴。</a:t>
            </a:r>
          </a:p>
        </p:txBody>
      </p:sp>
      <p:sp>
        <p:nvSpPr>
          <p:cNvPr id="29" name="矩形 7"/>
          <p:cNvSpPr>
            <a:spLocks noChangeArrowheads="1"/>
          </p:cNvSpPr>
          <p:nvPr>
            <p:custDataLst>
              <p:tags r:id="rId14"/>
            </p:custDataLst>
          </p:nvPr>
        </p:nvSpPr>
        <p:spPr bwMode="auto">
          <a:xfrm>
            <a:off x="4909567" y="1666823"/>
            <a:ext cx="5516880" cy="521970"/>
          </a:xfrm>
          <a:prstGeom prst="rect">
            <a:avLst/>
          </a:prstGeom>
          <a:noFill/>
          <a:ln w="9525">
            <a:noFill/>
            <a:miter lim="800000"/>
          </a:ln>
        </p:spPr>
        <p:txBody>
          <a:bodyPr wrap="none">
            <a:spAutoFit/>
          </a:bodyPr>
          <a:lstStyle/>
          <a:p>
            <a:r>
              <a:rPr lang="en-US" altLang="zh-CN" sz="2800" b="1">
                <a:latin typeface="+mn-ea"/>
                <a:ea typeface="+mn-ea"/>
                <a:cs typeface="华文中宋" panose="02010600040101010101" pitchFamily="2" charset="-122"/>
              </a:rPr>
              <a:t>③</a:t>
            </a:r>
            <a:r>
              <a:rPr lang="zh-CN" altLang="zh-CN" sz="2800" b="1">
                <a:latin typeface="+mn-ea"/>
                <a:ea typeface="+mn-ea"/>
                <a:cs typeface="华文中宋" panose="02010600040101010101" pitchFamily="2" charset="-122"/>
              </a:rPr>
              <a:t>在传统与现代碰撞中创新发展。</a:t>
            </a:r>
            <a:endParaRPr lang="zh-CN" altLang="en-US" sz="2800" b="1">
              <a:latin typeface="+mn-ea"/>
              <a:ea typeface="+mn-ea"/>
              <a:cs typeface="华文中宋" panose="02010600040101010101" pitchFamily="2" charset="-122"/>
            </a:endParaRPr>
          </a:p>
        </p:txBody>
      </p:sp>
      <p:sp>
        <p:nvSpPr>
          <p:cNvPr id="7" name="文本框 6"/>
          <p:cNvSpPr txBox="1"/>
          <p:nvPr>
            <p:custDataLst>
              <p:tags r:id="rId15"/>
            </p:custDataLst>
          </p:nvPr>
        </p:nvSpPr>
        <p:spPr>
          <a:xfrm>
            <a:off x="8121650" y="53975"/>
            <a:ext cx="2945130" cy="521970"/>
          </a:xfrm>
          <a:prstGeom prst="rect">
            <a:avLst/>
          </a:prstGeom>
          <a:noFill/>
        </p:spPr>
        <p:txBody>
          <a:bodyPr wrap="square" rtlCol="0">
            <a:spAutoFit/>
          </a:bodyPr>
          <a:lstStyle/>
          <a:p>
            <a:r>
              <a:rPr lang="en-US" altLang="zh-CN" sz="2800" b="1">
                <a:solidFill>
                  <a:srgbClr val="C00000"/>
                </a:solidFill>
                <a:latin typeface="黑体" panose="02010609060101010101" charset="-122"/>
                <a:ea typeface="黑体" panose="02010609060101010101" charset="-122"/>
                <a:cs typeface="黑体" panose="02010609060101010101" charset="-122"/>
              </a:rPr>
              <a:t>2</a:t>
            </a:r>
            <a:r>
              <a:rPr lang="zh-CN" altLang="en-US" sz="2800" b="1">
                <a:solidFill>
                  <a:srgbClr val="C00000"/>
                </a:solidFill>
                <a:latin typeface="黑体" panose="02010609060101010101" charset="-122"/>
                <a:ea typeface="黑体" panose="02010609060101010101" charset="-122"/>
                <a:cs typeface="黑体" panose="02010609060101010101" charset="-122"/>
              </a:rPr>
              <a:t>、表现与特点</a:t>
            </a:r>
            <a:endParaRPr lang="en-US" altLang="zh-CN" sz="2800" b="1">
              <a:solidFill>
                <a:srgbClr val="C00000"/>
              </a:solidFill>
              <a:latin typeface="黑体" panose="02010609060101010101" charset="-122"/>
              <a:ea typeface="黑体" panose="02010609060101010101" charset="-122"/>
              <a:cs typeface="黑体" panose="02010609060101010101" charset="-122"/>
            </a:endParaRPr>
          </a:p>
        </p:txBody>
      </p:sp>
      <p:sp>
        <p:nvSpPr>
          <p:cNvPr id="36" name="TextBox 15"/>
          <p:cNvSpPr txBox="1"/>
          <p:nvPr>
            <p:custDataLst>
              <p:tags r:id="rId16"/>
            </p:custDataLst>
          </p:nvPr>
        </p:nvSpPr>
        <p:spPr>
          <a:xfrm>
            <a:off x="103505" y="38735"/>
            <a:ext cx="8018145" cy="521970"/>
          </a:xfrm>
          <a:prstGeom prst="rect">
            <a:avLst/>
          </a:prstGeom>
          <a:noFill/>
        </p:spPr>
        <p:txBody>
          <a:bodyPr wrap="square" rtlCol="0">
            <a:spAutoFit/>
          </a:bodyPr>
          <a:lstStyle/>
          <a:p>
            <a:pPr lvl="0" algn="l">
              <a:buClrTx/>
              <a:buSzTx/>
              <a:buFont typeface="Arial" panose="020B0604020202020204" pitchFamily="34" charset="0"/>
            </a:pPr>
            <a:r>
              <a:rPr lang="zh-CN" altLang="en-US" sz="2800" b="1">
                <a:solidFill>
                  <a:srgbClr val="C00000"/>
                </a:solidFill>
                <a:latin typeface="微软雅黑" panose="020B0503020204020204" charset="-122"/>
                <a:ea typeface="微软雅黑" panose="020B0503020204020204" charset="-122"/>
                <a:sym typeface="+mn-ea"/>
              </a:rPr>
              <a:t>三、第二次世界大战后新兴民族国家的文化发展</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linds(horizont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1"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linds(horizontal)">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6"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down)">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2"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blinds(horizontal)">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3"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blinds(horizontal)">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8" nodeType="click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wipe(down)">
                                      <p:cBhvr>
                                        <p:cTn id="32" dur="500"/>
                                        <p:tgtEl>
                                          <p:spTgt spid="2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4"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blinds(horizontal)">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5"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blinds(horizontal)">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7" nodeType="click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down)">
                                      <p:cBhvr>
                                        <p:cTn id="47" dur="500"/>
                                        <p:tgtEl>
                                          <p:spTgt spid="24"/>
                                        </p:tgtEl>
                                      </p:cBhvr>
                                    </p:animEffect>
                                  </p:childTnLst>
                                </p:cTn>
                              </p:par>
                            </p:childTnLst>
                          </p:cTn>
                        </p:par>
                      </p:childTnLst>
                    </p:cTn>
                  </p:par>
                  <p:par>
                    <p:cTn id="48" fill="hold">
                      <p:stCondLst>
                        <p:cond delay="indefinite"/>
                      </p:stCondLst>
                      <p:childTnLst>
                        <p:par>
                          <p:cTn id="49" fill="hold">
                            <p:stCondLst>
                              <p:cond delay="0"/>
                            </p:stCondLst>
                            <p:childTnLst>
                              <p:par>
                                <p:cTn id="50" presetID="4" presetClass="entr" presetSubtype="16" fill="hold" grpId="9" nodeType="click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box(in)">
                                      <p:cBhvr>
                                        <p:cTn id="52" dur="500"/>
                                        <p:tgtEl>
                                          <p:spTgt spid="30"/>
                                        </p:tgtEl>
                                      </p:cBhvr>
                                    </p:animEffect>
                                  </p:childTnLst>
                                </p:cTn>
                              </p:par>
                              <p:par>
                                <p:cTn id="53" presetID="1" presetClass="entr" presetSubtype="0" fill="hold" grpId="11" nodeType="withEffect">
                                  <p:stCondLst>
                                    <p:cond delay="0"/>
                                  </p:stCondLst>
                                  <p:childTnLst>
                                    <p:set>
                                      <p:cBhvr>
                                        <p:cTn id="54" dur="1" fill="hold">
                                          <p:stCondLst>
                                            <p:cond delay="0"/>
                                          </p:stCondLst>
                                        </p:cTn>
                                        <p:tgtEl>
                                          <p:spTgt spid="2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12" nodeType="clickEffect">
                                  <p:stCondLst>
                                    <p:cond delay="0"/>
                                  </p:stCondLst>
                                  <p:childTnLst>
                                    <p:set>
                                      <p:cBhvr>
                                        <p:cTn id="58" dur="1" fill="hold">
                                          <p:stCondLst>
                                            <p:cond delay="0"/>
                                          </p:stCondLst>
                                        </p:cTn>
                                        <p:tgtEl>
                                          <p:spTgt spid="2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1"/>
      <p:bldP spid="19" grpId="2"/>
      <p:bldP spid="20" grpId="3"/>
      <p:bldP spid="21" grpId="4"/>
      <p:bldP spid="22" grpId="5"/>
      <p:bldP spid="23" grpId="6"/>
      <p:bldP spid="24" grpId="7"/>
      <p:bldP spid="25" grpId="8"/>
      <p:bldP spid="30" grpId="9" bldLvl="0" animBg="1"/>
      <p:bldP spid="27" grpId="11"/>
      <p:bldP spid="28" grpId="12"/>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custDataLst>
              <p:tags r:id="rId1"/>
            </p:custDataLst>
          </p:nvPr>
        </p:nvSpPr>
        <p:spPr>
          <a:xfrm>
            <a:off x="5768654" y="76669"/>
            <a:ext cx="6171619" cy="564959"/>
          </a:xfrm>
          <a:prstGeom prst="rect">
            <a:avLst/>
          </a:prstGeom>
          <a:solidFill>
            <a:schemeClr val="accent3">
              <a:lumMod val="40000"/>
              <a:lumOff val="60000"/>
            </a:schemeClr>
          </a:solidFill>
        </p:spPr>
        <p:txBody>
          <a:bodyPr wrap="square" rtlCol="0" anchor="t">
            <a:noAutofit/>
          </a:bodyPr>
          <a:lstStyle/>
          <a:p>
            <a:pPr indent="0" algn="ctr" fontAlgn="auto">
              <a:lnSpc>
                <a:spcPts val="3560"/>
              </a:lnSpc>
            </a:pPr>
            <a:r>
              <a:rPr lang="zh-CN" altLang="en-US" sz="2730" b="1">
                <a:latin typeface="微软雅黑" panose="020B0503020204020204" charset="-122"/>
                <a:ea typeface="微软雅黑" panose="020B0503020204020204" charset="-122"/>
                <a:sym typeface="+mn-ea"/>
              </a:rPr>
              <a:t>怎样理解新兴民族国家的文化复兴？</a:t>
            </a:r>
          </a:p>
        </p:txBody>
      </p:sp>
      <p:grpSp>
        <p:nvGrpSpPr>
          <p:cNvPr id="3" name="组合 2"/>
          <p:cNvGrpSpPr/>
          <p:nvPr>
            <p:custDataLst>
              <p:tags r:id="rId2"/>
            </p:custDataLst>
          </p:nvPr>
        </p:nvGrpSpPr>
        <p:grpSpPr>
          <a:xfrm>
            <a:off x="220703" y="880042"/>
            <a:ext cx="6297820" cy="3175618"/>
            <a:chOff x="596481" y="837708"/>
            <a:chExt cx="6462755" cy="3229926"/>
          </a:xfrm>
        </p:grpSpPr>
        <p:sp>
          <p:nvSpPr>
            <p:cNvPr id="12" name="文本框 11"/>
            <p:cNvSpPr txBox="1"/>
            <p:nvPr>
              <p:custDataLst>
                <p:tags r:id="rId11"/>
              </p:custDataLst>
            </p:nvPr>
          </p:nvSpPr>
          <p:spPr>
            <a:xfrm>
              <a:off x="646011" y="844149"/>
              <a:ext cx="6413225" cy="3223485"/>
            </a:xfrm>
            <a:prstGeom prst="rect">
              <a:avLst/>
            </a:prstGeom>
            <a:solidFill>
              <a:schemeClr val="bg1"/>
            </a:solidFill>
            <a:ln>
              <a:solidFill>
                <a:schemeClr val="accent1"/>
              </a:solidFill>
            </a:ln>
          </p:spPr>
          <p:txBody>
            <a:bodyPr wrap="square" rtlCol="0" anchor="t">
              <a:spAutoFit/>
            </a:bodyPr>
            <a:lstStyle/>
            <a:p>
              <a:pPr>
                <a:lnSpc>
                  <a:spcPts val="3000"/>
                </a:lnSpc>
              </a:pPr>
              <a:r>
                <a:rPr lang="zh-CN" altLang="en-US" sz="2340" b="1">
                  <a:latin typeface="微软雅黑" panose="020B0503020204020204" charset="-122"/>
                  <a:ea typeface="微软雅黑" panose="020B0503020204020204" charset="-122"/>
                  <a:cs typeface="微软雅黑" panose="020B0503020204020204" charset="-122"/>
                </a:rPr>
                <a:t>   </a:t>
              </a:r>
              <a:r>
                <a:rPr lang="zh-CN" altLang="en-US" sz="2340" b="1">
                  <a:latin typeface="楷体" panose="02010609060101010101" charset="-122"/>
                  <a:ea typeface="楷体" panose="02010609060101010101" charset="-122"/>
                  <a:cs typeface="楷体" panose="02010609060101010101" charset="-122"/>
                </a:rPr>
                <a:t>          </a:t>
              </a:r>
              <a:r>
                <a:rPr lang="en-US" altLang="zh-CN" sz="2340" b="1">
                  <a:latin typeface="楷体" panose="02010609060101010101" charset="-122"/>
                  <a:ea typeface="楷体" panose="02010609060101010101" charset="-122"/>
                  <a:cs typeface="楷体" panose="02010609060101010101" charset="-122"/>
                </a:rPr>
                <a:t> </a:t>
              </a:r>
              <a:r>
                <a:rPr lang="zh-CN" altLang="en-US" sz="2340" b="1">
                  <a:solidFill>
                    <a:srgbClr val="1D41D5"/>
                  </a:solidFill>
                  <a:latin typeface="楷体" panose="02010609060101010101" charset="-122"/>
                  <a:ea typeface="楷体" panose="02010609060101010101" charset="-122"/>
                  <a:cs typeface="楷体" panose="02010609060101010101" charset="-122"/>
                </a:rPr>
                <a:t>塔哈</a:t>
              </a:r>
              <a:r>
                <a:rPr lang="zh-CN" altLang="en-US" sz="2340" b="1">
                  <a:solidFill>
                    <a:srgbClr val="1D41D5"/>
                  </a:solidFill>
                  <a:latin typeface="楷体" panose="02010609060101010101" charset="-122"/>
                  <a:ea typeface="楷体" panose="02010609060101010101" charset="-122"/>
                  <a:cs typeface="楷体" panose="02010609060101010101" charset="-122"/>
                  <a:sym typeface="+mn-ea"/>
                </a:rPr>
                <a:t>·</a:t>
              </a:r>
              <a:r>
                <a:rPr lang="zh-CN" altLang="en-US" sz="2340" b="1">
                  <a:solidFill>
                    <a:srgbClr val="1D41D5"/>
                  </a:solidFill>
                  <a:latin typeface="楷体" panose="02010609060101010101" charset="-122"/>
                  <a:ea typeface="楷体" panose="02010609060101010101" charset="-122"/>
                  <a:cs typeface="楷体" panose="02010609060101010101" charset="-122"/>
                </a:rPr>
                <a:t>侯赛因</a:t>
              </a:r>
              <a:r>
                <a:rPr lang="zh-CN" altLang="en-US" sz="2340" b="1">
                  <a:solidFill>
                    <a:schemeClr val="tx1"/>
                  </a:solidFill>
                  <a:latin typeface="楷体" panose="02010609060101010101" charset="-122"/>
                  <a:ea typeface="楷体" panose="02010609060101010101" charset="-122"/>
                  <a:cs typeface="楷体" panose="02010609060101010101" charset="-122"/>
                </a:rPr>
                <a:t>是埃及盲人作家，</a:t>
              </a:r>
              <a:endParaRPr lang="en-US" altLang="zh-CN" sz="2340" b="1">
                <a:solidFill>
                  <a:schemeClr val="tx1"/>
                </a:solidFill>
                <a:latin typeface="楷体" panose="02010609060101010101" charset="-122"/>
                <a:ea typeface="楷体" panose="02010609060101010101" charset="-122"/>
                <a:cs typeface="楷体" panose="02010609060101010101" charset="-122"/>
              </a:endParaRPr>
            </a:p>
            <a:p>
              <a:pPr>
                <a:lnSpc>
                  <a:spcPts val="3000"/>
                </a:lnSpc>
              </a:pPr>
              <a:r>
                <a:rPr lang="en-US" altLang="zh-CN" sz="2340" b="1">
                  <a:latin typeface="楷体" panose="02010609060101010101" charset="-122"/>
                  <a:ea typeface="楷体" panose="02010609060101010101" charset="-122"/>
                  <a:cs typeface="楷体" panose="02010609060101010101" charset="-122"/>
                </a:rPr>
                <a:t>            </a:t>
              </a:r>
              <a:r>
                <a:rPr lang="zh-CN" altLang="en-US" sz="2340" b="1">
                  <a:solidFill>
                    <a:schemeClr val="tx1"/>
                  </a:solidFill>
                  <a:latin typeface="楷体" panose="02010609060101010101" charset="-122"/>
                  <a:ea typeface="楷体" panose="02010609060101010101" charset="-122"/>
                  <a:cs typeface="楷体" panose="02010609060101010101" charset="-122"/>
                </a:rPr>
                <a:t>被誉为“阿拉伯文学之柱</a:t>
              </a:r>
              <a:r>
                <a:rPr lang="en-US" altLang="zh-CN" sz="2340" b="1">
                  <a:solidFill>
                    <a:schemeClr val="tx1"/>
                  </a:solidFill>
                  <a:latin typeface="楷体" panose="02010609060101010101" charset="-122"/>
                  <a:ea typeface="楷体" panose="02010609060101010101" charset="-122"/>
                  <a:cs typeface="楷体" panose="02010609060101010101" charset="-122"/>
                </a:rPr>
                <a:t>”</a:t>
              </a:r>
              <a:r>
                <a:rPr lang="zh-CN" altLang="en-US" sz="2340" b="1">
                  <a:solidFill>
                    <a:schemeClr val="tx1"/>
                  </a:solidFill>
                  <a:latin typeface="楷体" panose="02010609060101010101" charset="-122"/>
                  <a:ea typeface="楷体" panose="02010609060101010101" charset="-122"/>
                  <a:cs typeface="楷体" panose="02010609060101010101" charset="-122"/>
                </a:rPr>
                <a:t>他的</a:t>
              </a:r>
              <a:endParaRPr lang="en-US" altLang="zh-CN" sz="2340" b="1">
                <a:solidFill>
                  <a:schemeClr val="tx1"/>
                </a:solidFill>
                <a:latin typeface="楷体" panose="02010609060101010101" charset="-122"/>
                <a:ea typeface="楷体" panose="02010609060101010101" charset="-122"/>
                <a:cs typeface="楷体" panose="02010609060101010101" charset="-122"/>
              </a:endParaRPr>
            </a:p>
            <a:p>
              <a:pPr>
                <a:lnSpc>
                  <a:spcPts val="3000"/>
                </a:lnSpc>
              </a:pPr>
              <a:r>
                <a:rPr lang="en-US" altLang="zh-CN" sz="2340" b="1">
                  <a:latin typeface="楷体" panose="02010609060101010101" charset="-122"/>
                  <a:ea typeface="楷体" panose="02010609060101010101" charset="-122"/>
                  <a:cs typeface="楷体" panose="02010609060101010101" charset="-122"/>
                </a:rPr>
                <a:t>            </a:t>
              </a:r>
              <a:r>
                <a:rPr lang="zh-CN" altLang="en-US" sz="2340" b="1">
                  <a:solidFill>
                    <a:srgbClr val="1D41D5"/>
                  </a:solidFill>
                  <a:latin typeface="楷体" panose="02010609060101010101" charset="-122"/>
                  <a:ea typeface="楷体" panose="02010609060101010101" charset="-122"/>
                  <a:cs typeface="楷体" panose="02010609060101010101" charset="-122"/>
                </a:rPr>
                <a:t>自传体</a:t>
              </a:r>
              <a:r>
                <a:rPr lang="zh-CN" altLang="en-US" sz="2340" b="1">
                  <a:solidFill>
                    <a:schemeClr val="tx1"/>
                  </a:solidFill>
                  <a:latin typeface="楷体" panose="02010609060101010101" charset="-122"/>
                  <a:ea typeface="楷体" panose="02010609060101010101" charset="-122"/>
                  <a:cs typeface="楷体" panose="02010609060101010101" charset="-122"/>
                </a:rPr>
                <a:t>小说《日子》，描绘了19</a:t>
              </a:r>
              <a:endParaRPr lang="en-US" altLang="zh-CN" sz="2340" b="1">
                <a:solidFill>
                  <a:schemeClr val="tx1"/>
                </a:solidFill>
                <a:latin typeface="楷体" panose="02010609060101010101" charset="-122"/>
                <a:ea typeface="楷体" panose="02010609060101010101" charset="-122"/>
                <a:cs typeface="楷体" panose="02010609060101010101" charset="-122"/>
              </a:endParaRPr>
            </a:p>
            <a:p>
              <a:pPr>
                <a:lnSpc>
                  <a:spcPts val="3000"/>
                </a:lnSpc>
              </a:pPr>
              <a:r>
                <a:rPr lang="en-US" altLang="zh-CN" sz="2340" b="1">
                  <a:latin typeface="楷体" panose="02010609060101010101" charset="-122"/>
                  <a:ea typeface="楷体" panose="02010609060101010101" charset="-122"/>
                  <a:cs typeface="楷体" panose="02010609060101010101" charset="-122"/>
                </a:rPr>
                <a:t>            </a:t>
              </a:r>
              <a:r>
                <a:rPr lang="zh-CN" altLang="en-US" sz="2340" b="1">
                  <a:solidFill>
                    <a:schemeClr val="tx1"/>
                  </a:solidFill>
                  <a:latin typeface="楷体" panose="02010609060101010101" charset="-122"/>
                  <a:ea typeface="楷体" panose="02010609060101010101" charset="-122"/>
                  <a:cs typeface="楷体" panose="02010609060101010101" charset="-122"/>
                </a:rPr>
                <a:t>世纪末20世纪初埃及的社会生活，</a:t>
              </a:r>
              <a:endParaRPr lang="en-US" altLang="zh-CN" sz="2340" b="1">
                <a:solidFill>
                  <a:schemeClr val="tx1"/>
                </a:solidFill>
                <a:latin typeface="楷体" panose="02010609060101010101" charset="-122"/>
                <a:ea typeface="楷体" panose="02010609060101010101" charset="-122"/>
                <a:cs typeface="楷体" panose="02010609060101010101" charset="-122"/>
              </a:endParaRPr>
            </a:p>
            <a:p>
              <a:pPr>
                <a:lnSpc>
                  <a:spcPts val="3000"/>
                </a:lnSpc>
              </a:pPr>
              <a:r>
                <a:rPr lang="en-US" altLang="zh-CN" sz="2340" b="1">
                  <a:latin typeface="楷体" panose="02010609060101010101" charset="-122"/>
                  <a:ea typeface="楷体" panose="02010609060101010101" charset="-122"/>
                  <a:cs typeface="楷体" panose="02010609060101010101" charset="-122"/>
                </a:rPr>
                <a:t>            </a:t>
              </a:r>
              <a:r>
                <a:rPr lang="zh-CN" altLang="en-US" sz="2340" b="1">
                  <a:solidFill>
                    <a:schemeClr val="tx1"/>
                  </a:solidFill>
                  <a:latin typeface="楷体" panose="02010609060101010101" charset="-122"/>
                  <a:ea typeface="楷体" panose="02010609060101010101" charset="-122"/>
                  <a:cs typeface="楷体" panose="02010609060101010101" charset="-122"/>
                </a:rPr>
                <a:t>体现了当时具有新思想的知识分</a:t>
              </a:r>
              <a:endParaRPr lang="en-US" altLang="zh-CN" sz="2340" b="1">
                <a:solidFill>
                  <a:schemeClr val="tx1"/>
                </a:solidFill>
                <a:latin typeface="楷体" panose="02010609060101010101" charset="-122"/>
                <a:ea typeface="楷体" panose="02010609060101010101" charset="-122"/>
                <a:cs typeface="楷体" panose="02010609060101010101" charset="-122"/>
              </a:endParaRPr>
            </a:p>
            <a:p>
              <a:pPr>
                <a:lnSpc>
                  <a:spcPts val="3000"/>
                </a:lnSpc>
              </a:pPr>
              <a:r>
                <a:rPr lang="en-US" altLang="zh-CN" sz="2340" b="1">
                  <a:latin typeface="楷体" panose="02010609060101010101" charset="-122"/>
                  <a:ea typeface="楷体" panose="02010609060101010101" charset="-122"/>
                  <a:cs typeface="楷体" panose="02010609060101010101" charset="-122"/>
                </a:rPr>
                <a:t>            </a:t>
              </a:r>
              <a:r>
                <a:rPr lang="zh-CN" altLang="en-US" sz="2340" b="1">
                  <a:solidFill>
                    <a:schemeClr val="tx1"/>
                  </a:solidFill>
                  <a:latin typeface="楷体" panose="02010609060101010101" charset="-122"/>
                  <a:ea typeface="楷体" panose="02010609060101010101" charset="-122"/>
                  <a:cs typeface="楷体" panose="02010609060101010101" charset="-122"/>
                </a:rPr>
                <a:t>子要求进步与改革的强烈愿望，</a:t>
              </a:r>
              <a:r>
                <a:rPr lang="zh-CN" altLang="en-US" sz="2340" b="1">
                  <a:solidFill>
                    <a:srgbClr val="1D41D5"/>
                  </a:solidFill>
                  <a:latin typeface="楷体" panose="02010609060101010101" charset="-122"/>
                  <a:ea typeface="楷体" panose="02010609060101010101" charset="-122"/>
                  <a:cs typeface="楷体" panose="02010609060101010101" charset="-122"/>
                </a:rPr>
                <a:t>也标志着埃及现代新文学的诞生。</a:t>
              </a:r>
              <a:r>
                <a:rPr lang="zh-CN" altLang="en-US" sz="2340" b="1">
                  <a:solidFill>
                    <a:schemeClr val="tx1"/>
                  </a:solidFill>
                  <a:latin typeface="楷体" panose="02010609060101010101" charset="-122"/>
                  <a:ea typeface="楷体" panose="02010609060101010101" charset="-122"/>
                  <a:cs typeface="楷体" panose="02010609060101010101" charset="-122"/>
                </a:rPr>
                <a:t>侯赛因也成为埃及要求民族复兴的新兴力量的代表。</a:t>
              </a:r>
              <a:endParaRPr lang="zh-CN" altLang="en-US" sz="2340" b="1">
                <a:solidFill>
                  <a:srgbClr val="1D41D5"/>
                </a:solidFill>
                <a:latin typeface="楷体" panose="02010609060101010101" charset="-122"/>
                <a:ea typeface="楷体" panose="02010609060101010101" charset="-122"/>
                <a:cs typeface="楷体" panose="02010609060101010101" charset="-122"/>
              </a:endParaRPr>
            </a:p>
          </p:txBody>
        </p:sp>
        <p:grpSp>
          <p:nvGrpSpPr>
            <p:cNvPr id="13" name="组合 12"/>
            <p:cNvGrpSpPr/>
            <p:nvPr>
              <p:custDataLst>
                <p:tags r:id="rId12"/>
              </p:custDataLst>
            </p:nvPr>
          </p:nvGrpSpPr>
          <p:grpSpPr>
            <a:xfrm>
              <a:off x="596481" y="837708"/>
              <a:ext cx="1909445" cy="2277189"/>
              <a:chOff x="4504" y="1512"/>
              <a:chExt cx="3007" cy="3130"/>
            </a:xfrm>
          </p:grpSpPr>
          <p:pic>
            <p:nvPicPr>
              <p:cNvPr id="14" name="图片 2"/>
              <p:cNvPicPr/>
              <p:nvPr>
                <p:custDataLst>
                  <p:tags r:id="rId13"/>
                </p:custDataLst>
              </p:nvPr>
            </p:nvPicPr>
            <p:blipFill>
              <a:blip r:embed="rId17"/>
              <a:stretch>
                <a:fillRect/>
              </a:stretch>
            </p:blipFill>
            <p:spPr>
              <a:xfrm>
                <a:off x="4504" y="1512"/>
                <a:ext cx="3007" cy="3050"/>
              </a:xfrm>
              <a:prstGeom prst="rect">
                <a:avLst/>
              </a:prstGeom>
              <a:noFill/>
              <a:ln>
                <a:noFill/>
                <a:miter lim="800000"/>
                <a:headEnd/>
                <a:tailEnd/>
              </a:ln>
            </p:spPr>
          </p:pic>
          <p:sp>
            <p:nvSpPr>
              <p:cNvPr id="15" name="文本框 14"/>
              <p:cNvSpPr txBox="1"/>
              <p:nvPr>
                <p:custDataLst>
                  <p:tags r:id="rId14"/>
                </p:custDataLst>
              </p:nvPr>
            </p:nvSpPr>
            <p:spPr>
              <a:xfrm>
                <a:off x="4504" y="4136"/>
                <a:ext cx="3007" cy="506"/>
              </a:xfrm>
              <a:prstGeom prst="rect">
                <a:avLst/>
              </a:prstGeom>
              <a:noFill/>
            </p:spPr>
            <p:txBody>
              <a:bodyPr wrap="square" rtlCol="0" anchor="t">
                <a:spAutoFit/>
              </a:bodyPr>
              <a:lstStyle/>
              <a:p>
                <a:pPr algn="ctr"/>
                <a:r>
                  <a:rPr lang="zh-CN" altLang="en-US" sz="1755" b="1">
                    <a:highlight>
                      <a:srgbClr val="FFFF00"/>
                    </a:highlight>
                    <a:latin typeface="楷体" panose="02010609060101010101" charset="-122"/>
                    <a:ea typeface="楷体" panose="02010609060101010101" charset="-122"/>
                    <a:sym typeface="+mn-ea"/>
                  </a:rPr>
                  <a:t>塔哈</a:t>
                </a:r>
                <a:r>
                  <a:rPr lang="en-US" altLang="zh-CN" sz="1755" b="1">
                    <a:highlight>
                      <a:srgbClr val="FFFF00"/>
                    </a:highlight>
                    <a:latin typeface="楷体" panose="02010609060101010101" charset="-122"/>
                    <a:ea typeface="楷体" panose="02010609060101010101" charset="-122"/>
                    <a:sym typeface="+mn-ea"/>
                  </a:rPr>
                  <a:t>·</a:t>
                </a:r>
                <a:r>
                  <a:rPr lang="zh-CN" altLang="en-US" sz="1755" b="1">
                    <a:highlight>
                      <a:srgbClr val="FFFF00"/>
                    </a:highlight>
                    <a:latin typeface="楷体" panose="02010609060101010101" charset="-122"/>
                    <a:ea typeface="楷体" panose="02010609060101010101" charset="-122"/>
                    <a:sym typeface="+mn-ea"/>
                  </a:rPr>
                  <a:t>侯赛因</a:t>
                </a:r>
              </a:p>
            </p:txBody>
          </p:sp>
        </p:grpSp>
      </p:grpSp>
      <p:sp>
        <p:nvSpPr>
          <p:cNvPr id="18" name="文本框 17"/>
          <p:cNvSpPr txBox="1"/>
          <p:nvPr>
            <p:custDataLst>
              <p:tags r:id="rId3"/>
            </p:custDataLst>
          </p:nvPr>
        </p:nvSpPr>
        <p:spPr>
          <a:xfrm>
            <a:off x="6669127" y="879877"/>
            <a:ext cx="5271080" cy="4323080"/>
          </a:xfrm>
          <a:prstGeom prst="rect">
            <a:avLst/>
          </a:prstGeom>
          <a:solidFill>
            <a:schemeClr val="accent4">
              <a:lumMod val="40000"/>
              <a:lumOff val="60000"/>
              <a:alpha val="95000"/>
            </a:schemeClr>
          </a:solidFill>
        </p:spPr>
        <p:txBody>
          <a:bodyPr wrap="square" rtlCol="0" anchor="t">
            <a:spAutoFit/>
          </a:bodyPr>
          <a:lstStyle/>
          <a:p>
            <a:pPr lvl="0">
              <a:lnSpc>
                <a:spcPts val="3000"/>
              </a:lnSpc>
            </a:pPr>
            <a:r>
              <a:rPr lang="zh-CN" sz="2340" b="1" spc="-100">
                <a:solidFill>
                  <a:srgbClr val="FF0000"/>
                </a:solidFill>
                <a:uFillTx/>
                <a:latin typeface="黑体" panose="02010609060101010101" charset="-122"/>
                <a:ea typeface="黑体" panose="02010609060101010101" charset="-122"/>
                <a:cs typeface="宋体" panose="02010600030101010101" pitchFamily="2" charset="-122"/>
                <a:sym typeface="+mn-ea"/>
              </a:rPr>
              <a:t>①</a:t>
            </a:r>
            <a:r>
              <a:rPr lang="zh-CN" altLang="en-US" sz="2340" b="1" spc="-100">
                <a:solidFill>
                  <a:srgbClr val="002060"/>
                </a:solidFill>
                <a:uFillTx/>
                <a:latin typeface="黑体" panose="02010609060101010101" charset="-122"/>
                <a:ea typeface="黑体" panose="02010609060101010101" charset="-122"/>
                <a:cs typeface="宋体" panose="02010600030101010101" pitchFamily="2" charset="-122"/>
                <a:sym typeface="+mn-ea"/>
              </a:rPr>
              <a:t>民族文化复兴一定是在</a:t>
            </a:r>
            <a:r>
              <a:rPr lang="zh-CN" altLang="en-US" sz="2340" b="1" spc="-100">
                <a:solidFill>
                  <a:srgbClr val="FF0000"/>
                </a:solidFill>
                <a:uFillTx/>
                <a:latin typeface="黑体" panose="02010609060101010101" charset="-122"/>
                <a:ea typeface="黑体" panose="02010609060101010101" charset="-122"/>
                <a:cs typeface="宋体" panose="02010600030101010101" pitchFamily="2" charset="-122"/>
                <a:sym typeface="+mn-ea"/>
              </a:rPr>
              <a:t>国家独立</a:t>
            </a:r>
            <a:r>
              <a:rPr lang="zh-CN" altLang="en-US" sz="2340" b="1" spc="-100">
                <a:solidFill>
                  <a:srgbClr val="002060"/>
                </a:solidFill>
                <a:latin typeface="黑体" panose="02010609060101010101" charset="-122"/>
                <a:ea typeface="黑体" panose="02010609060101010101" charset="-122"/>
                <a:cs typeface="宋体" panose="02010600030101010101" pitchFamily="2" charset="-122"/>
                <a:sym typeface="+mn-ea"/>
              </a:rPr>
              <a:t>之后（国家独立是文化复兴的前提），</a:t>
            </a:r>
            <a:r>
              <a:rPr lang="zh-CN" altLang="en-US" sz="2340" b="1" spc="-100">
                <a:solidFill>
                  <a:srgbClr val="002060"/>
                </a:solidFill>
                <a:uFillTx/>
                <a:latin typeface="黑体" panose="02010609060101010101" charset="-122"/>
                <a:ea typeface="黑体" panose="02010609060101010101" charset="-122"/>
                <a:cs typeface="宋体" panose="02010600030101010101" pitchFamily="2" charset="-122"/>
                <a:sym typeface="+mn-ea"/>
              </a:rPr>
              <a:t>处于殖民地、半殖民地状态的国家是无法实现真正的文化复兴；</a:t>
            </a:r>
          </a:p>
          <a:p>
            <a:pPr lvl="0" indent="0" algn="l" fontAlgn="auto">
              <a:lnSpc>
                <a:spcPts val="3000"/>
              </a:lnSpc>
              <a:buClrTx/>
              <a:buSzTx/>
              <a:buFontTx/>
            </a:pPr>
            <a:r>
              <a:rPr lang="zh-CN" altLang="en-US" sz="2340" b="1" spc="-100">
                <a:solidFill>
                  <a:srgbClr val="FF0000"/>
                </a:solidFill>
                <a:uFillTx/>
                <a:latin typeface="黑体" panose="02010609060101010101" charset="-122"/>
                <a:ea typeface="黑体" panose="02010609060101010101" charset="-122"/>
                <a:cs typeface="宋体" panose="02010600030101010101" pitchFamily="2" charset="-122"/>
                <a:sym typeface="+mn-ea"/>
              </a:rPr>
              <a:t>②</a:t>
            </a:r>
            <a:r>
              <a:rPr lang="zh-CN" altLang="en-US" sz="2340" b="1" spc="-100">
                <a:solidFill>
                  <a:srgbClr val="002060"/>
                </a:solidFill>
                <a:uFillTx/>
                <a:latin typeface="黑体" panose="02010609060101010101" charset="-122"/>
                <a:ea typeface="黑体" panose="02010609060101010101" charset="-122"/>
                <a:cs typeface="宋体" panose="02010600030101010101" pitchFamily="2" charset="-122"/>
                <a:sym typeface="+mn-ea"/>
              </a:rPr>
              <a:t>新兴民族国家主动发展自己的文化，使之复兴，这是</a:t>
            </a:r>
            <a:r>
              <a:rPr lang="zh-CN" altLang="en-US" sz="2340" b="1" spc="-100">
                <a:solidFill>
                  <a:srgbClr val="FF0000"/>
                </a:solidFill>
                <a:uFillTx/>
                <a:latin typeface="黑体" panose="02010609060101010101" charset="-122"/>
                <a:ea typeface="黑体" panose="02010609060101010101" charset="-122"/>
                <a:cs typeface="宋体" panose="02010600030101010101" pitchFamily="2" charset="-122"/>
                <a:sym typeface="+mn-ea"/>
              </a:rPr>
              <a:t>国家主权的表现</a:t>
            </a:r>
            <a:r>
              <a:rPr lang="zh-CN" altLang="en-US" sz="2340" b="1" spc="-100">
                <a:solidFill>
                  <a:srgbClr val="002060"/>
                </a:solidFill>
                <a:uFillTx/>
                <a:latin typeface="黑体" panose="02010609060101010101" charset="-122"/>
                <a:ea typeface="黑体" panose="02010609060101010101" charset="-122"/>
                <a:cs typeface="宋体" panose="02010600030101010101" pitchFamily="2" charset="-122"/>
                <a:sym typeface="+mn-ea"/>
              </a:rPr>
              <a:t>。</a:t>
            </a:r>
          </a:p>
          <a:p>
            <a:pPr lvl="0" indent="0" algn="l" fontAlgn="auto">
              <a:lnSpc>
                <a:spcPts val="3000"/>
              </a:lnSpc>
              <a:buClrTx/>
              <a:buSzTx/>
              <a:buFontTx/>
            </a:pPr>
            <a:r>
              <a:rPr lang="zh-CN" altLang="en-US" sz="2340" b="1" spc="-100">
                <a:solidFill>
                  <a:srgbClr val="FF0000"/>
                </a:solidFill>
                <a:uFillTx/>
                <a:latin typeface="黑体" panose="02010609060101010101" charset="-122"/>
                <a:ea typeface="黑体" panose="02010609060101010101" charset="-122"/>
                <a:cs typeface="宋体" panose="02010600030101010101" pitchFamily="2" charset="-122"/>
                <a:sym typeface="+mn-ea"/>
              </a:rPr>
              <a:t>③</a:t>
            </a:r>
            <a:r>
              <a:rPr lang="zh-CN" altLang="en-US" sz="2340" b="1" spc="-100">
                <a:solidFill>
                  <a:srgbClr val="002060"/>
                </a:solidFill>
                <a:uFillTx/>
                <a:latin typeface="黑体" panose="02010609060101010101" charset="-122"/>
                <a:ea typeface="黑体" panose="02010609060101010101" charset="-122"/>
                <a:cs typeface="宋体" panose="02010600030101010101" pitchFamily="2" charset="-122"/>
                <a:sym typeface="+mn-ea"/>
              </a:rPr>
              <a:t>受到历史因素的影响，新兴民族国家的文化复兴往往呈现出</a:t>
            </a:r>
            <a:r>
              <a:rPr lang="zh-CN" altLang="en-US" sz="2340" b="1" spc="-100">
                <a:solidFill>
                  <a:srgbClr val="FF0000"/>
                </a:solidFill>
                <a:uFillTx/>
                <a:latin typeface="黑体" panose="02010609060101010101" charset="-122"/>
                <a:ea typeface="黑体" panose="02010609060101010101" charset="-122"/>
                <a:cs typeface="宋体" panose="02010600030101010101" pitchFamily="2" charset="-122"/>
                <a:sym typeface="+mn-ea"/>
              </a:rPr>
              <a:t>本土文化与西方文化相结合</a:t>
            </a:r>
            <a:r>
              <a:rPr lang="zh-CN" altLang="en-US" sz="2340" b="1" spc="-100">
                <a:solidFill>
                  <a:srgbClr val="002060"/>
                </a:solidFill>
                <a:uFillTx/>
                <a:latin typeface="黑体" panose="02010609060101010101" charset="-122"/>
                <a:ea typeface="黑体" panose="02010609060101010101" charset="-122"/>
                <a:cs typeface="宋体" panose="02010600030101010101" pitchFamily="2" charset="-122"/>
                <a:sym typeface="+mn-ea"/>
              </a:rPr>
              <a:t>的特征；</a:t>
            </a:r>
          </a:p>
          <a:p>
            <a:pPr lvl="0" indent="0" algn="l" fontAlgn="auto">
              <a:lnSpc>
                <a:spcPts val="3000"/>
              </a:lnSpc>
              <a:buClrTx/>
              <a:buSzTx/>
              <a:buFontTx/>
            </a:pPr>
            <a:r>
              <a:rPr lang="zh-CN" altLang="en-US" sz="2340" b="1">
                <a:solidFill>
                  <a:srgbClr val="FF0000"/>
                </a:solidFill>
                <a:latin typeface="黑体" panose="02010609060101010101" charset="-122"/>
                <a:ea typeface="黑体" panose="02010609060101010101" charset="-122"/>
                <a:sym typeface="Wingdings" panose="05000000000000000000"/>
              </a:rPr>
              <a:t>④</a:t>
            </a:r>
            <a:r>
              <a:rPr lang="zh-CN" altLang="en-US" sz="2340" b="1">
                <a:solidFill>
                  <a:srgbClr val="002060"/>
                </a:solidFill>
                <a:latin typeface="黑体" panose="02010609060101010101" charset="-122"/>
                <a:ea typeface="黑体" panose="02010609060101010101" charset="-122"/>
                <a:sym typeface="+mn-ea"/>
              </a:rPr>
              <a:t>复兴民族文化，是</a:t>
            </a:r>
            <a:r>
              <a:rPr lang="zh-CN" altLang="en-US" sz="2340" b="1">
                <a:solidFill>
                  <a:srgbClr val="FF0000"/>
                </a:solidFill>
                <a:latin typeface="黑体" panose="02010609060101010101" charset="-122"/>
                <a:ea typeface="黑体" panose="02010609060101010101" charset="-122"/>
                <a:sym typeface="+mn-ea"/>
              </a:rPr>
              <a:t>推动国家发展振兴的重要动力</a:t>
            </a:r>
            <a:r>
              <a:rPr lang="zh-CN" altLang="en-US" sz="2340" b="1">
                <a:solidFill>
                  <a:srgbClr val="002060"/>
                </a:solidFill>
                <a:latin typeface="黑体" panose="02010609060101010101" charset="-122"/>
                <a:ea typeface="黑体" panose="02010609060101010101" charset="-122"/>
                <a:sym typeface="+mn-ea"/>
              </a:rPr>
              <a:t>。</a:t>
            </a:r>
            <a:endParaRPr lang="zh-CN" altLang="en-US" sz="2340" b="1" spc="-100">
              <a:solidFill>
                <a:srgbClr val="002060"/>
              </a:solidFill>
              <a:uFillTx/>
              <a:latin typeface="黑体" panose="02010609060101010101" charset="-122"/>
              <a:ea typeface="黑体" panose="02010609060101010101" charset="-122"/>
              <a:cs typeface="宋体" panose="02010600030101010101" pitchFamily="2" charset="-122"/>
              <a:sym typeface="+mn-ea"/>
            </a:endParaRPr>
          </a:p>
        </p:txBody>
      </p:sp>
      <p:sp>
        <p:nvSpPr>
          <p:cNvPr id="19" name="文本框 2"/>
          <p:cNvSpPr txBox="1"/>
          <p:nvPr>
            <p:custDataLst>
              <p:tags r:id="rId4"/>
            </p:custDataLst>
          </p:nvPr>
        </p:nvSpPr>
        <p:spPr>
          <a:xfrm>
            <a:off x="268969" y="4062203"/>
            <a:ext cx="6249555" cy="2609215"/>
          </a:xfrm>
          <a:prstGeom prst="rect">
            <a:avLst/>
          </a:prstGeom>
          <a:solidFill>
            <a:schemeClr val="bg1"/>
          </a:solidFill>
          <a:ln w="9525">
            <a:solidFill>
              <a:schemeClr val="accent1"/>
            </a:solidFill>
          </a:ln>
        </p:spPr>
        <p:txBody>
          <a:bodyPr wrap="square" anchor="t" anchorCtr="0">
            <a:spAutoFit/>
          </a:bodyPr>
          <a:lstStyle/>
          <a:p>
            <a:pPr algn="just"/>
            <a:r>
              <a:rPr lang="zh-CN" altLang="en-US" sz="2340" b="1">
                <a:latin typeface="楷体" panose="02010609060101010101" charset="-122"/>
                <a:ea typeface="楷体" panose="02010609060101010101" charset="-122"/>
              </a:rPr>
              <a:t>    当前，世界已进入全球化时期，随着各方面交流的密切，文化之间既会出现融合，也会产生冲突。在这种情况下，我们所要做的是避免文化之间的冲突，促进文化之间的融合与和平共处，使文化成为造福人类的精神食粮，而不是导致战争的罪魁祸首。</a:t>
            </a:r>
          </a:p>
          <a:p>
            <a:pPr algn="just"/>
            <a:r>
              <a:rPr lang="zh-CN" altLang="en-US" sz="2340" b="1">
                <a:latin typeface="楷体" panose="02010609060101010101" charset="-122"/>
                <a:ea typeface="楷体" panose="02010609060101010101" charset="-122"/>
              </a:rPr>
              <a:t>     </a:t>
            </a:r>
            <a:r>
              <a:rPr lang="zh-CN" altLang="en-US" sz="1950" b="1">
                <a:solidFill>
                  <a:srgbClr val="1F2DA8"/>
                </a:solidFill>
                <a:latin typeface="楷体" panose="02010609060101010101" charset="-122"/>
                <a:ea typeface="楷体" panose="02010609060101010101" charset="-122"/>
              </a:rPr>
              <a:t>——《从文化角度看现代战争的根源》</a:t>
            </a:r>
          </a:p>
        </p:txBody>
      </p:sp>
      <p:sp>
        <p:nvSpPr>
          <p:cNvPr id="4" name="矩形 3"/>
          <p:cNvSpPr/>
          <p:nvPr>
            <p:custDataLst>
              <p:tags r:id="rId5"/>
            </p:custDataLst>
          </p:nvPr>
        </p:nvSpPr>
        <p:spPr>
          <a:xfrm>
            <a:off x="6669126" y="5194721"/>
            <a:ext cx="5271080" cy="1470660"/>
          </a:xfrm>
          <a:prstGeom prst="rect">
            <a:avLst/>
          </a:prstGeom>
          <a:solidFill>
            <a:schemeClr val="bg1"/>
          </a:solidFill>
          <a:ln>
            <a:solidFill>
              <a:schemeClr val="accent1"/>
            </a:solidFill>
          </a:ln>
        </p:spPr>
        <p:txBody>
          <a:bodyPr wrap="square">
            <a:spAutoFit/>
          </a:bodyPr>
          <a:lstStyle/>
          <a:p>
            <a:pPr algn="just"/>
            <a:r>
              <a:rPr lang="zh-CN" altLang="en-US" sz="2340" b="1">
                <a:latin typeface="楷体" panose="02010609060101010101" charset="-122"/>
                <a:ea typeface="楷体" panose="02010609060101010101" charset="-122"/>
              </a:rPr>
              <a:t>亨廷顿：“文明冲突是对世界和平的最大威胁，以文明为基础的国际秩序是防止世界战争最可靠的保障。”</a:t>
            </a:r>
            <a:endParaRPr lang="en-US" altLang="zh-CN" sz="2340" b="1">
              <a:latin typeface="楷体" panose="02010609060101010101" charset="-122"/>
              <a:ea typeface="楷体" panose="02010609060101010101" charset="-122"/>
            </a:endParaRPr>
          </a:p>
          <a:p>
            <a:pPr algn="just"/>
            <a:r>
              <a:rPr lang="zh-CN" altLang="en-US" sz="1950" b="1">
                <a:solidFill>
                  <a:srgbClr val="1F2DA8"/>
                </a:solidFill>
                <a:latin typeface="楷体" panose="02010609060101010101" charset="-122"/>
                <a:ea typeface="楷体" panose="02010609060101010101" charset="-122"/>
              </a:rPr>
              <a:t>——《文明的冲突与世界秩序的重建》</a:t>
            </a:r>
          </a:p>
        </p:txBody>
      </p:sp>
      <p:sp>
        <p:nvSpPr>
          <p:cNvPr id="21" name="文本框 20"/>
          <p:cNvSpPr txBox="1"/>
          <p:nvPr>
            <p:custDataLst>
              <p:tags r:id="rId6"/>
            </p:custDataLst>
          </p:nvPr>
        </p:nvSpPr>
        <p:spPr>
          <a:xfrm>
            <a:off x="419573" y="4173874"/>
            <a:ext cx="5960898" cy="1886585"/>
          </a:xfrm>
          <a:prstGeom prst="rect">
            <a:avLst/>
          </a:prstGeom>
          <a:solidFill>
            <a:schemeClr val="accent4">
              <a:lumMod val="40000"/>
              <a:lumOff val="60000"/>
            </a:schemeClr>
          </a:solidFill>
        </p:spPr>
        <p:txBody>
          <a:bodyPr wrap="square" rtlCol="0">
            <a:spAutoFit/>
          </a:bodyPr>
          <a:lstStyle/>
          <a:p>
            <a:pPr>
              <a:lnSpc>
                <a:spcPts val="3500"/>
              </a:lnSpc>
            </a:pPr>
            <a:r>
              <a:rPr lang="zh-CN" altLang="en-US" sz="2340" b="1" noProof="1">
                <a:latin typeface="黑体" panose="02010609060101010101" charset="-122"/>
                <a:ea typeface="黑体" panose="02010609060101010101" charset="-122"/>
              </a:rPr>
              <a:t>战争在客观上促进了文化</a:t>
            </a:r>
            <a:r>
              <a:rPr lang="zh-CN" altLang="en-US" sz="2340" b="1" noProof="1">
                <a:latin typeface="黑体" panose="02010609060101010101" charset="-122"/>
                <a:ea typeface="黑体" panose="02010609060101010101" charset="-122"/>
                <a:cs typeface="+mn-cs"/>
              </a:rPr>
              <a:t>的碰撞与交锋，促进了民族主义观念的产生发展，但极端的民族主义文化观念很可能又会引发冲突</a:t>
            </a:r>
            <a:r>
              <a:rPr lang="zh-CN" altLang="en-US" sz="2340" b="1" noProof="1">
                <a:latin typeface="黑体" panose="02010609060101010101" charset="-122"/>
                <a:ea typeface="黑体" panose="02010609060101010101" charset="-122"/>
              </a:rPr>
              <a:t>。</a:t>
            </a:r>
            <a:endParaRPr lang="en-US" altLang="zh-CN" sz="2340" b="1" noProof="1">
              <a:latin typeface="黑体" panose="02010609060101010101" charset="-122"/>
              <a:ea typeface="黑体" panose="02010609060101010101" charset="-122"/>
            </a:endParaRPr>
          </a:p>
          <a:p>
            <a:pPr>
              <a:lnSpc>
                <a:spcPts val="3500"/>
              </a:lnSpc>
            </a:pPr>
            <a:r>
              <a:rPr lang="zh-CN" altLang="en-US" sz="2340" b="1" noProof="1">
                <a:highlight>
                  <a:srgbClr val="FFFF00"/>
                </a:highlight>
                <a:latin typeface="黑体" panose="02010609060101010101" charset="-122"/>
                <a:ea typeface="黑体" panose="02010609060101010101" charset="-122"/>
              </a:rPr>
              <a:t>摒弃极端民族主义，打造人类命运共同体！</a:t>
            </a:r>
          </a:p>
        </p:txBody>
      </p:sp>
      <p:grpSp>
        <p:nvGrpSpPr>
          <p:cNvPr id="23" name="组合 22"/>
          <p:cNvGrpSpPr/>
          <p:nvPr/>
        </p:nvGrpSpPr>
        <p:grpSpPr>
          <a:xfrm>
            <a:off x="-13970" y="76835"/>
            <a:ext cx="2440305" cy="518160"/>
            <a:chOff x="-22" y="265"/>
            <a:chExt cx="3843" cy="816"/>
          </a:xfrm>
        </p:grpSpPr>
        <p:sp>
          <p:nvSpPr>
            <p:cNvPr id="24" name="Rechteck"/>
            <p:cNvSpPr/>
            <p:nvPr>
              <p:custDataLst>
                <p:tags r:id="rId7"/>
              </p:custDataLst>
            </p:nvPr>
          </p:nvSpPr>
          <p:spPr>
            <a:xfrm>
              <a:off x="-22" y="265"/>
              <a:ext cx="3842" cy="797"/>
            </a:xfrm>
            <a:prstGeom prst="rect">
              <a:avLst/>
            </a:prstGeom>
            <a:solidFill>
              <a:schemeClr val="accent6">
                <a:lumMod val="50000"/>
              </a:schemeClr>
            </a:solidFill>
            <a:ln w="12700">
              <a:miter lim="400000"/>
            </a:ln>
          </p:spPr>
          <p:txBody>
            <a:bodyPr lIns="25400" tIns="25400" rIns="25400" bIns="25400" anchor="ctr"/>
            <a:lstStyle/>
            <a:p>
              <a:pPr algn="ctr" defTabSz="412750" hangingPunct="0">
                <a:defRPr sz="3200" spc="0">
                  <a:solidFill>
                    <a:srgbClr val="FFFFFF"/>
                  </a:solidFill>
                  <a:latin typeface="Helvetica Light"/>
                  <a:ea typeface="Helvetica Light"/>
                  <a:cs typeface="Helvetica Light"/>
                  <a:sym typeface="Helvetica Light"/>
                </a:defRPr>
              </a:pPr>
              <a:endParaRPr sz="1600" b="1" kern="0">
                <a:solidFill>
                  <a:srgbClr val="FFFFFF"/>
                </a:solidFill>
                <a:latin typeface="等线" panose="02010600030101010101" charset="-122"/>
                <a:ea typeface="等线" panose="02010600030101010101" charset="-122"/>
                <a:cs typeface="+mn-ea"/>
                <a:sym typeface="+mn-lt"/>
              </a:endParaRPr>
            </a:p>
          </p:txBody>
        </p:sp>
        <p:grpSp>
          <p:nvGrpSpPr>
            <p:cNvPr id="25" name="组合 24"/>
            <p:cNvGrpSpPr/>
            <p:nvPr>
              <p:custDataLst>
                <p:tags r:id="rId8"/>
              </p:custDataLst>
            </p:nvPr>
          </p:nvGrpSpPr>
          <p:grpSpPr>
            <a:xfrm>
              <a:off x="464" y="395"/>
              <a:ext cx="3357" cy="686"/>
              <a:chOff x="5439938" y="556621"/>
              <a:chExt cx="2131423" cy="435610"/>
            </a:xfrm>
          </p:grpSpPr>
          <p:sp>
            <p:nvSpPr>
              <p:cNvPr id="27" name="矩形 26"/>
              <p:cNvSpPr/>
              <p:nvPr>
                <p:custDataLst>
                  <p:tags r:id="rId9"/>
                </p:custDataLst>
              </p:nvPr>
            </p:nvSpPr>
            <p:spPr>
              <a:xfrm>
                <a:off x="5439938" y="639588"/>
                <a:ext cx="144016"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latin typeface="华文隶书" panose="02010800040101010101" charset="-122"/>
                  <a:ea typeface="华文隶书" panose="02010800040101010101" charset="-122"/>
                </a:endParaRPr>
              </a:p>
            </p:txBody>
          </p:sp>
          <p:sp>
            <p:nvSpPr>
              <p:cNvPr id="28" name="矩形 27"/>
              <p:cNvSpPr/>
              <p:nvPr>
                <p:custDataLst>
                  <p:tags r:id="rId10"/>
                </p:custDataLst>
              </p:nvPr>
            </p:nvSpPr>
            <p:spPr>
              <a:xfrm>
                <a:off x="5667239" y="556621"/>
                <a:ext cx="1904122" cy="435610"/>
              </a:xfrm>
              <a:prstGeom prst="rect">
                <a:avLst/>
              </a:prstGeom>
            </p:spPr>
            <p:txBody>
              <a:bodyPr wrap="square">
                <a:spAutoFit/>
              </a:bodyPr>
              <a:lstStyle/>
              <a:p>
                <a:pPr>
                  <a:lnSpc>
                    <a:spcPct val="70000"/>
                  </a:lnSpc>
                </a:pPr>
                <a:r>
                  <a:rPr lang="zh-CN" altLang="en-US" sz="3200" b="1">
                    <a:solidFill>
                      <a:schemeClr val="bg1"/>
                    </a:solidFill>
                    <a:latin typeface="微软雅黑" panose="020B0503020204020204" charset="-122"/>
                    <a:ea typeface="微软雅黑" panose="020B0503020204020204" charset="-122"/>
                  </a:rPr>
                  <a:t>问题探究</a:t>
                </a:r>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000" fill="hold">
                                          <p:stCondLst>
                                            <p:cond delay="0"/>
                                          </p:stCondLst>
                                        </p:cTn>
                                        <p:tgtEl>
                                          <p:spTgt spid="11"/>
                                        </p:tgtEl>
                                        <p:attrNameLst>
                                          <p:attrName>style.visibility</p:attrName>
                                        </p:attrNameLst>
                                      </p:cBhvr>
                                      <p:to>
                                        <p:strVal val="visible"/>
                                      </p:to>
                                    </p:set>
                                    <p:animEffect transition="in" filter="wipe(down)">
                                      <p:cBhvr>
                                        <p:cTn id="7" dur="1000"/>
                                        <p:tgtEl>
                                          <p:spTgt spid="11"/>
                                        </p:tgtEl>
                                      </p:cBhvr>
                                    </p:animEffect>
                                  </p:childTnLst>
                                </p:cTn>
                              </p:par>
                            </p:childTnLst>
                          </p:cTn>
                        </p:par>
                        <p:par>
                          <p:cTn id="8" fill="hold">
                            <p:stCondLst>
                              <p:cond delay="1000"/>
                            </p:stCondLst>
                            <p:childTnLst>
                              <p:par>
                                <p:cTn id="9" presetID="55" presetClass="entr" presetSubtype="0" fill="hold" nodeType="afterEffect">
                                  <p:stCondLst>
                                    <p:cond delay="100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0" fill="hold"/>
                                        <p:tgtEl>
                                          <p:spTgt spid="3"/>
                                        </p:tgtEl>
                                        <p:attrNameLst>
                                          <p:attrName>ppt_w</p:attrName>
                                        </p:attrNameLst>
                                      </p:cBhvr>
                                      <p:tavLst>
                                        <p:tav tm="0">
                                          <p:val>
                                            <p:strVal val="#ppt_w*0.70"/>
                                          </p:val>
                                        </p:tav>
                                        <p:tav tm="100000">
                                          <p:val>
                                            <p:strVal val="#ppt_w"/>
                                          </p:val>
                                        </p:tav>
                                      </p:tavLst>
                                    </p:anim>
                                    <p:anim calcmode="lin" valueType="num">
                                      <p:cBhvr>
                                        <p:cTn id="12" dur="1000" fill="hold"/>
                                        <p:tgtEl>
                                          <p:spTgt spid="3"/>
                                        </p:tgtEl>
                                        <p:attrNameLst>
                                          <p:attrName>ppt_h</p:attrName>
                                        </p:attrNameLst>
                                      </p:cBhvr>
                                      <p:tavLst>
                                        <p:tav tm="0">
                                          <p:val>
                                            <p:strVal val="#ppt_h"/>
                                          </p:val>
                                        </p:tav>
                                        <p:tav tm="100000">
                                          <p:val>
                                            <p:strVal val="#ppt_h"/>
                                          </p:val>
                                        </p:tav>
                                      </p:tavLst>
                                    </p:anim>
                                    <p:animEffect transition="in" filter="fade">
                                      <p:cBhvr>
                                        <p:cTn id="13" dur="10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2" nodeType="click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1000" fill="hold"/>
                                        <p:tgtEl>
                                          <p:spTgt spid="18"/>
                                        </p:tgtEl>
                                        <p:attrNameLst>
                                          <p:attrName>ppt_x</p:attrName>
                                        </p:attrNameLst>
                                      </p:cBhvr>
                                      <p:tavLst>
                                        <p:tav tm="0">
                                          <p:val>
                                            <p:strVal val="#ppt_x"/>
                                          </p:val>
                                        </p:tav>
                                        <p:tav tm="100000">
                                          <p:val>
                                            <p:strVal val="#ppt_x"/>
                                          </p:val>
                                        </p:tav>
                                      </p:tavLst>
                                    </p:anim>
                                    <p:anim calcmode="lin" valueType="num">
                                      <p:cBhvr additive="base">
                                        <p:cTn id="19" dur="1000" fill="hold"/>
                                        <p:tgtEl>
                                          <p:spTgt spid="18"/>
                                        </p:tgtEl>
                                        <p:attrNameLst>
                                          <p:attrName>ppt_y</p:attrName>
                                        </p:attrNameLst>
                                      </p:cBhvr>
                                      <p:tavLst>
                                        <p:tav tm="0">
                                          <p:val>
                                            <p:strVal val="1+#ppt_h/2"/>
                                          </p:val>
                                        </p:tav>
                                        <p:tav tm="100000">
                                          <p:val>
                                            <p:strVal val="#ppt_y"/>
                                          </p:val>
                                        </p:tav>
                                      </p:tavLst>
                                    </p:anim>
                                  </p:childTnLst>
                                </p:cTn>
                              </p:par>
                            </p:childTnLst>
                          </p:cTn>
                        </p:par>
                        <p:par>
                          <p:cTn id="20" fill="hold">
                            <p:stCondLst>
                              <p:cond delay="1000"/>
                            </p:stCondLst>
                            <p:childTnLst>
                              <p:par>
                                <p:cTn id="21" presetID="3" presetClass="entr" presetSubtype="10" fill="hold" grpId="3" nodeType="afterEffect">
                                  <p:stCondLst>
                                    <p:cond delay="1000"/>
                                  </p:stCondLst>
                                  <p:childTnLst>
                                    <p:set>
                                      <p:cBhvr>
                                        <p:cTn id="22" dur="1" fill="hold">
                                          <p:stCondLst>
                                            <p:cond delay="0"/>
                                          </p:stCondLst>
                                        </p:cTn>
                                        <p:tgtEl>
                                          <p:spTgt spid="19"/>
                                        </p:tgtEl>
                                        <p:attrNameLst>
                                          <p:attrName>style.visibility</p:attrName>
                                        </p:attrNameLst>
                                      </p:cBhvr>
                                      <p:to>
                                        <p:strVal val="visible"/>
                                      </p:to>
                                    </p:set>
                                    <p:animEffect transition="in" filter="blinds(horizontal)">
                                      <p:cBhvr>
                                        <p:cTn id="23" dur="1000"/>
                                        <p:tgtEl>
                                          <p:spTgt spid="19"/>
                                        </p:tgtEl>
                                      </p:cBhvr>
                                    </p:animEffect>
                                  </p:childTnLst>
                                </p:cTn>
                              </p:par>
                              <p:par>
                                <p:cTn id="24" presetID="3" presetClass="entr" presetSubtype="10" fill="hold" grpId="4" nodeType="withEffect">
                                  <p:stCondLst>
                                    <p:cond delay="1000"/>
                                  </p:stCondLst>
                                  <p:childTnLst>
                                    <p:set>
                                      <p:cBhvr>
                                        <p:cTn id="25" dur="1" fill="hold">
                                          <p:stCondLst>
                                            <p:cond delay="0"/>
                                          </p:stCondLst>
                                        </p:cTn>
                                        <p:tgtEl>
                                          <p:spTgt spid="4"/>
                                        </p:tgtEl>
                                        <p:attrNameLst>
                                          <p:attrName>style.visibility</p:attrName>
                                        </p:attrNameLst>
                                      </p:cBhvr>
                                      <p:to>
                                        <p:strVal val="visible"/>
                                      </p:to>
                                    </p:set>
                                    <p:animEffect transition="in" filter="blinds(horizontal)">
                                      <p:cBhvr>
                                        <p:cTn id="26" dur="10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5" nodeType="click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1000"/>
                                        <p:tgtEl>
                                          <p:spTgt spid="21"/>
                                        </p:tgtEl>
                                      </p:cBhvr>
                                    </p:animEffect>
                                    <p:anim calcmode="lin" valueType="num">
                                      <p:cBhvr>
                                        <p:cTn id="32" dur="1000" fill="hold"/>
                                        <p:tgtEl>
                                          <p:spTgt spid="21"/>
                                        </p:tgtEl>
                                        <p:attrNameLst>
                                          <p:attrName>ppt_x</p:attrName>
                                        </p:attrNameLst>
                                      </p:cBhvr>
                                      <p:tavLst>
                                        <p:tav tm="0">
                                          <p:val>
                                            <p:strVal val="#ppt_x"/>
                                          </p:val>
                                        </p:tav>
                                        <p:tav tm="100000">
                                          <p:val>
                                            <p:strVal val="#ppt_x"/>
                                          </p:val>
                                        </p:tav>
                                      </p:tavLst>
                                    </p:anim>
                                    <p:anim calcmode="lin" valueType="num">
                                      <p:cBhvr>
                                        <p:cTn id="3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8" grpId="2" bldLvl="0" animBg="1"/>
      <p:bldP spid="19" grpId="3" bldLvl="0" animBg="1"/>
      <p:bldP spid="4" grpId="4" bldLvl="0" animBg="1"/>
      <p:bldP spid="21" grpId="5"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custDataLst>
              <p:tags r:id="rId1"/>
            </p:custDataLst>
          </p:nvPr>
        </p:nvGrpSpPr>
        <p:grpSpPr>
          <a:xfrm>
            <a:off x="5105930" y="180949"/>
            <a:ext cx="6839533" cy="6341404"/>
            <a:chOff x="8000" y="151"/>
            <a:chExt cx="11053" cy="10248"/>
          </a:xfrm>
        </p:grpSpPr>
        <p:pic>
          <p:nvPicPr>
            <p:cNvPr id="2" name="d05e39faa7bbeb7372f5b066b9843e62">
              <a:hlinkClick r:id="" action="ppaction://media"/>
            </p:cNvPr>
            <p:cNvPicPr/>
            <p:nvPr>
              <a:videoFile r:link="rId8"/>
              <p:extLst>
                <p:ext uri="{DAA4B4D4-6D71-4841-9C94-3DE7FCFB9230}">
                  <p14:media xmlns:p14="http://schemas.microsoft.com/office/powerpoint/2010/main" r:embed="rId9">
                    <p14:trim end="3104"/>
                  </p14:media>
                </p:ext>
              </p:extLst>
            </p:nvPr>
          </p:nvPicPr>
          <p:blipFill>
            <a:blip r:embed="rId12"/>
            <a:stretch>
              <a:fillRect/>
            </a:stretch>
          </p:blipFill>
          <p:spPr>
            <a:xfrm>
              <a:off x="11468" y="151"/>
              <a:ext cx="7585" cy="10248"/>
            </a:xfrm>
            <a:prstGeom prst="rect">
              <a:avLst/>
            </a:prstGeom>
          </p:spPr>
        </p:pic>
        <p:sp>
          <p:nvSpPr>
            <p:cNvPr id="3" name="文本框 2"/>
            <p:cNvSpPr txBox="1"/>
            <p:nvPr>
              <p:custDataLst>
                <p:tags r:id="rId10"/>
              </p:custDataLst>
            </p:nvPr>
          </p:nvSpPr>
          <p:spPr>
            <a:xfrm>
              <a:off x="8000" y="1507"/>
              <a:ext cx="3418" cy="4388"/>
            </a:xfrm>
            <a:prstGeom prst="rect">
              <a:avLst/>
            </a:prstGeom>
            <a:solidFill>
              <a:srgbClr val="7E0000"/>
            </a:solidFill>
          </p:spPr>
          <p:txBody>
            <a:bodyPr wrap="square" rtlCol="0" anchor="t">
              <a:noAutofit/>
            </a:bodyPr>
            <a:lstStyle/>
            <a:p>
              <a:pPr indent="0" fontAlgn="auto">
                <a:lnSpc>
                  <a:spcPts val="3860"/>
                </a:lnSpc>
              </a:pPr>
              <a:r>
                <a:rPr lang="zh-CN" altLang="en-US" sz="2730" b="1">
                  <a:solidFill>
                    <a:schemeClr val="bg1"/>
                  </a:solidFill>
                  <a:latin typeface="华文中宋" panose="02010600040101010101" pitchFamily="2" charset="-122"/>
                  <a:ea typeface="华文中宋" panose="02010600040101010101" pitchFamily="2" charset="-122"/>
                  <a:cs typeface="华文中宋" panose="02010600040101010101" pitchFamily="2" charset="-122"/>
                </a:rPr>
                <a:t>让我们穿透战争的烟云，</a:t>
              </a:r>
            </a:p>
            <a:p>
              <a:pPr indent="0" fontAlgn="auto">
                <a:lnSpc>
                  <a:spcPts val="3860"/>
                </a:lnSpc>
              </a:pPr>
              <a:r>
                <a:rPr lang="zh-CN" altLang="en-US" sz="2730" b="1">
                  <a:solidFill>
                    <a:schemeClr val="bg1"/>
                  </a:solidFill>
                  <a:latin typeface="华文中宋" panose="02010600040101010101" pitchFamily="2" charset="-122"/>
                  <a:ea typeface="华文中宋" panose="02010600040101010101" pitchFamily="2" charset="-122"/>
                  <a:cs typeface="华文中宋" panose="02010600040101010101" pitchFamily="2" charset="-122"/>
                </a:rPr>
                <a:t>探寻世界文化交锋的启迪……  </a:t>
              </a:r>
            </a:p>
          </p:txBody>
        </p:sp>
      </p:grpSp>
      <p:pic>
        <p:nvPicPr>
          <p:cNvPr id="12" name="图片 11"/>
          <p:cNvPicPr>
            <a:picLocks noChangeAspect="1"/>
          </p:cNvPicPr>
          <p:nvPr>
            <p:custDataLst>
              <p:tags r:id="rId2"/>
            </p:custDataLst>
          </p:nvPr>
        </p:nvPicPr>
        <p:blipFill>
          <a:blip r:embed="rId13">
            <a:extLst>
              <a:ext uri="{28A0092B-C50C-407E-A947-70E740481C1C}">
                <a14:useLocalDpi xmlns:a14="http://schemas.microsoft.com/office/drawing/2010/main" val="0"/>
              </a:ext>
            </a:extLst>
          </a:blip>
          <a:stretch>
            <a:fillRect/>
          </a:stretch>
        </p:blipFill>
        <p:spPr>
          <a:xfrm>
            <a:off x="358775" y="728345"/>
            <a:ext cx="4700270" cy="3256915"/>
          </a:xfrm>
          <a:prstGeom prst="rect">
            <a:avLst/>
          </a:prstGeom>
        </p:spPr>
      </p:pic>
      <p:sp>
        <p:nvSpPr>
          <p:cNvPr id="13" name="文本框 1"/>
          <p:cNvSpPr txBox="1">
            <a:spLocks noChangeArrowheads="1"/>
          </p:cNvSpPr>
          <p:nvPr>
            <p:custDataLst>
              <p:tags r:id="rId3"/>
            </p:custDataLst>
          </p:nvPr>
        </p:nvSpPr>
        <p:spPr bwMode="auto">
          <a:xfrm>
            <a:off x="358775" y="4027170"/>
            <a:ext cx="6393180" cy="2784475"/>
          </a:xfrm>
          <a:prstGeom prst="rect">
            <a:avLst/>
          </a:prstGeom>
          <a:solidFill>
            <a:schemeClr val="bg1"/>
          </a:solidFill>
          <a:ln>
            <a:solidFill>
              <a:srgbClr val="C00000"/>
            </a:solidFill>
          </a:ln>
        </p:spPr>
        <p:txBody>
          <a:bodyPr wrap="square">
            <a:spAutoFit/>
          </a:bodyPr>
          <a:lstStyle>
            <a:lvl1pPr indent="457200" eaLnBrk="0" hangingPunct="0">
              <a:defRPr>
                <a:solidFill>
                  <a:schemeClr val="tx1"/>
                </a:solidFill>
                <a:latin typeface="Arial" panose="020B0604020202020204" pitchFamily="34" charset="0"/>
                <a:ea typeface="微软雅黑" panose="020B0503020204020204" charset="-122"/>
              </a:defRPr>
            </a:lvl1pPr>
            <a:lvl2pPr eaLnBrk="0" hangingPunct="0">
              <a:defRPr>
                <a:solidFill>
                  <a:schemeClr val="tx1"/>
                </a:solidFill>
                <a:latin typeface="Arial" panose="020B0604020202020204" pitchFamily="34" charset="0"/>
                <a:ea typeface="微软雅黑" panose="020B0503020204020204" charset="-122"/>
              </a:defRPr>
            </a:lvl2pPr>
            <a:lvl3pPr eaLnBrk="0" hangingPunct="0">
              <a:defRPr>
                <a:solidFill>
                  <a:schemeClr val="tx1"/>
                </a:solidFill>
                <a:latin typeface="Arial" panose="020B0604020202020204" pitchFamily="34" charset="0"/>
                <a:ea typeface="微软雅黑" panose="020B0503020204020204" charset="-122"/>
              </a:defRPr>
            </a:lvl3pPr>
            <a:lvl4pPr eaLnBrk="0" hangingPunct="0">
              <a:defRPr>
                <a:solidFill>
                  <a:schemeClr val="tx1"/>
                </a:solidFill>
                <a:latin typeface="Arial" panose="020B0604020202020204" pitchFamily="34" charset="0"/>
                <a:ea typeface="微软雅黑" panose="020B0503020204020204" charset="-122"/>
              </a:defRPr>
            </a:lvl4pPr>
            <a:lvl5pPr eaLnBrk="0" hangingPunct="0">
              <a:defRPr>
                <a:solidFill>
                  <a:schemeClr val="tx1"/>
                </a:solidFill>
                <a:latin typeface="Arial" panose="020B0604020202020204" pitchFamily="34" charset="0"/>
                <a:ea typeface="微软雅黑" panose="020B0503020204020204" charset="-122"/>
              </a:defRPr>
            </a:lvl5pPr>
            <a:lvl6pPr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6pPr>
            <a:lvl7pPr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7pPr>
            <a:lvl8pPr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8pPr>
            <a:lvl9pPr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9pPr>
          </a:lstStyle>
          <a:p>
            <a:pPr eaLnBrk="1" hangingPunct="1">
              <a:lnSpc>
                <a:spcPts val="3500"/>
              </a:lnSpc>
            </a:pPr>
            <a:r>
              <a:rPr lang="zh-CN" altLang="en-US" sz="2340" b="1">
                <a:latin typeface="华文中宋" panose="02010600040101010101" pitchFamily="2" charset="-122"/>
                <a:ea typeface="华文中宋" panose="02010600040101010101" pitchFamily="2" charset="-122"/>
              </a:rPr>
              <a:t> 文明</a:t>
            </a:r>
            <a:r>
              <a:rPr lang="zh-CN" altLang="en-US" sz="2340" b="1">
                <a:solidFill>
                  <a:srgbClr val="FF0000"/>
                </a:solidFill>
                <a:latin typeface="华文中宋" panose="02010600040101010101" pitchFamily="2" charset="-122"/>
                <a:ea typeface="华文中宋" panose="02010600040101010101" pitchFamily="2" charset="-122"/>
              </a:rPr>
              <a:t>交流互鉴</a:t>
            </a:r>
            <a:r>
              <a:rPr lang="zh-CN" altLang="en-US" sz="2340" b="1">
                <a:latin typeface="华文中宋" panose="02010600040101010101" pitchFamily="2" charset="-122"/>
                <a:ea typeface="华文中宋" panose="02010600040101010101" pitchFamily="2" charset="-122"/>
              </a:rPr>
              <a:t>，是推动人类文明进步和世界和平发展的</a:t>
            </a:r>
            <a:r>
              <a:rPr lang="zh-CN" altLang="en-US" sz="2340" b="1">
                <a:solidFill>
                  <a:srgbClr val="FF0000"/>
                </a:solidFill>
                <a:latin typeface="华文中宋" panose="02010600040101010101" pitchFamily="2" charset="-122"/>
                <a:ea typeface="华文中宋" panose="02010600040101010101" pitchFamily="2" charset="-122"/>
              </a:rPr>
              <a:t>重要动力</a:t>
            </a:r>
            <a:r>
              <a:rPr lang="zh-CN" altLang="en-US" sz="2340" b="1">
                <a:latin typeface="华文中宋" panose="02010600040101010101" pitchFamily="2" charset="-122"/>
                <a:ea typeface="华文中宋" panose="02010600040101010101" pitchFamily="2" charset="-122"/>
              </a:rPr>
              <a:t>。</a:t>
            </a:r>
          </a:p>
          <a:p>
            <a:pPr eaLnBrk="1" hangingPunct="1">
              <a:lnSpc>
                <a:spcPts val="3500"/>
              </a:lnSpc>
            </a:pPr>
            <a:r>
              <a:rPr lang="zh-CN" altLang="en-US" sz="2340" b="1">
                <a:latin typeface="华文中宋" panose="02010600040101010101" pitchFamily="2" charset="-122"/>
                <a:ea typeface="华文中宋" panose="02010600040101010101" pitchFamily="2" charset="-122"/>
              </a:rPr>
              <a:t> 不同文明之间的互学互鉴，是要</a:t>
            </a:r>
            <a:r>
              <a:rPr lang="zh-CN" altLang="en-US" sz="2340" b="1">
                <a:solidFill>
                  <a:srgbClr val="FF0000"/>
                </a:solidFill>
                <a:latin typeface="华文中宋" panose="02010600040101010101" pitchFamily="2" charset="-122"/>
                <a:ea typeface="华文中宋" panose="02010600040101010101" pitchFamily="2" charset="-122"/>
              </a:rPr>
              <a:t>取长补短</a:t>
            </a:r>
            <a:r>
              <a:rPr lang="zh-CN" altLang="en-US" sz="2340" b="1">
                <a:latin typeface="华文中宋" panose="02010600040101010101" pitchFamily="2" charset="-122"/>
                <a:ea typeface="华文中宋" panose="02010600040101010101" pitchFamily="2" charset="-122"/>
              </a:rPr>
              <a:t>，而非崇洋媚外，对自己的长处视而不见；是要</a:t>
            </a:r>
            <a:r>
              <a:rPr lang="zh-CN" altLang="en-US" sz="2340" b="1">
                <a:solidFill>
                  <a:srgbClr val="FF0000"/>
                </a:solidFill>
                <a:latin typeface="华文中宋" panose="02010600040101010101" pitchFamily="2" charset="-122"/>
                <a:ea typeface="华文中宋" panose="02010600040101010101" pitchFamily="2" charset="-122"/>
              </a:rPr>
              <a:t>求同存异</a:t>
            </a:r>
            <a:r>
              <a:rPr lang="zh-CN" altLang="en-US" sz="2340" b="1">
                <a:latin typeface="华文中宋" panose="02010600040101010101" pitchFamily="2" charset="-122"/>
                <a:ea typeface="华文中宋" panose="02010600040101010101" pitchFamily="2" charset="-122"/>
              </a:rPr>
              <a:t>，而非消弭认同，在文化的交流碰撞中失去自我。</a:t>
            </a:r>
            <a:endParaRPr lang="en-US" altLang="zh-CN" sz="2340" b="1">
              <a:latin typeface="华文中宋" panose="02010600040101010101" pitchFamily="2" charset="-122"/>
              <a:ea typeface="华文中宋" panose="02010600040101010101" pitchFamily="2" charset="-122"/>
            </a:endParaRPr>
          </a:p>
        </p:txBody>
      </p:sp>
      <p:grpSp>
        <p:nvGrpSpPr>
          <p:cNvPr id="23" name="组合 22"/>
          <p:cNvGrpSpPr/>
          <p:nvPr/>
        </p:nvGrpSpPr>
        <p:grpSpPr>
          <a:xfrm>
            <a:off x="-13970" y="76835"/>
            <a:ext cx="2440305" cy="518160"/>
            <a:chOff x="-22" y="265"/>
            <a:chExt cx="3843" cy="816"/>
          </a:xfrm>
        </p:grpSpPr>
        <p:sp>
          <p:nvSpPr>
            <p:cNvPr id="24" name="Rechteck"/>
            <p:cNvSpPr/>
            <p:nvPr>
              <p:custDataLst>
                <p:tags r:id="rId4"/>
              </p:custDataLst>
            </p:nvPr>
          </p:nvSpPr>
          <p:spPr>
            <a:xfrm>
              <a:off x="-22" y="265"/>
              <a:ext cx="3842" cy="797"/>
            </a:xfrm>
            <a:prstGeom prst="rect">
              <a:avLst/>
            </a:prstGeom>
            <a:solidFill>
              <a:schemeClr val="accent6">
                <a:lumMod val="50000"/>
              </a:schemeClr>
            </a:solidFill>
            <a:ln w="12700">
              <a:miter lim="400000"/>
            </a:ln>
          </p:spPr>
          <p:txBody>
            <a:bodyPr lIns="25400" tIns="25400" rIns="25400" bIns="25400" anchor="ctr"/>
            <a:lstStyle/>
            <a:p>
              <a:pPr algn="ctr" defTabSz="412750" hangingPunct="0">
                <a:defRPr sz="3200" spc="0">
                  <a:solidFill>
                    <a:srgbClr val="FFFFFF"/>
                  </a:solidFill>
                  <a:latin typeface="Helvetica Light"/>
                  <a:ea typeface="Helvetica Light"/>
                  <a:cs typeface="Helvetica Light"/>
                  <a:sym typeface="Helvetica Light"/>
                </a:defRPr>
              </a:pPr>
              <a:endParaRPr sz="1600" b="1" kern="0">
                <a:solidFill>
                  <a:srgbClr val="FFFFFF"/>
                </a:solidFill>
                <a:latin typeface="等线" panose="02010600030101010101" charset="-122"/>
                <a:ea typeface="等线" panose="02010600030101010101" charset="-122"/>
                <a:cs typeface="+mn-ea"/>
                <a:sym typeface="+mn-lt"/>
              </a:endParaRPr>
            </a:p>
          </p:txBody>
        </p:sp>
        <p:grpSp>
          <p:nvGrpSpPr>
            <p:cNvPr id="25" name="组合 24"/>
            <p:cNvGrpSpPr/>
            <p:nvPr>
              <p:custDataLst>
                <p:tags r:id="rId5"/>
              </p:custDataLst>
            </p:nvPr>
          </p:nvGrpSpPr>
          <p:grpSpPr>
            <a:xfrm>
              <a:off x="464" y="395"/>
              <a:ext cx="3357" cy="686"/>
              <a:chOff x="5439938" y="556621"/>
              <a:chExt cx="2131423" cy="435610"/>
            </a:xfrm>
          </p:grpSpPr>
          <p:sp>
            <p:nvSpPr>
              <p:cNvPr id="27" name="矩形 26"/>
              <p:cNvSpPr/>
              <p:nvPr>
                <p:custDataLst>
                  <p:tags r:id="rId6"/>
                </p:custDataLst>
              </p:nvPr>
            </p:nvSpPr>
            <p:spPr>
              <a:xfrm>
                <a:off x="5439938" y="639588"/>
                <a:ext cx="144016"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latin typeface="华文隶书" panose="02010800040101010101" charset="-122"/>
                  <a:ea typeface="华文隶书" panose="02010800040101010101" charset="-122"/>
                </a:endParaRPr>
              </a:p>
            </p:txBody>
          </p:sp>
          <p:sp>
            <p:nvSpPr>
              <p:cNvPr id="28" name="矩形 27"/>
              <p:cNvSpPr/>
              <p:nvPr>
                <p:custDataLst>
                  <p:tags r:id="rId7"/>
                </p:custDataLst>
              </p:nvPr>
            </p:nvSpPr>
            <p:spPr>
              <a:xfrm>
                <a:off x="5667239" y="556621"/>
                <a:ext cx="1904122" cy="435610"/>
              </a:xfrm>
              <a:prstGeom prst="rect">
                <a:avLst/>
              </a:prstGeom>
            </p:spPr>
            <p:txBody>
              <a:bodyPr wrap="square">
                <a:spAutoFit/>
              </a:bodyPr>
              <a:lstStyle/>
              <a:p>
                <a:pPr>
                  <a:lnSpc>
                    <a:spcPct val="70000"/>
                  </a:lnSpc>
                </a:pPr>
                <a:r>
                  <a:rPr lang="zh-CN" altLang="en-US" sz="3200" b="1">
                    <a:solidFill>
                      <a:schemeClr val="bg1"/>
                    </a:solidFill>
                    <a:latin typeface="微软雅黑" panose="020B0503020204020204" charset="-122"/>
                    <a:ea typeface="微软雅黑" panose="020B0503020204020204" charset="-122"/>
                  </a:rPr>
                  <a:t>结束语</a:t>
                </a:r>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grpId="3"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p:cTn id="20" fill="hold" display="0">
                  <p:stCondLst>
                    <p:cond delay="indefinite"/>
                  </p:stCondLst>
                </p:cTn>
                <p:tgtEl>
                  <p:spTgt spid="2"/>
                </p:tgtEl>
              </p:cMediaNode>
            </p:video>
          </p:childTnLst>
        </p:cTn>
      </p:par>
    </p:tnLst>
    <p:bldLst>
      <p:bldP spid="13" grpId="3"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Picture 30"/>
          <p:cNvPicPr>
            <a:picLocks noChangeAspect="1"/>
          </p:cNvPicPr>
          <p:nvPr>
            <p:custDataLst>
              <p:tags r:id="rId2"/>
            </p:custDataLst>
          </p:nvPr>
        </p:nvPicPr>
        <p:blipFill>
          <a:blip r:embed="rId31"/>
          <a:stretch>
            <a:fillRect/>
          </a:stretch>
        </p:blipFill>
        <p:spPr>
          <a:xfrm flipH="1">
            <a:off x="11207750" y="12915900"/>
            <a:ext cx="0" cy="0"/>
          </a:xfrm>
          <a:prstGeom prst="rect">
            <a:avLst/>
          </a:prstGeom>
          <a:ln>
            <a:noFill/>
          </a:ln>
        </p:spPr>
      </p:pic>
      <p:sp>
        <p:nvSpPr>
          <p:cNvPr id="1048650" name="矩形 2"/>
          <p:cNvSpPr/>
          <p:nvPr>
            <p:custDataLst>
              <p:tags r:id="rId3"/>
            </p:custDataLst>
          </p:nvPr>
        </p:nvSpPr>
        <p:spPr>
          <a:xfrm>
            <a:off x="520700" y="783590"/>
            <a:ext cx="719455" cy="5755005"/>
          </a:xfrm>
          <a:prstGeom prst="rect">
            <a:avLst/>
          </a:prstGeom>
        </p:spPr>
        <p:txBody>
          <a:bodyPr vert="horz" lIns="68580" tIns="34290" rIns="68580" bIns="34290" rtlCol="0" anchor="ctr">
            <a:noAutofit/>
          </a:bodyPr>
          <a:lstStyle/>
          <a:p>
            <a:pPr algn="ctr"/>
            <a:r>
              <a:rPr sz="2400" b="1" err="1">
                <a:latin typeface="微软雅黑" panose="020B0503020204020204" charset="-122"/>
                <a:ea typeface="微软雅黑" panose="020B0503020204020204" charset="-122"/>
                <a:sym typeface="+mn-ea"/>
              </a:rPr>
              <a:t>现代战争与不同文化的碰撞和交流</a:t>
            </a:r>
            <a:endParaRPr lang="zh-CN" altLang="en-US" sz="2400" b="1" err="1">
              <a:latin typeface="微软雅黑" panose="020B0503020204020204" charset="-122"/>
              <a:ea typeface="微软雅黑" panose="020B0503020204020204" charset="-122"/>
              <a:sym typeface="+mn-ea"/>
            </a:endParaRPr>
          </a:p>
        </p:txBody>
      </p:sp>
      <p:sp>
        <p:nvSpPr>
          <p:cNvPr id="17" name="文本框 3"/>
          <p:cNvSpPr txBox="1"/>
          <p:nvPr>
            <p:custDataLst>
              <p:tags r:id="rId4"/>
            </p:custDataLst>
          </p:nvPr>
        </p:nvSpPr>
        <p:spPr>
          <a:xfrm>
            <a:off x="9726930" y="4043680"/>
            <a:ext cx="2202180" cy="829945"/>
          </a:xfrm>
          <a:prstGeom prst="rect">
            <a:avLst/>
          </a:prstGeom>
          <a:solidFill>
            <a:srgbClr val="FFFF00"/>
          </a:solidFill>
          <a:ln w="9525">
            <a:noFill/>
          </a:ln>
        </p:spPr>
        <p:txBody>
          <a:bodyPr wrap="square" anchor="t" anchorCtr="0">
            <a:spAutoFit/>
          </a:bodyPr>
          <a:lstStyle/>
          <a:p>
            <a:pPr algn="just"/>
            <a:r>
              <a:rPr lang="zh-CN" altLang="zh-CN" sz="2400" b="1">
                <a:latin typeface="仿宋" panose="02010609060101010101" charset="-122"/>
                <a:ea typeface="仿宋" panose="02010609060101010101" charset="-122"/>
                <a:sym typeface="宋体" panose="02010600030101010101" pitchFamily="2" charset="-122"/>
              </a:rPr>
              <a:t>世界殖民体系</a:t>
            </a:r>
          </a:p>
          <a:p>
            <a:pPr algn="just"/>
            <a:r>
              <a:rPr lang="zh-CN" altLang="zh-CN" sz="2400" b="1">
                <a:latin typeface="仿宋" panose="02010609060101010101" charset="-122"/>
                <a:ea typeface="仿宋" panose="02010609060101010101" charset="-122"/>
                <a:sym typeface="宋体" panose="02010600030101010101" pitchFamily="2" charset="-122"/>
              </a:rPr>
              <a:t>最终土崩瓦解</a:t>
            </a:r>
          </a:p>
        </p:txBody>
      </p:sp>
      <p:sp>
        <p:nvSpPr>
          <p:cNvPr id="19" name="文本框 27"/>
          <p:cNvSpPr txBox="1"/>
          <p:nvPr>
            <p:custDataLst>
              <p:tags r:id="rId5"/>
            </p:custDataLst>
          </p:nvPr>
        </p:nvSpPr>
        <p:spPr>
          <a:xfrm>
            <a:off x="1941195" y="1013460"/>
            <a:ext cx="1210945" cy="460375"/>
          </a:xfrm>
          <a:prstGeom prst="rect">
            <a:avLst/>
          </a:prstGeom>
          <a:solidFill>
            <a:srgbClr val="FFFF00"/>
          </a:solidFill>
          <a:ln>
            <a:noFill/>
          </a:ln>
        </p:spPr>
        <p:txBody>
          <a:bodyPr wrap="square" rtlCol="0">
            <a:spAutoFit/>
          </a:bodyPr>
          <a:lstStyle/>
          <a:p>
            <a:pPr algn="ctr"/>
            <a:r>
              <a:rPr lang="zh-CN" sz="2400" b="1">
                <a:solidFill>
                  <a:schemeClr val="tx1"/>
                </a:solidFill>
                <a:latin typeface="微软雅黑" panose="020B0503020204020204" charset="-122"/>
                <a:ea typeface="微软雅黑" panose="020B0503020204020204" charset="-122"/>
                <a:sym typeface="+mn-ea"/>
              </a:rPr>
              <a:t>一战后</a:t>
            </a:r>
          </a:p>
        </p:txBody>
      </p:sp>
      <p:sp>
        <p:nvSpPr>
          <p:cNvPr id="3" name="文本框 2"/>
          <p:cNvSpPr txBox="1"/>
          <p:nvPr>
            <p:custDataLst>
              <p:tags r:id="rId6"/>
            </p:custDataLst>
          </p:nvPr>
        </p:nvSpPr>
        <p:spPr>
          <a:xfrm>
            <a:off x="4174490" y="523875"/>
            <a:ext cx="7018020" cy="460375"/>
          </a:xfrm>
          <a:prstGeom prst="rect">
            <a:avLst/>
          </a:prstGeom>
          <a:noFill/>
          <a:ln w="12700" cmpd="sng">
            <a:noFill/>
            <a:prstDash val="sysDot"/>
          </a:ln>
        </p:spPr>
        <p:txBody>
          <a:bodyPr wrap="square" rtlCol="0" anchor="t">
            <a:spAutoFit/>
          </a:bodyPr>
          <a:lstStyle/>
          <a:p>
            <a:r>
              <a:rPr lang="zh-CN" altLang="en-US" sz="2400" b="1" spc="-100">
                <a:latin typeface="黑体" panose="02010609060101010101" charset="-122"/>
                <a:ea typeface="黑体" panose="02010609060101010101" charset="-122"/>
                <a:cs typeface="黑体" panose="02010609060101010101" charset="-122"/>
                <a:sym typeface="+mn-ea"/>
              </a:rPr>
              <a:t>自由、民主与民族独立思想、民族自决原则的传播</a:t>
            </a:r>
          </a:p>
        </p:txBody>
      </p:sp>
      <p:sp>
        <p:nvSpPr>
          <p:cNvPr id="4" name="圆角矩形 3"/>
          <p:cNvSpPr/>
          <p:nvPr>
            <p:custDataLst>
              <p:tags r:id="rId7"/>
            </p:custDataLst>
          </p:nvPr>
        </p:nvSpPr>
        <p:spPr>
          <a:xfrm>
            <a:off x="3294380" y="534670"/>
            <a:ext cx="1041400" cy="46863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401BC0"/>
                </a:solidFill>
                <a:latin typeface="黑体" panose="02010609060101010101" charset="-122"/>
                <a:ea typeface="黑体" panose="02010609060101010101" charset="-122"/>
              </a:rPr>
              <a:t>前提</a:t>
            </a:r>
          </a:p>
        </p:txBody>
      </p:sp>
      <p:sp>
        <p:nvSpPr>
          <p:cNvPr id="6" name="文本框 5"/>
          <p:cNvSpPr txBox="1"/>
          <p:nvPr>
            <p:custDataLst>
              <p:tags r:id="rId8"/>
            </p:custDataLst>
          </p:nvPr>
        </p:nvSpPr>
        <p:spPr>
          <a:xfrm>
            <a:off x="4141470" y="1414780"/>
            <a:ext cx="6154420" cy="829945"/>
          </a:xfrm>
          <a:prstGeom prst="rect">
            <a:avLst/>
          </a:prstGeom>
          <a:noFill/>
          <a:ln w="12700" cmpd="sng">
            <a:noFill/>
            <a:prstDash val="sysDot"/>
          </a:ln>
        </p:spPr>
        <p:txBody>
          <a:bodyPr wrap="square" rtlCol="0" anchor="t">
            <a:spAutoFit/>
          </a:bodyPr>
          <a:lstStyle/>
          <a:p>
            <a:pPr lvl="0" algn="l" fontAlgn="auto">
              <a:lnSpc>
                <a:spcPct val="100000"/>
              </a:lnSpc>
              <a:buClrTx/>
              <a:buSzTx/>
              <a:buFontTx/>
              <a:buNone/>
            </a:pPr>
            <a:r>
              <a:rPr lang="zh-CN" altLang="en-US" sz="2400" b="1" spc="-100">
                <a:latin typeface="黑体" panose="02010609060101010101" charset="-122"/>
                <a:ea typeface="黑体" panose="02010609060101010101" charset="-122"/>
                <a:cs typeface="黑体" panose="02010609060101010101" charset="-122"/>
                <a:sym typeface="+mn-ea"/>
              </a:rPr>
              <a:t>欧洲、西亚和北非诞生了一系列民族独立国家</a:t>
            </a:r>
          </a:p>
          <a:p>
            <a:pPr lvl="0" algn="l" fontAlgn="auto">
              <a:lnSpc>
                <a:spcPct val="100000"/>
              </a:lnSpc>
              <a:buClrTx/>
              <a:buSzTx/>
              <a:buFontTx/>
              <a:buNone/>
            </a:pPr>
            <a:r>
              <a:rPr lang="zh-CN" altLang="en-US" sz="2400" b="1" spc="-100">
                <a:latin typeface="黑体" panose="02010609060101010101" charset="-122"/>
                <a:ea typeface="黑体" panose="02010609060101010101" charset="-122"/>
                <a:cs typeface="黑体" panose="02010609060101010101" charset="-122"/>
                <a:sym typeface="+mn-ea"/>
              </a:rPr>
              <a:t>亚非拉美出现了争取民族独立和解放的斗争</a:t>
            </a:r>
            <a:endParaRPr lang="zh-CN" altLang="en-US" sz="2400" b="1" spc="-100">
              <a:latin typeface="黑体" panose="02010609060101010101" charset="-122"/>
              <a:ea typeface="黑体" panose="02010609060101010101" charset="-122"/>
              <a:cs typeface="黑体" panose="02010609060101010101" charset="-122"/>
            </a:endParaRPr>
          </a:p>
        </p:txBody>
      </p:sp>
      <p:sp>
        <p:nvSpPr>
          <p:cNvPr id="15" name="文本框 14"/>
          <p:cNvSpPr txBox="1"/>
          <p:nvPr>
            <p:custDataLst>
              <p:tags r:id="rId9"/>
            </p:custDataLst>
          </p:nvPr>
        </p:nvSpPr>
        <p:spPr>
          <a:xfrm>
            <a:off x="4399915" y="2709545"/>
            <a:ext cx="7014210" cy="829945"/>
          </a:xfrm>
          <a:prstGeom prst="rect">
            <a:avLst/>
          </a:prstGeom>
          <a:noFill/>
          <a:ln w="12700" cmpd="sng">
            <a:noFill/>
            <a:prstDash val="sysDot"/>
          </a:ln>
        </p:spPr>
        <p:txBody>
          <a:bodyPr wrap="square" rtlCol="0" anchor="t">
            <a:spAutoFit/>
          </a:bodyPr>
          <a:lstStyle/>
          <a:p>
            <a:pPr lvl="0" algn="l">
              <a:buClrTx/>
              <a:buSzTx/>
              <a:buFontTx/>
            </a:pPr>
            <a:r>
              <a:rPr lang="zh-CN" altLang="en-US" sz="2400" b="1" spc="-100">
                <a:latin typeface="黑体" panose="02010609060101010101" charset="-122"/>
                <a:ea typeface="黑体" panose="02010609060101010101" charset="-122"/>
                <a:cs typeface="黑体" panose="02010609060101010101" charset="-122"/>
                <a:sym typeface="+mn-ea"/>
              </a:rPr>
              <a:t>殖民主义衰落、亚非拉地区经济的发展和民族民主意识更为广泛的传播</a:t>
            </a:r>
          </a:p>
        </p:txBody>
      </p:sp>
      <p:sp>
        <p:nvSpPr>
          <p:cNvPr id="11" name="文本框 10"/>
          <p:cNvSpPr txBox="1"/>
          <p:nvPr>
            <p:custDataLst>
              <p:tags r:id="rId10"/>
            </p:custDataLst>
          </p:nvPr>
        </p:nvSpPr>
        <p:spPr>
          <a:xfrm>
            <a:off x="4390390" y="3694430"/>
            <a:ext cx="3648710" cy="1198880"/>
          </a:xfrm>
          <a:prstGeom prst="rect">
            <a:avLst/>
          </a:prstGeom>
          <a:noFill/>
          <a:ln w="12700" cmpd="sng">
            <a:noFill/>
            <a:prstDash val="sysDot"/>
          </a:ln>
        </p:spPr>
        <p:txBody>
          <a:bodyPr wrap="square">
            <a:spAutoFit/>
          </a:bodyPr>
          <a:lstStyle/>
          <a:p>
            <a:pPr algn="l">
              <a:lnSpc>
                <a:spcPct val="100000"/>
              </a:lnSpc>
              <a:buClrTx/>
              <a:buSzTx/>
              <a:buFontTx/>
            </a:pPr>
            <a:r>
              <a:rPr lang="zh-CN" altLang="en-US" sz="2400" b="1">
                <a:solidFill>
                  <a:schemeClr val="tx1"/>
                </a:solidFill>
                <a:latin typeface="黑体" panose="02010609060101010101" charset="-122"/>
                <a:ea typeface="黑体" panose="02010609060101010101" charset="-122"/>
              </a:rPr>
              <a:t>朝鲜独立，中国收回台湾</a:t>
            </a:r>
            <a:r>
              <a:rPr lang="zh-CN" altLang="en-US" sz="2400" b="1">
                <a:latin typeface="黑体" panose="02010609060101010101" charset="-122"/>
                <a:ea typeface="黑体" panose="02010609060101010101" charset="-122"/>
                <a:sym typeface="+mn-ea"/>
              </a:rPr>
              <a:t>英帝国迅速解体</a:t>
            </a:r>
          </a:p>
          <a:p>
            <a:pPr algn="l">
              <a:lnSpc>
                <a:spcPct val="100000"/>
              </a:lnSpc>
              <a:buClrTx/>
              <a:buSzTx/>
              <a:buFontTx/>
            </a:pPr>
            <a:r>
              <a:rPr lang="zh-CN" altLang="en-US" sz="2400" b="1">
                <a:latin typeface="黑体" panose="02010609060101010101" charset="-122"/>
                <a:ea typeface="黑体" panose="02010609060101010101" charset="-122"/>
                <a:sym typeface="+mn-ea"/>
              </a:rPr>
              <a:t>阿尔及利亚独立</a:t>
            </a:r>
            <a:endParaRPr lang="zh-CN" altLang="en-US" sz="2400" b="1">
              <a:solidFill>
                <a:schemeClr val="tx1"/>
              </a:solidFill>
              <a:latin typeface="黑体" panose="02010609060101010101" charset="-122"/>
              <a:ea typeface="黑体" panose="02010609060101010101" charset="-122"/>
            </a:endParaRPr>
          </a:p>
        </p:txBody>
      </p:sp>
      <p:sp>
        <p:nvSpPr>
          <p:cNvPr id="9" name="圆角矩形 8"/>
          <p:cNvSpPr/>
          <p:nvPr>
            <p:custDataLst>
              <p:tags r:id="rId11"/>
            </p:custDataLst>
          </p:nvPr>
        </p:nvSpPr>
        <p:spPr>
          <a:xfrm>
            <a:off x="3380740" y="2872105"/>
            <a:ext cx="1041400" cy="44005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401BC0"/>
                </a:solidFill>
                <a:latin typeface="黑体" panose="02010609060101010101" charset="-122"/>
                <a:ea typeface="黑体" panose="02010609060101010101" charset="-122"/>
              </a:rPr>
              <a:t>原因</a:t>
            </a:r>
          </a:p>
        </p:txBody>
      </p:sp>
      <p:sp>
        <p:nvSpPr>
          <p:cNvPr id="12" name="圆角矩形 11"/>
          <p:cNvSpPr/>
          <p:nvPr>
            <p:custDataLst>
              <p:tags r:id="rId12"/>
            </p:custDataLst>
          </p:nvPr>
        </p:nvSpPr>
        <p:spPr>
          <a:xfrm>
            <a:off x="3274060" y="1524000"/>
            <a:ext cx="1041400" cy="46863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401BC0"/>
                </a:solidFill>
                <a:latin typeface="黑体" panose="02010609060101010101" charset="-122"/>
                <a:ea typeface="黑体" panose="02010609060101010101" charset="-122"/>
              </a:rPr>
              <a:t>表现</a:t>
            </a:r>
          </a:p>
        </p:txBody>
      </p:sp>
      <p:sp>
        <p:nvSpPr>
          <p:cNvPr id="14" name="圆角矩形 13"/>
          <p:cNvSpPr/>
          <p:nvPr>
            <p:custDataLst>
              <p:tags r:id="rId13"/>
            </p:custDataLst>
          </p:nvPr>
        </p:nvSpPr>
        <p:spPr>
          <a:xfrm>
            <a:off x="1583690" y="5365750"/>
            <a:ext cx="2439035" cy="92900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0000"/>
                </a:solidFill>
                <a:latin typeface="微软雅黑" panose="020B0503020204020204" charset="-122"/>
                <a:ea typeface="微软雅黑" panose="020B0503020204020204" charset="-122"/>
                <a:sym typeface="+mn-ea"/>
              </a:rPr>
              <a:t>二战后新兴民族国家的文化发展</a:t>
            </a:r>
          </a:p>
        </p:txBody>
      </p:sp>
      <p:sp>
        <p:nvSpPr>
          <p:cNvPr id="16" name="圆角矩形 15"/>
          <p:cNvSpPr/>
          <p:nvPr>
            <p:custDataLst>
              <p:tags r:id="rId14"/>
            </p:custDataLst>
          </p:nvPr>
        </p:nvSpPr>
        <p:spPr>
          <a:xfrm>
            <a:off x="1971040" y="1903730"/>
            <a:ext cx="1041400" cy="115951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rgbClr val="FF0000"/>
                </a:solidFill>
                <a:latin typeface="微软雅黑" panose="020B0503020204020204" charset="-122"/>
                <a:ea typeface="微软雅黑" panose="020B0503020204020204" charset="-122"/>
              </a:rPr>
              <a:t>民族独立</a:t>
            </a:r>
          </a:p>
        </p:txBody>
      </p:sp>
      <p:sp>
        <p:nvSpPr>
          <p:cNvPr id="5" name="文本框 27"/>
          <p:cNvSpPr txBox="1"/>
          <p:nvPr>
            <p:custDataLst>
              <p:tags r:id="rId15"/>
            </p:custDataLst>
          </p:nvPr>
        </p:nvSpPr>
        <p:spPr>
          <a:xfrm>
            <a:off x="1938020" y="3420745"/>
            <a:ext cx="1252220" cy="460375"/>
          </a:xfrm>
          <a:prstGeom prst="rect">
            <a:avLst/>
          </a:prstGeom>
          <a:solidFill>
            <a:srgbClr val="FFFF00"/>
          </a:solidFill>
          <a:ln>
            <a:noFill/>
          </a:ln>
        </p:spPr>
        <p:txBody>
          <a:bodyPr wrap="square" rtlCol="0">
            <a:spAutoFit/>
          </a:bodyPr>
          <a:lstStyle/>
          <a:p>
            <a:pPr algn="ctr"/>
            <a:r>
              <a:rPr lang="zh-CN" sz="2400" b="1">
                <a:solidFill>
                  <a:schemeClr val="tx1"/>
                </a:solidFill>
                <a:latin typeface="微软雅黑" panose="020B0503020204020204" charset="-122"/>
                <a:ea typeface="微软雅黑" panose="020B0503020204020204" charset="-122"/>
                <a:sym typeface="+mn-ea"/>
              </a:rPr>
              <a:t>二战后</a:t>
            </a:r>
          </a:p>
        </p:txBody>
      </p:sp>
      <p:sp>
        <p:nvSpPr>
          <p:cNvPr id="7" name="圆角矩形 6"/>
          <p:cNvSpPr/>
          <p:nvPr>
            <p:custDataLst>
              <p:tags r:id="rId16"/>
            </p:custDataLst>
          </p:nvPr>
        </p:nvSpPr>
        <p:spPr>
          <a:xfrm>
            <a:off x="3356610" y="4041140"/>
            <a:ext cx="1045845" cy="46863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401BC0"/>
                </a:solidFill>
                <a:latin typeface="黑体" panose="02010609060101010101" charset="-122"/>
                <a:ea typeface="黑体" panose="02010609060101010101" charset="-122"/>
              </a:rPr>
              <a:t>表现</a:t>
            </a:r>
          </a:p>
        </p:txBody>
      </p:sp>
      <p:sp>
        <p:nvSpPr>
          <p:cNvPr id="8" name="文本框 7"/>
          <p:cNvSpPr txBox="1"/>
          <p:nvPr>
            <p:custDataLst>
              <p:tags r:id="rId17"/>
            </p:custDataLst>
          </p:nvPr>
        </p:nvSpPr>
        <p:spPr>
          <a:xfrm>
            <a:off x="4312920" y="5130165"/>
            <a:ext cx="4994275" cy="460375"/>
          </a:xfrm>
          <a:prstGeom prst="rect">
            <a:avLst/>
          </a:prstGeom>
          <a:noFill/>
        </p:spPr>
        <p:txBody>
          <a:bodyPr wrap="square" rtlCol="0">
            <a:spAutoFit/>
          </a:bodyPr>
          <a:lstStyle/>
          <a:p>
            <a:r>
              <a:rPr lang="zh-CN" altLang="en-US" sz="2400" b="1">
                <a:solidFill>
                  <a:srgbClr val="401BC0"/>
                </a:solidFill>
                <a:latin typeface="黑体" panose="02010609060101010101" charset="-122"/>
                <a:ea typeface="黑体" panose="02010609060101010101" charset="-122"/>
                <a:cs typeface="黑体" panose="02010609060101010101" charset="-122"/>
              </a:rPr>
              <a:t>印度：</a:t>
            </a:r>
            <a:r>
              <a:rPr lang="zh-CN" altLang="en-US" sz="2400" b="1">
                <a:solidFill>
                  <a:schemeClr val="tx1"/>
                </a:solidFill>
                <a:latin typeface="黑体" panose="02010609060101010101" charset="-122"/>
                <a:ea typeface="黑体" panose="02010609060101010101" charset="-122"/>
                <a:cs typeface="黑体" panose="02010609060101010101" charset="-122"/>
              </a:rPr>
              <a:t>现代文化呈现多样化特征</a:t>
            </a:r>
          </a:p>
        </p:txBody>
      </p:sp>
      <p:sp>
        <p:nvSpPr>
          <p:cNvPr id="10" name="文本框 9"/>
          <p:cNvSpPr txBox="1"/>
          <p:nvPr>
            <p:custDataLst>
              <p:tags r:id="rId18"/>
            </p:custDataLst>
          </p:nvPr>
        </p:nvSpPr>
        <p:spPr>
          <a:xfrm>
            <a:off x="4295837" y="5572520"/>
            <a:ext cx="5998210" cy="460375"/>
          </a:xfrm>
          <a:prstGeom prst="rect">
            <a:avLst/>
          </a:prstGeom>
          <a:noFill/>
        </p:spPr>
        <p:txBody>
          <a:bodyPr wrap="none" rtlCol="0">
            <a:spAutoFit/>
          </a:bodyPr>
          <a:lstStyle>
            <a:defPPr>
              <a:defRPr lang="zh-CN"/>
            </a:defPPr>
            <a:lvl1pPr>
              <a:defRPr sz="2400" b="1">
                <a:solidFill>
                  <a:srgbClr val="0000CC"/>
                </a:solidFill>
                <a:latin typeface="微软雅黑" panose="020B0503020204020204" charset="-122"/>
                <a:ea typeface="微软雅黑" panose="020B0503020204020204" charset="-122"/>
              </a:defRPr>
            </a:lvl1pPr>
          </a:lstStyle>
          <a:p>
            <a:pPr algn="l"/>
            <a:r>
              <a:rPr lang="zh-CN" altLang="en-US">
                <a:latin typeface="黑体" panose="02010609060101010101" charset="-122"/>
                <a:ea typeface="黑体" panose="02010609060101010101" charset="-122"/>
                <a:cs typeface="黑体" panose="02010609060101010101" charset="-122"/>
              </a:rPr>
              <a:t>新加坡、韩</a:t>
            </a:r>
            <a:r>
              <a:rPr lang="zh-CN" altLang="en-US">
                <a:solidFill>
                  <a:srgbClr val="401BC0"/>
                </a:solidFill>
                <a:latin typeface="黑体" panose="02010609060101010101" charset="-122"/>
                <a:ea typeface="黑体" panose="02010609060101010101" charset="-122"/>
                <a:cs typeface="黑体" panose="02010609060101010101" charset="-122"/>
              </a:rPr>
              <a:t>国：</a:t>
            </a:r>
            <a:r>
              <a:rPr lang="zh-CN" altLang="en-US">
                <a:solidFill>
                  <a:schemeClr val="tx1"/>
                </a:solidFill>
                <a:latin typeface="黑体" panose="02010609060101010101" charset="-122"/>
                <a:ea typeface="黑体" panose="02010609060101010101" charset="-122"/>
                <a:sym typeface="等线" panose="02010600030101010101" charset="-122"/>
              </a:rPr>
              <a:t>儒家文化与西方文化相结合</a:t>
            </a:r>
            <a:endParaRPr lang="zh-CN" altLang="en-US">
              <a:solidFill>
                <a:schemeClr val="tx1"/>
              </a:solidFill>
              <a:latin typeface="黑体" panose="02010609060101010101" charset="-122"/>
              <a:ea typeface="黑体" panose="02010609060101010101" charset="-122"/>
              <a:cs typeface="黑体" panose="02010609060101010101" charset="-122"/>
              <a:sym typeface="等线" panose="02010600030101010101" charset="-122"/>
            </a:endParaRPr>
          </a:p>
        </p:txBody>
      </p:sp>
      <p:sp>
        <p:nvSpPr>
          <p:cNvPr id="13" name="文本框 12"/>
          <p:cNvSpPr txBox="1"/>
          <p:nvPr>
            <p:custDataLst>
              <p:tags r:id="rId19"/>
            </p:custDataLst>
          </p:nvPr>
        </p:nvSpPr>
        <p:spPr>
          <a:xfrm>
            <a:off x="4290060" y="6024245"/>
            <a:ext cx="6026785" cy="829945"/>
          </a:xfrm>
          <a:prstGeom prst="rect">
            <a:avLst/>
          </a:prstGeom>
          <a:noFill/>
        </p:spPr>
        <p:txBody>
          <a:bodyPr wrap="square" rtlCol="0">
            <a:spAutoFit/>
          </a:bodyPr>
          <a:lstStyle>
            <a:defPPr>
              <a:defRPr lang="zh-CN"/>
            </a:defPPr>
            <a:lvl1pPr>
              <a:defRPr sz="2400" b="1">
                <a:solidFill>
                  <a:srgbClr val="0000CC"/>
                </a:solidFill>
                <a:latin typeface="微软雅黑" panose="020B0503020204020204" charset="-122"/>
                <a:ea typeface="微软雅黑" panose="020B0503020204020204" charset="-122"/>
              </a:defRPr>
            </a:lvl1pPr>
          </a:lstStyle>
          <a:p>
            <a:r>
              <a:rPr lang="zh-CN" altLang="en-US">
                <a:latin typeface="黑体" panose="02010609060101010101" charset="-122"/>
                <a:ea typeface="黑体" panose="02010609060101010101" charset="-122"/>
                <a:cs typeface="黑体" panose="02010609060101010101" charset="-122"/>
              </a:rPr>
              <a:t>埃</a:t>
            </a:r>
            <a:r>
              <a:rPr lang="zh-CN" altLang="en-US">
                <a:solidFill>
                  <a:srgbClr val="401BC0"/>
                </a:solidFill>
                <a:latin typeface="黑体" panose="02010609060101010101" charset="-122"/>
                <a:ea typeface="黑体" panose="02010609060101010101" charset="-122"/>
                <a:cs typeface="黑体" panose="02010609060101010101" charset="-122"/>
              </a:rPr>
              <a:t>及：</a:t>
            </a:r>
            <a:r>
              <a:rPr lang="zh-CN" altLang="en-US">
                <a:solidFill>
                  <a:schemeClr val="tx1"/>
                </a:solidFill>
                <a:latin typeface="黑体" panose="02010609060101010101" charset="-122"/>
                <a:ea typeface="黑体" panose="02010609060101010101" charset="-122"/>
                <a:cs typeface="黑体" panose="02010609060101010101" charset="-122"/>
              </a:rPr>
              <a:t>具有非洲特点的阿拉伯文化，</a:t>
            </a:r>
          </a:p>
          <a:p>
            <a:r>
              <a:rPr lang="zh-CN" altLang="en-US">
                <a:solidFill>
                  <a:schemeClr val="tx1"/>
                </a:solidFill>
                <a:latin typeface="黑体" panose="02010609060101010101" charset="-122"/>
                <a:ea typeface="黑体" panose="02010609060101010101" charset="-122"/>
                <a:cs typeface="黑体" panose="02010609060101010101" charset="-122"/>
              </a:rPr>
              <a:t> </a:t>
            </a:r>
            <a:r>
              <a:rPr lang="en-US" altLang="zh-CN">
                <a:solidFill>
                  <a:schemeClr val="tx1"/>
                </a:solidFill>
                <a:latin typeface="黑体" panose="02010609060101010101" charset="-122"/>
                <a:ea typeface="黑体" panose="02010609060101010101" charset="-122"/>
                <a:cs typeface="黑体" panose="02010609060101010101" charset="-122"/>
              </a:rPr>
              <a:t>     </a:t>
            </a:r>
            <a:r>
              <a:rPr lang="zh-CN" altLang="en-US">
                <a:solidFill>
                  <a:schemeClr val="tx1"/>
                </a:solidFill>
                <a:latin typeface="黑体" panose="02010609060101010101" charset="-122"/>
                <a:ea typeface="黑体" panose="02010609060101010101" charset="-122"/>
                <a:cs typeface="黑体" panose="02010609060101010101" charset="-122"/>
              </a:rPr>
              <a:t>并带有欧洲和西亚等地的文化因素</a:t>
            </a:r>
          </a:p>
        </p:txBody>
      </p:sp>
      <p:sp>
        <p:nvSpPr>
          <p:cNvPr id="20" name="文本框 29"/>
          <p:cNvSpPr txBox="1"/>
          <p:nvPr>
            <p:custDataLst>
              <p:tags r:id="rId20"/>
            </p:custDataLst>
          </p:nvPr>
        </p:nvSpPr>
        <p:spPr>
          <a:xfrm>
            <a:off x="10187305" y="1423035"/>
            <a:ext cx="1852930" cy="829945"/>
          </a:xfrm>
          <a:prstGeom prst="rect">
            <a:avLst/>
          </a:prstGeom>
          <a:solidFill>
            <a:srgbClr val="FFFF00"/>
          </a:solidFill>
          <a:ln>
            <a:noFill/>
          </a:ln>
        </p:spPr>
        <p:txBody>
          <a:bodyPr wrap="square" rtlCol="0">
            <a:spAutoFit/>
          </a:bodyPr>
          <a:lstStyle/>
          <a:p>
            <a:pPr algn="ctr"/>
            <a:r>
              <a:rPr lang="zh-CN" altLang="en-US" sz="2400" b="1">
                <a:solidFill>
                  <a:schemeClr val="tx1"/>
                </a:solidFill>
                <a:latin typeface="仿宋" panose="02010609060101010101" charset="-122"/>
                <a:ea typeface="仿宋" panose="02010609060101010101" charset="-122"/>
                <a:sym typeface="+mn-ea"/>
              </a:rPr>
              <a:t>世界殖民体系开始解体</a:t>
            </a:r>
          </a:p>
        </p:txBody>
      </p:sp>
      <p:sp>
        <p:nvSpPr>
          <p:cNvPr id="18" name="左大括号 17"/>
          <p:cNvSpPr/>
          <p:nvPr>
            <p:custDataLst>
              <p:tags r:id="rId21"/>
            </p:custDataLst>
          </p:nvPr>
        </p:nvSpPr>
        <p:spPr>
          <a:xfrm>
            <a:off x="3294380" y="722630"/>
            <a:ext cx="207010" cy="1066800"/>
          </a:xfrm>
          <a:prstGeom prst="leftBrace">
            <a:avLst>
              <a:gd name="adj1" fmla="val 0"/>
              <a:gd name="adj2" fmla="val 47411"/>
            </a:avLst>
          </a:prstGeom>
          <a:ln w="28575" cmpd="sng">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latin typeface="仿宋" panose="02010609060101010101" charset="-122"/>
              <a:ea typeface="仿宋" panose="02010609060101010101" charset="-122"/>
            </a:endParaRPr>
          </a:p>
        </p:txBody>
      </p:sp>
      <p:sp>
        <p:nvSpPr>
          <p:cNvPr id="21" name="左大括号 20"/>
          <p:cNvSpPr/>
          <p:nvPr>
            <p:custDataLst>
              <p:tags r:id="rId22"/>
            </p:custDataLst>
          </p:nvPr>
        </p:nvSpPr>
        <p:spPr>
          <a:xfrm>
            <a:off x="3364230" y="3145790"/>
            <a:ext cx="207010" cy="1066800"/>
          </a:xfrm>
          <a:prstGeom prst="leftBrace">
            <a:avLst>
              <a:gd name="adj1" fmla="val 0"/>
              <a:gd name="adj2" fmla="val 47411"/>
            </a:avLst>
          </a:prstGeom>
          <a:ln w="28575" cmpd="sng">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latin typeface="仿宋" panose="02010609060101010101" charset="-122"/>
              <a:ea typeface="仿宋" panose="02010609060101010101" charset="-122"/>
            </a:endParaRPr>
          </a:p>
        </p:txBody>
      </p:sp>
      <p:sp>
        <p:nvSpPr>
          <p:cNvPr id="22" name="左大括号 21"/>
          <p:cNvSpPr/>
          <p:nvPr>
            <p:custDataLst>
              <p:tags r:id="rId23"/>
            </p:custDataLst>
          </p:nvPr>
        </p:nvSpPr>
        <p:spPr>
          <a:xfrm>
            <a:off x="4114800" y="5210175"/>
            <a:ext cx="207010" cy="1124585"/>
          </a:xfrm>
          <a:prstGeom prst="leftBrace">
            <a:avLst>
              <a:gd name="adj1" fmla="val 0"/>
              <a:gd name="adj2" fmla="val 47411"/>
            </a:avLst>
          </a:prstGeom>
          <a:ln w="28575" cmpd="sng">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latin typeface="仿宋" panose="02010609060101010101" charset="-122"/>
              <a:ea typeface="仿宋" panose="02010609060101010101" charset="-122"/>
            </a:endParaRPr>
          </a:p>
        </p:txBody>
      </p:sp>
      <p:sp>
        <p:nvSpPr>
          <p:cNvPr id="26" name="左大括号 25"/>
          <p:cNvSpPr/>
          <p:nvPr>
            <p:custDataLst>
              <p:tags r:id="rId24"/>
            </p:custDataLst>
          </p:nvPr>
        </p:nvSpPr>
        <p:spPr>
          <a:xfrm>
            <a:off x="1306830" y="1266190"/>
            <a:ext cx="317500" cy="4613275"/>
          </a:xfrm>
          <a:prstGeom prst="leftBrace">
            <a:avLst>
              <a:gd name="adj1" fmla="val 0"/>
              <a:gd name="adj2" fmla="val 47411"/>
            </a:avLst>
          </a:prstGeom>
          <a:ln w="28575" cmpd="sng">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latin typeface="仿宋" panose="02010609060101010101" charset="-122"/>
              <a:ea typeface="仿宋" panose="02010609060101010101" charset="-122"/>
            </a:endParaRPr>
          </a:p>
        </p:txBody>
      </p:sp>
      <p:grpSp>
        <p:nvGrpSpPr>
          <p:cNvPr id="23" name="组合 22"/>
          <p:cNvGrpSpPr/>
          <p:nvPr/>
        </p:nvGrpSpPr>
        <p:grpSpPr>
          <a:xfrm>
            <a:off x="-13970" y="76835"/>
            <a:ext cx="2440305" cy="518160"/>
            <a:chOff x="-22" y="265"/>
            <a:chExt cx="3843" cy="816"/>
          </a:xfrm>
        </p:grpSpPr>
        <p:sp>
          <p:nvSpPr>
            <p:cNvPr id="24" name="Rechteck"/>
            <p:cNvSpPr/>
            <p:nvPr>
              <p:custDataLst>
                <p:tags r:id="rId25"/>
              </p:custDataLst>
            </p:nvPr>
          </p:nvSpPr>
          <p:spPr>
            <a:xfrm>
              <a:off x="-22" y="265"/>
              <a:ext cx="3842" cy="797"/>
            </a:xfrm>
            <a:prstGeom prst="rect">
              <a:avLst/>
            </a:prstGeom>
            <a:solidFill>
              <a:schemeClr val="accent6">
                <a:lumMod val="50000"/>
              </a:schemeClr>
            </a:solidFill>
            <a:ln w="12700">
              <a:miter lim="400000"/>
            </a:ln>
          </p:spPr>
          <p:txBody>
            <a:bodyPr lIns="25400" tIns="25400" rIns="25400" bIns="25400" anchor="ctr"/>
            <a:lstStyle/>
            <a:p>
              <a:pPr algn="ctr" defTabSz="412750" hangingPunct="0">
                <a:defRPr sz="3200" spc="0">
                  <a:solidFill>
                    <a:srgbClr val="FFFFFF"/>
                  </a:solidFill>
                  <a:latin typeface="Helvetica Light"/>
                  <a:ea typeface="Helvetica Light"/>
                  <a:cs typeface="Helvetica Light"/>
                  <a:sym typeface="Helvetica Light"/>
                </a:defRPr>
              </a:pPr>
              <a:endParaRPr sz="1600" b="1" kern="0">
                <a:solidFill>
                  <a:srgbClr val="FFFFFF"/>
                </a:solidFill>
                <a:latin typeface="等线" panose="02010600030101010101" charset="-122"/>
                <a:ea typeface="等线" panose="02010600030101010101" charset="-122"/>
                <a:cs typeface="+mn-ea"/>
                <a:sym typeface="+mn-lt"/>
              </a:endParaRPr>
            </a:p>
          </p:txBody>
        </p:sp>
        <p:grpSp>
          <p:nvGrpSpPr>
            <p:cNvPr id="25" name="组合 24"/>
            <p:cNvGrpSpPr/>
            <p:nvPr>
              <p:custDataLst>
                <p:tags r:id="rId26"/>
              </p:custDataLst>
            </p:nvPr>
          </p:nvGrpSpPr>
          <p:grpSpPr>
            <a:xfrm>
              <a:off x="464" y="395"/>
              <a:ext cx="3357" cy="686"/>
              <a:chOff x="5439938" y="556621"/>
              <a:chExt cx="2131423" cy="435610"/>
            </a:xfrm>
          </p:grpSpPr>
          <p:sp>
            <p:nvSpPr>
              <p:cNvPr id="27" name="矩形 26"/>
              <p:cNvSpPr/>
              <p:nvPr>
                <p:custDataLst>
                  <p:tags r:id="rId27"/>
                </p:custDataLst>
              </p:nvPr>
            </p:nvSpPr>
            <p:spPr>
              <a:xfrm>
                <a:off x="5439938" y="639588"/>
                <a:ext cx="144016"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latin typeface="华文隶书" panose="02010800040101010101" charset="-122"/>
                  <a:ea typeface="华文隶书" panose="02010800040101010101" charset="-122"/>
                </a:endParaRPr>
              </a:p>
            </p:txBody>
          </p:sp>
          <p:sp>
            <p:nvSpPr>
              <p:cNvPr id="28" name="矩形 27"/>
              <p:cNvSpPr/>
              <p:nvPr>
                <p:custDataLst>
                  <p:tags r:id="rId28"/>
                </p:custDataLst>
              </p:nvPr>
            </p:nvSpPr>
            <p:spPr>
              <a:xfrm>
                <a:off x="5667239" y="556621"/>
                <a:ext cx="1904122" cy="435610"/>
              </a:xfrm>
              <a:prstGeom prst="rect">
                <a:avLst/>
              </a:prstGeom>
            </p:spPr>
            <p:txBody>
              <a:bodyPr wrap="square">
                <a:spAutoFit/>
              </a:bodyPr>
              <a:lstStyle/>
              <a:p>
                <a:pPr>
                  <a:lnSpc>
                    <a:spcPct val="70000"/>
                  </a:lnSpc>
                </a:pPr>
                <a:r>
                  <a:rPr lang="zh-CN" altLang="en-US" sz="3200" b="1">
                    <a:solidFill>
                      <a:schemeClr val="bg1"/>
                    </a:solidFill>
                    <a:latin typeface="微软雅黑" panose="020B0503020204020204" charset="-122"/>
                    <a:ea typeface="微软雅黑" panose="020B0503020204020204" charset="-122"/>
                  </a:rPr>
                  <a:t>本课小结</a:t>
                </a:r>
              </a:p>
            </p:txBody>
          </p:sp>
        </p:grpSp>
      </p:grpSp>
    </p:spTree>
    <p:custDataLst>
      <p:tags r:id="rId1"/>
    </p:custData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a="http://schemas.openxmlformats.org/drawingml/2006/main" xmlns:r="http://schemas.openxmlformats.org/officeDocument/2006/relationships" xmlns:p="http://schemas.openxmlformats.org/presentationml/2006/main">
  <p:tag name="AS_UNIQUEID" val="1350"/>
</p:tagLst>
</file>

<file path=ppt/tags/tag64.xml><?xml version="1.0" encoding="utf-8"?>
<p:tagLst xmlns:a="http://schemas.openxmlformats.org/drawingml/2006/main" xmlns:r="http://schemas.openxmlformats.org/officeDocument/2006/relationships" xmlns:p="http://schemas.openxmlformats.org/presentationml/2006/main">
  <p:tag name="AS_UNIQUEID" val="11356"/>
</p:tagLst>
</file>

<file path=ppt/tags/tag65.xml><?xml version="1.0" encoding="utf-8"?>
<p:tagLst xmlns:a="http://schemas.openxmlformats.org/drawingml/2006/main" xmlns:r="http://schemas.openxmlformats.org/officeDocument/2006/relationships" xmlns:p="http://schemas.openxmlformats.org/presentationml/2006/main">
  <p:tag name="AS_UNIQUEID" val="11357"/>
</p:tagLst>
</file>

<file path=ppt/tags/tag66.xml><?xml version="1.0" encoding="utf-8"?>
<p:tagLst xmlns:a="http://schemas.openxmlformats.org/drawingml/2006/main" xmlns:r="http://schemas.openxmlformats.org/officeDocument/2006/relationships" xmlns:p="http://schemas.openxmlformats.org/presentationml/2006/main">
  <p:tag name="AS_UNIQUEID" val="11358"/>
</p:tagLst>
</file>

<file path=ppt/tags/tag67.xml><?xml version="1.0" encoding="utf-8"?>
<p:tagLst xmlns:a="http://schemas.openxmlformats.org/drawingml/2006/main" xmlns:r="http://schemas.openxmlformats.org/officeDocument/2006/relationships" xmlns:p="http://schemas.openxmlformats.org/presentationml/2006/main">
  <p:tag name="AS_UNIQUEID" val="11616"/>
</p:tagLst>
</file>

<file path=ppt/tags/tag68.xml><?xml version="1.0" encoding="utf-8"?>
<p:tagLst xmlns:a="http://schemas.openxmlformats.org/drawingml/2006/main" xmlns:r="http://schemas.openxmlformats.org/officeDocument/2006/relationships" xmlns:p="http://schemas.openxmlformats.org/presentationml/2006/main">
  <p:tag name="AS_UNIQUEID" val="11617"/>
</p:tagLst>
</file>

<file path=ppt/tags/tag69.xml><?xml version="1.0" encoding="utf-8"?>
<p:tagLst xmlns:a="http://schemas.openxmlformats.org/drawingml/2006/main" xmlns:r="http://schemas.openxmlformats.org/officeDocument/2006/relationships" xmlns:p="http://schemas.openxmlformats.org/presentationml/2006/main">
  <p:tag name="AS_UNIQUEID" val="11618"/>
</p:tagLst>
</file>

<file path=ppt/tags/tag70.xml><?xml version="1.0" encoding="utf-8"?>
<p:tagLst xmlns:a="http://schemas.openxmlformats.org/drawingml/2006/main" xmlns:r="http://schemas.openxmlformats.org/officeDocument/2006/relationships" xmlns:p="http://schemas.openxmlformats.org/presentationml/2006/main">
  <p:tag name="AS_UNIQUEID" val="11619"/>
</p:tagLst>
</file>

<file path=ppt/tags/tag71.xml><?xml version="1.0" encoding="utf-8"?>
<p:tagLst xmlns:a="http://schemas.openxmlformats.org/drawingml/2006/main" xmlns:r="http://schemas.openxmlformats.org/officeDocument/2006/relationships" xmlns:p="http://schemas.openxmlformats.org/presentationml/2006/main">
  <p:tag name="AS_UNIQUEID" val="5144"/>
</p:tagLst>
</file>

<file path=ppt/tags/tag72.xml><?xml version="1.0" encoding="utf-8"?>
<p:tagLst xmlns:a="http://schemas.openxmlformats.org/drawingml/2006/main" xmlns:r="http://schemas.openxmlformats.org/officeDocument/2006/relationships" xmlns:p="http://schemas.openxmlformats.org/presentationml/2006/main">
  <p:tag name="AS_UNIQUEID" val="11616"/>
</p:tagLst>
</file>

<file path=ppt/tags/tag73.xml><?xml version="1.0" encoding="utf-8"?>
<p:tagLst xmlns:a="http://schemas.openxmlformats.org/drawingml/2006/main" xmlns:r="http://schemas.openxmlformats.org/officeDocument/2006/relationships" xmlns:p="http://schemas.openxmlformats.org/presentationml/2006/main">
  <p:tag name="AS_UNIQUEID" val="11617"/>
</p:tagLst>
</file>

<file path=ppt/tags/tag74.xml><?xml version="1.0" encoding="utf-8"?>
<p:tagLst xmlns:a="http://schemas.openxmlformats.org/drawingml/2006/main" xmlns:r="http://schemas.openxmlformats.org/officeDocument/2006/relationships" xmlns:p="http://schemas.openxmlformats.org/presentationml/2006/main">
  <p:tag name="AS_UNIQUEID" val="11618"/>
</p:tagLst>
</file>

<file path=ppt/tags/tag75.xml><?xml version="1.0" encoding="utf-8"?>
<p:tagLst xmlns:a="http://schemas.openxmlformats.org/drawingml/2006/main" xmlns:r="http://schemas.openxmlformats.org/officeDocument/2006/relationships" xmlns:p="http://schemas.openxmlformats.org/presentationml/2006/main">
  <p:tag name="AS_UNIQUEID" val="11619"/>
</p:tagLst>
</file>

<file path=ppt/tags/tag76.xml><?xml version="1.0" encoding="utf-8"?>
<p:tagLst xmlns:a="http://schemas.openxmlformats.org/drawingml/2006/main" xmlns:r="http://schemas.openxmlformats.org/officeDocument/2006/relationships" xmlns:p="http://schemas.openxmlformats.org/presentationml/2006/main">
  <p:tag name="AS_UNIQUEID" val="12085"/>
</p:tagLst>
</file>

<file path=ppt/tags/tag77.xml><?xml version="1.0" encoding="utf-8"?>
<p:tagLst xmlns:a="http://schemas.openxmlformats.org/drawingml/2006/main" xmlns:r="http://schemas.openxmlformats.org/officeDocument/2006/relationships" xmlns:p="http://schemas.openxmlformats.org/presentationml/2006/main">
  <p:tag name="AS_UNIQUEID" val="11625"/>
  <p:tag name="KSO_WM_DIAGRAM_VIRTUALLY_FRAME" val="{&quot;height&quot;:357.8,&quot;left&quot;:116.05,&quot;top&quot;:116.2,&quot;width&quot;:878.7312598425196}"/>
</p:tagLst>
</file>

<file path=ppt/tags/tag78.xml><?xml version="1.0" encoding="utf-8"?>
<p:tagLst xmlns:a="http://schemas.openxmlformats.org/drawingml/2006/main" xmlns:r="http://schemas.openxmlformats.org/officeDocument/2006/relationships" xmlns:p="http://schemas.openxmlformats.org/presentationml/2006/main">
  <p:tag name="AS_UNIQUEID" val="11628"/>
  <p:tag name="KSO_WM_DIAGRAM_VIRTUALLY_FRAME" val="{&quot;height&quot;:357.8,&quot;left&quot;:116.05,&quot;top&quot;:116.2,&quot;width&quot;:878.7312598425196}"/>
</p:tagLst>
</file>

<file path=ppt/tags/tag79.xml><?xml version="1.0" encoding="utf-8"?>
<p:tagLst xmlns:a="http://schemas.openxmlformats.org/drawingml/2006/main" xmlns:r="http://schemas.openxmlformats.org/officeDocument/2006/relationships" xmlns:p="http://schemas.openxmlformats.org/presentationml/2006/main">
  <p:tag name="AS_UNIQUEID" val="11631"/>
  <p:tag name="KSO_WM_DIAGRAM_VIRTUALLY_FRAME" val="{&quot;height&quot;:357.8,&quot;left&quot;:116.05,&quot;top&quot;:116.2,&quot;width&quot;:878.7312598425196}"/>
</p:tagLst>
</file>

<file path=ppt/tags/tag80.xml><?xml version="1.0" encoding="utf-8"?>
<p:tagLst xmlns:a="http://schemas.openxmlformats.org/drawingml/2006/main" xmlns:r="http://schemas.openxmlformats.org/officeDocument/2006/relationships" xmlns:p="http://schemas.openxmlformats.org/presentationml/2006/main">
  <p:tag name="AS_UNIQUEID" val="11634"/>
</p:tagLst>
</file>

<file path=ppt/tags/tag81.xml><?xml version="1.0" encoding="utf-8"?>
<p:tagLst xmlns:a="http://schemas.openxmlformats.org/drawingml/2006/main" xmlns:r="http://schemas.openxmlformats.org/officeDocument/2006/relationships" xmlns:p="http://schemas.openxmlformats.org/presentationml/2006/main">
  <p:tag name="AS_UNIQUEID" val="11632"/>
  <p:tag name="KSO_WM_DIAGRAM_VIRTUALLY_FRAME" val="{&quot;height&quot;:357.8,&quot;left&quot;:116.05,&quot;top&quot;:116.2,&quot;width&quot;:878.7312598425196}"/>
</p:tagLst>
</file>

<file path=ppt/tags/tag82.xml><?xml version="1.0" encoding="utf-8"?>
<p:tagLst xmlns:a="http://schemas.openxmlformats.org/drawingml/2006/main" xmlns:r="http://schemas.openxmlformats.org/officeDocument/2006/relationships" xmlns:p="http://schemas.openxmlformats.org/presentationml/2006/main">
  <p:tag name="AS_UNIQUEID" val="11633"/>
  <p:tag name="KSO_WM_DIAGRAM_VIRTUALLY_FRAME" val="{&quot;height&quot;:357.8,&quot;left&quot;:116.05,&quot;top&quot;:116.2,&quot;width&quot;:878.7312598425196}"/>
</p:tagLst>
</file>

<file path=ppt/tags/tag83.xml><?xml version="1.0" encoding="utf-8"?>
<p:tagLst xmlns:a="http://schemas.openxmlformats.org/drawingml/2006/main" xmlns:r="http://schemas.openxmlformats.org/officeDocument/2006/relationships" xmlns:p="http://schemas.openxmlformats.org/presentationml/2006/main">
  <p:tag name="AS_UNIQUEID" val="11629"/>
  <p:tag name="KSO_WM_DIAGRAM_VIRTUALLY_FRAME" val="{&quot;height&quot;:357.8,&quot;left&quot;:116.05,&quot;top&quot;:116.2,&quot;width&quot;:878.7312598425196}"/>
</p:tagLst>
</file>

<file path=ppt/tags/tag84.xml><?xml version="1.0" encoding="utf-8"?>
<p:tagLst xmlns:a="http://schemas.openxmlformats.org/drawingml/2006/main" xmlns:r="http://schemas.openxmlformats.org/officeDocument/2006/relationships" xmlns:p="http://schemas.openxmlformats.org/presentationml/2006/main">
  <p:tag name="AS_UNIQUEID" val="11630"/>
  <p:tag name="KSO_WM_DIAGRAM_VIRTUALLY_FRAME" val="{&quot;height&quot;:357.8,&quot;left&quot;:116.05,&quot;top&quot;:116.2,&quot;width&quot;:878.7312598425196}"/>
</p:tagLst>
</file>

<file path=ppt/tags/tag85.xml><?xml version="1.0" encoding="utf-8"?>
<p:tagLst xmlns:a="http://schemas.openxmlformats.org/drawingml/2006/main" xmlns:r="http://schemas.openxmlformats.org/officeDocument/2006/relationships" xmlns:p="http://schemas.openxmlformats.org/presentationml/2006/main">
  <p:tag name="AS_UNIQUEID" val="11626"/>
  <p:tag name="KSO_WM_DIAGRAM_VIRTUALLY_FRAME" val="{&quot;height&quot;:357.8,&quot;left&quot;:116.05,&quot;top&quot;:116.2,&quot;width&quot;:878.7312598425196}"/>
</p:tagLst>
</file>

<file path=ppt/tags/tag86.xml><?xml version="1.0" encoding="utf-8"?>
<p:tagLst xmlns:a="http://schemas.openxmlformats.org/drawingml/2006/main" xmlns:r="http://schemas.openxmlformats.org/officeDocument/2006/relationships" xmlns:p="http://schemas.openxmlformats.org/presentationml/2006/main">
  <p:tag name="AS_UNIQUEID" val="11627"/>
  <p:tag name="KSO_WM_DIAGRAM_VIRTUALLY_FRAME" val="{&quot;height&quot;:357.8,&quot;left&quot;:116.05,&quot;top&quot;:116.2,&quot;width&quot;:878.7312598425196}"/>
</p:tagLst>
</file>

<file path=ppt/tags/tag87.xml><?xml version="1.0" encoding="utf-8"?>
<p:tagLst xmlns:a="http://schemas.openxmlformats.org/drawingml/2006/main" xmlns:r="http://schemas.openxmlformats.org/officeDocument/2006/relationships" xmlns:p="http://schemas.openxmlformats.org/presentationml/2006/main">
  <p:tag name="AS_UNIQUEID" val="11596"/>
</p:tagLst>
</file>

<file path=ppt/tags/tag88.xml><?xml version="1.0" encoding="utf-8"?>
<p:tagLst xmlns:a="http://schemas.openxmlformats.org/drawingml/2006/main" xmlns:r="http://schemas.openxmlformats.org/officeDocument/2006/relationships" xmlns:p="http://schemas.openxmlformats.org/presentationml/2006/main">
  <p:tag name="AS_UNIQUEID" val="10714"/>
  <p:tag name="KSO_WM_UNIT_TABLE_BEAUTIFY" val="smartTable{f51523cc-ab2a-4872-887e-d917236511c0}"/>
  <p:tag name="TABLE_ENDDRAG_ORIGIN_RECT" val="643*259"/>
  <p:tag name="TABLE_ENDDRAG_RECT" val="10*270*643*259"/>
</p:tagLst>
</file>

<file path=ppt/tags/tag89.xml><?xml version="1.0" encoding="utf-8"?>
<p:tagLst xmlns:a="http://schemas.openxmlformats.org/drawingml/2006/main" xmlns:r="http://schemas.openxmlformats.org/officeDocument/2006/relationships" xmlns:p="http://schemas.openxmlformats.org/presentationml/2006/main">
  <p:tag name="AS_UNIQUEID" val="10715"/>
</p:tagLst>
</file>

<file path=ppt/tags/tag90.xml><?xml version="1.0" encoding="utf-8"?>
<p:tagLst xmlns:a="http://schemas.openxmlformats.org/drawingml/2006/main" xmlns:r="http://schemas.openxmlformats.org/officeDocument/2006/relationships" xmlns:p="http://schemas.openxmlformats.org/presentationml/2006/main">
  <p:tag name="AS_UNIQUEID" val="10721"/>
</p:tagLst>
</file>

<file path=ppt/tags/tag91.xml><?xml version="1.0" encoding="utf-8"?>
<p:tagLst xmlns:a="http://schemas.openxmlformats.org/drawingml/2006/main" xmlns:r="http://schemas.openxmlformats.org/officeDocument/2006/relationships" xmlns:p="http://schemas.openxmlformats.org/presentationml/2006/main">
  <p:tag name="AS_UNIQUEID" val="10716"/>
</p:tagLst>
</file>

<file path=ppt/tags/tag92.xml><?xml version="1.0" encoding="utf-8"?>
<p:tagLst xmlns:a="http://schemas.openxmlformats.org/drawingml/2006/main" xmlns:r="http://schemas.openxmlformats.org/officeDocument/2006/relationships" xmlns:p="http://schemas.openxmlformats.org/presentationml/2006/main">
  <p:tag name="AS_UNIQUEID" val="10720"/>
</p:tagLst>
</file>

<file path=ppt/tags/tag93.xml><?xml version="1.0" encoding="utf-8"?>
<p:tagLst xmlns:a="http://schemas.openxmlformats.org/drawingml/2006/main" xmlns:r="http://schemas.openxmlformats.org/officeDocument/2006/relationships" xmlns:p="http://schemas.openxmlformats.org/presentationml/2006/main">
  <p:tag name="AS_UNIQUEID" val="10717"/>
</p:tagLst>
</file>

<file path=ppt/tags/tag94.xml><?xml version="1.0" encoding="utf-8"?>
<p:tagLst xmlns:a="http://schemas.openxmlformats.org/drawingml/2006/main" xmlns:r="http://schemas.openxmlformats.org/officeDocument/2006/relationships" xmlns:p="http://schemas.openxmlformats.org/presentationml/2006/main">
  <p:tag name="AS_UNIQUEID" val="10719"/>
</p:tagLst>
</file>

<file path=ppt/tags/tag95.xml><?xml version="1.0" encoding="utf-8"?>
<p:tagLst xmlns:a="http://schemas.openxmlformats.org/drawingml/2006/main" xmlns:r="http://schemas.openxmlformats.org/officeDocument/2006/relationships" xmlns:p="http://schemas.openxmlformats.org/presentationml/2006/main">
  <p:tag name="AS_UNIQUEID" val="10718"/>
</p:tagLst>
</file>

<file path=ppt/tags/tag96.xml><?xml version="1.0" encoding="utf-8"?>
<p:tagLst xmlns:a="http://schemas.openxmlformats.org/drawingml/2006/main" xmlns:r="http://schemas.openxmlformats.org/officeDocument/2006/relationships" xmlns:p="http://schemas.openxmlformats.org/presentationml/2006/main">
  <p:tag name="AS_UNIQUEID" val="6028"/>
</p:tagLst>
</file>

<file path=ppt/tags/tag97.xml><?xml version="1.0" encoding="utf-8"?>
<p:tagLst xmlns:a="http://schemas.openxmlformats.org/drawingml/2006/main" xmlns:r="http://schemas.openxmlformats.org/officeDocument/2006/relationships" xmlns:p="http://schemas.openxmlformats.org/presentationml/2006/main">
  <p:tag name="AS_UNIQUEID" val="12073"/>
  <p:tag name="KSO_WM_UNIT_PLACING_PICTURE_USER_VIEWPORT" val="{&quot;height&quot;:7341,&quot;width&quot;:9147}"/>
</p:tagLst>
</file>

<file path=ppt/tags/tag98.xml><?xml version="1.0" encoding="utf-8"?>
<p:tagLst xmlns:a="http://schemas.openxmlformats.org/drawingml/2006/main" xmlns:r="http://schemas.openxmlformats.org/officeDocument/2006/relationships" xmlns:p="http://schemas.openxmlformats.org/presentationml/2006/main">
  <p:tag name="AS_UNIQUEID" val="11627"/>
  <p:tag name="KSO_WM_DIAGRAM_VIRTUALLY_FRAME" val="{&quot;height&quot;:357.8,&quot;left&quot;:116.05,&quot;top&quot;:116.2,&quot;width&quot;:878.7312598425196}"/>
</p:tagLst>
</file>

<file path=ppt/tags/tag99.xml><?xml version="1.0" encoding="utf-8"?>
<p:tagLst xmlns:a="http://schemas.openxmlformats.org/drawingml/2006/main" xmlns:r="http://schemas.openxmlformats.org/officeDocument/2006/relationships" xmlns:p="http://schemas.openxmlformats.org/presentationml/2006/main">
  <p:tag name="AS_UNIQUEID" val="5064"/>
</p:tagLst>
</file>

<file path=ppt/tags/tag100.xml><?xml version="1.0" encoding="utf-8"?>
<p:tagLst xmlns:a="http://schemas.openxmlformats.org/drawingml/2006/main" xmlns:r="http://schemas.openxmlformats.org/officeDocument/2006/relationships" xmlns:p="http://schemas.openxmlformats.org/presentationml/2006/main">
  <p:tag name="AS_UNIQUEID" val="11647"/>
</p:tagLst>
</file>

<file path=ppt/tags/tag101.xml><?xml version="1.0" encoding="utf-8"?>
<p:tagLst xmlns:a="http://schemas.openxmlformats.org/drawingml/2006/main" xmlns:r="http://schemas.openxmlformats.org/officeDocument/2006/relationships" xmlns:p="http://schemas.openxmlformats.org/presentationml/2006/main">
  <p:tag name="AS_UNIQUEID" val="11627"/>
  <p:tag name="KSO_WM_DIAGRAM_VIRTUALLY_FRAME" val="{&quot;height&quot;:357.8,&quot;left&quot;:116.05,&quot;top&quot;:116.2,&quot;width&quot;:878.7312598425196}"/>
</p:tagLst>
</file>

<file path=ppt/tags/tag102.xml><?xml version="1.0" encoding="utf-8"?>
<p:tagLst xmlns:a="http://schemas.openxmlformats.org/drawingml/2006/main" xmlns:r="http://schemas.openxmlformats.org/officeDocument/2006/relationships" xmlns:p="http://schemas.openxmlformats.org/presentationml/2006/main">
  <p:tag name="AS_UNIQUEID" val="10732"/>
</p:tagLst>
</file>

<file path=ppt/tags/tag103.xml><?xml version="1.0" encoding="utf-8"?>
<p:tagLst xmlns:a="http://schemas.openxmlformats.org/drawingml/2006/main" xmlns:r="http://schemas.openxmlformats.org/officeDocument/2006/relationships" xmlns:p="http://schemas.openxmlformats.org/presentationml/2006/main">
  <p:tag name="AS_UNIQUEID" val="5157"/>
</p:tagLst>
</file>

<file path=ppt/tags/tag104.xml><?xml version="1.0" encoding="utf-8"?>
<p:tagLst xmlns:a="http://schemas.openxmlformats.org/drawingml/2006/main" xmlns:r="http://schemas.openxmlformats.org/officeDocument/2006/relationships" xmlns:p="http://schemas.openxmlformats.org/presentationml/2006/main">
  <p:tag name="AS_UNIQUEID" val="4903"/>
</p:tagLst>
</file>

<file path=ppt/tags/tag105.xml><?xml version="1.0" encoding="utf-8"?>
<p:tagLst xmlns:a="http://schemas.openxmlformats.org/drawingml/2006/main" xmlns:r="http://schemas.openxmlformats.org/officeDocument/2006/relationships" xmlns:p="http://schemas.openxmlformats.org/presentationml/2006/main">
  <p:tag name="AS_UNIQUEID" val="4031"/>
</p:tagLst>
</file>

<file path=ppt/tags/tag106.xml><?xml version="1.0" encoding="utf-8"?>
<p:tagLst xmlns:a="http://schemas.openxmlformats.org/drawingml/2006/main" xmlns:r="http://schemas.openxmlformats.org/officeDocument/2006/relationships" xmlns:p="http://schemas.openxmlformats.org/presentationml/2006/main">
  <p:tag name="AS_UNIQUEID" val="5064"/>
</p:tagLst>
</file>

<file path=ppt/tags/tag107.xml><?xml version="1.0" encoding="utf-8"?>
<p:tagLst xmlns:a="http://schemas.openxmlformats.org/drawingml/2006/main" xmlns:r="http://schemas.openxmlformats.org/officeDocument/2006/relationships" xmlns:p="http://schemas.openxmlformats.org/presentationml/2006/main">
  <p:tag name="AS_UNIQUEID" val="11627"/>
  <p:tag name="KSO_WM_DIAGRAM_VIRTUALLY_FRAME" val="{&quot;height&quot;:357.8,&quot;left&quot;:116.05,&quot;top&quot;:116.2,&quot;width&quot;:878.7312598425196}"/>
</p:tagLst>
</file>

<file path=ppt/tags/tag108.xml><?xml version="1.0" encoding="utf-8"?>
<p:tagLst xmlns:a="http://schemas.openxmlformats.org/drawingml/2006/main" xmlns:r="http://schemas.openxmlformats.org/officeDocument/2006/relationships" xmlns:p="http://schemas.openxmlformats.org/presentationml/2006/main">
  <p:tag name="AS_UNIQUEID" val="5157"/>
</p:tagLst>
</file>

<file path=ppt/tags/tag109.xml><?xml version="1.0" encoding="utf-8"?>
<p:tagLst xmlns:a="http://schemas.openxmlformats.org/drawingml/2006/main" xmlns:r="http://schemas.openxmlformats.org/officeDocument/2006/relationships" xmlns:p="http://schemas.openxmlformats.org/presentationml/2006/main">
  <p:tag name="AS_UNIQUEID" val="3339"/>
</p:tagLst>
</file>

<file path=ppt/tags/tag110.xml><?xml version="1.0" encoding="utf-8"?>
<p:tagLst xmlns:a="http://schemas.openxmlformats.org/drawingml/2006/main" xmlns:r="http://schemas.openxmlformats.org/officeDocument/2006/relationships" xmlns:p="http://schemas.openxmlformats.org/presentationml/2006/main">
  <p:tag name="AS_UNIQUEID" val="12080"/>
</p:tagLst>
</file>

<file path=ppt/tags/tag111.xml><?xml version="1.0" encoding="utf-8"?>
<p:tagLst xmlns:a="http://schemas.openxmlformats.org/drawingml/2006/main" xmlns:r="http://schemas.openxmlformats.org/officeDocument/2006/relationships" xmlns:p="http://schemas.openxmlformats.org/presentationml/2006/main">
  <p:tag name="AS_UNIQUEID" val="4057"/>
</p:tagLst>
</file>

<file path=ppt/tags/tag112.xml><?xml version="1.0" encoding="utf-8"?>
<p:tagLst xmlns:a="http://schemas.openxmlformats.org/drawingml/2006/main" xmlns:r="http://schemas.openxmlformats.org/officeDocument/2006/relationships" xmlns:p="http://schemas.openxmlformats.org/presentationml/2006/main">
  <p:tag name="AS_UNIQUEID" val="5064"/>
</p:tagLst>
</file>

<file path=ppt/tags/tag113.xml><?xml version="1.0" encoding="utf-8"?>
<p:tagLst xmlns:a="http://schemas.openxmlformats.org/drawingml/2006/main" xmlns:r="http://schemas.openxmlformats.org/officeDocument/2006/relationships" xmlns:p="http://schemas.openxmlformats.org/presentationml/2006/main">
  <p:tag name="AS_UNIQUEID" val="11627"/>
  <p:tag name="KSO_WM_DIAGRAM_VIRTUALLY_FRAME" val="{&quot;height&quot;:357.8,&quot;left&quot;:116.05,&quot;top&quot;:116.2,&quot;width&quot;:878.7312598425196}"/>
</p:tagLst>
</file>

<file path=ppt/tags/tag114.xml><?xml version="1.0" encoding="utf-8"?>
<p:tagLst xmlns:a="http://schemas.openxmlformats.org/drawingml/2006/main" xmlns:r="http://schemas.openxmlformats.org/officeDocument/2006/relationships" xmlns:p="http://schemas.openxmlformats.org/presentationml/2006/main">
  <p:tag name="AS_UNIQUEID" val="988"/>
</p:tagLst>
</file>

<file path=ppt/tags/tag115.xml><?xml version="1.0" encoding="utf-8"?>
<p:tagLst xmlns:a="http://schemas.openxmlformats.org/drawingml/2006/main" xmlns:r="http://schemas.openxmlformats.org/officeDocument/2006/relationships" xmlns:p="http://schemas.openxmlformats.org/presentationml/2006/main">
  <p:tag name="AS_UNIQUEID" val="4061"/>
</p:tagLst>
</file>

<file path=ppt/tags/tag116.xml><?xml version="1.0" encoding="utf-8"?>
<p:tagLst xmlns:a="http://schemas.openxmlformats.org/drawingml/2006/main" xmlns:r="http://schemas.openxmlformats.org/officeDocument/2006/relationships" xmlns:p="http://schemas.openxmlformats.org/presentationml/2006/main">
  <p:tag name="AS_UNIQUEID" val="5195"/>
</p:tagLst>
</file>

<file path=ppt/tags/tag117.xml><?xml version="1.0" encoding="utf-8"?>
<p:tagLst xmlns:a="http://schemas.openxmlformats.org/drawingml/2006/main" xmlns:r="http://schemas.openxmlformats.org/officeDocument/2006/relationships" xmlns:p="http://schemas.openxmlformats.org/presentationml/2006/main">
  <p:tag name="AS_UNIQUEID" val="12083"/>
</p:tagLst>
</file>

<file path=ppt/tags/tag118.xml><?xml version="1.0" encoding="utf-8"?>
<p:tagLst xmlns:a="http://schemas.openxmlformats.org/drawingml/2006/main" xmlns:r="http://schemas.openxmlformats.org/officeDocument/2006/relationships" xmlns:p="http://schemas.openxmlformats.org/presentationml/2006/main">
  <p:tag name="AS_UNIQUEID" val="5064"/>
</p:tagLst>
</file>

<file path=ppt/tags/tag119.xml><?xml version="1.0" encoding="utf-8"?>
<p:tagLst xmlns:a="http://schemas.openxmlformats.org/drawingml/2006/main" xmlns:r="http://schemas.openxmlformats.org/officeDocument/2006/relationships" xmlns:p="http://schemas.openxmlformats.org/presentationml/2006/main">
  <p:tag name="AS_UNIQUEID" val="11627"/>
  <p:tag name="KSO_WM_DIAGRAM_VIRTUALLY_FRAME" val="{&quot;height&quot;:357.8,&quot;left&quot;:116.05,&quot;top&quot;:116.2,&quot;width&quot;:878.7312598425196}"/>
</p:tagLst>
</file>

<file path=ppt/tags/tag120.xml><?xml version="1.0" encoding="utf-8"?>
<p:tagLst xmlns:a="http://schemas.openxmlformats.org/drawingml/2006/main" xmlns:r="http://schemas.openxmlformats.org/officeDocument/2006/relationships" xmlns:p="http://schemas.openxmlformats.org/presentationml/2006/main">
  <p:tag name="AS_UNIQUEID" val="5157"/>
</p:tagLst>
</file>

<file path=ppt/tags/tag121.xml><?xml version="1.0" encoding="utf-8"?>
<p:tagLst xmlns:a="http://schemas.openxmlformats.org/drawingml/2006/main" xmlns:r="http://schemas.openxmlformats.org/officeDocument/2006/relationships" xmlns:p="http://schemas.openxmlformats.org/presentationml/2006/main">
  <p:tag name="AS_UNIQUEID" val="5199"/>
</p:tagLst>
</file>

<file path=ppt/tags/tag122.xml><?xml version="1.0" encoding="utf-8"?>
<p:tagLst xmlns:a="http://schemas.openxmlformats.org/drawingml/2006/main" xmlns:r="http://schemas.openxmlformats.org/officeDocument/2006/relationships" xmlns:p="http://schemas.openxmlformats.org/presentationml/2006/main">
  <p:tag name="AS_UNIQUEID" val="5200"/>
</p:tagLst>
</file>

<file path=ppt/tags/tag123.xml><?xml version="1.0" encoding="utf-8"?>
<p:tagLst xmlns:a="http://schemas.openxmlformats.org/drawingml/2006/main" xmlns:r="http://schemas.openxmlformats.org/officeDocument/2006/relationships" xmlns:p="http://schemas.openxmlformats.org/presentationml/2006/main">
  <p:tag name="AS_UNIQUEID" val="5202"/>
</p:tagLst>
</file>

<file path=ppt/tags/tag124.xml><?xml version="1.0" encoding="utf-8"?>
<p:tagLst xmlns:a="http://schemas.openxmlformats.org/drawingml/2006/main" xmlns:r="http://schemas.openxmlformats.org/officeDocument/2006/relationships" xmlns:p="http://schemas.openxmlformats.org/presentationml/2006/main">
  <p:tag name="AS_UNIQUEID" val="10789"/>
</p:tagLst>
</file>

<file path=ppt/tags/tag125.xml><?xml version="1.0" encoding="utf-8"?>
<p:tagLst xmlns:a="http://schemas.openxmlformats.org/drawingml/2006/main" xmlns:r="http://schemas.openxmlformats.org/officeDocument/2006/relationships" xmlns:p="http://schemas.openxmlformats.org/presentationml/2006/main">
  <p:tag name="AS_UNIQUEID" val="4074"/>
</p:tagLst>
</file>

<file path=ppt/tags/tag126.xml><?xml version="1.0" encoding="utf-8"?>
<p:tagLst xmlns:a="http://schemas.openxmlformats.org/drawingml/2006/main" xmlns:r="http://schemas.openxmlformats.org/officeDocument/2006/relationships" xmlns:p="http://schemas.openxmlformats.org/presentationml/2006/main">
  <p:tag name="AS_UNIQUEID" val="11909"/>
</p:tagLst>
</file>

<file path=ppt/tags/tag127.xml><?xml version="1.0" encoding="utf-8"?>
<p:tagLst xmlns:a="http://schemas.openxmlformats.org/drawingml/2006/main" xmlns:r="http://schemas.openxmlformats.org/officeDocument/2006/relationships" xmlns:p="http://schemas.openxmlformats.org/presentationml/2006/main">
  <p:tag name="AS_UNIQUEID" val="5064"/>
</p:tagLst>
</file>

<file path=ppt/tags/tag128.xml><?xml version="1.0" encoding="utf-8"?>
<p:tagLst xmlns:a="http://schemas.openxmlformats.org/drawingml/2006/main" xmlns:r="http://schemas.openxmlformats.org/officeDocument/2006/relationships" xmlns:p="http://schemas.openxmlformats.org/presentationml/2006/main">
  <p:tag name="AS_UNIQUEID" val="11627"/>
  <p:tag name="KSO_WM_DIAGRAM_VIRTUALLY_FRAME" val="{&quot;height&quot;:357.8,&quot;left&quot;:116.05,&quot;top&quot;:116.2,&quot;width&quot;:878.7312598425196}"/>
</p:tagLst>
</file>

<file path=ppt/tags/tag129.xml><?xml version="1.0" encoding="utf-8"?>
<p:tagLst xmlns:a="http://schemas.openxmlformats.org/drawingml/2006/main" xmlns:r="http://schemas.openxmlformats.org/officeDocument/2006/relationships" xmlns:p="http://schemas.openxmlformats.org/presentationml/2006/main">
  <p:tag name="AS_UNIQUEID" val="5157"/>
</p:tagLst>
</file>

<file path=ppt/tags/tag130.xml><?xml version="1.0" encoding="utf-8"?>
<p:tagLst xmlns:a="http://schemas.openxmlformats.org/drawingml/2006/main" xmlns:r="http://schemas.openxmlformats.org/officeDocument/2006/relationships" xmlns:p="http://schemas.openxmlformats.org/presentationml/2006/main">
  <p:tag name="AS_UNIQUEID" val="10798"/>
</p:tagLst>
</file>

<file path=ppt/tags/tag131.xml><?xml version="1.0" encoding="utf-8"?>
<p:tagLst xmlns:a="http://schemas.openxmlformats.org/drawingml/2006/main" xmlns:r="http://schemas.openxmlformats.org/officeDocument/2006/relationships" xmlns:p="http://schemas.openxmlformats.org/presentationml/2006/main">
  <p:tag name="AS_UNIQUEID" val="5064"/>
</p:tagLst>
</file>

<file path=ppt/tags/tag132.xml><?xml version="1.0" encoding="utf-8"?>
<p:tagLst xmlns:a="http://schemas.openxmlformats.org/drawingml/2006/main" xmlns:r="http://schemas.openxmlformats.org/officeDocument/2006/relationships" xmlns:p="http://schemas.openxmlformats.org/presentationml/2006/main">
  <p:tag name="AS_UNIQUEID" val="11627"/>
  <p:tag name="KSO_WM_DIAGRAM_VIRTUALLY_FRAME" val="{&quot;height&quot;:357.8,&quot;left&quot;:116.05,&quot;top&quot;:116.2,&quot;width&quot;:878.7312598425196}"/>
</p:tagLst>
</file>

<file path=ppt/tags/tag133.xml><?xml version="1.0" encoding="utf-8"?>
<p:tagLst xmlns:a="http://schemas.openxmlformats.org/drawingml/2006/main" xmlns:r="http://schemas.openxmlformats.org/officeDocument/2006/relationships" xmlns:p="http://schemas.openxmlformats.org/presentationml/2006/main">
  <p:tag name="AS_UNIQUEID" val="5157"/>
</p:tagLst>
</file>

<file path=ppt/tags/tag134.xml><?xml version="1.0" encoding="utf-8"?>
<p:tagLst xmlns:a="http://schemas.openxmlformats.org/drawingml/2006/main" xmlns:r="http://schemas.openxmlformats.org/officeDocument/2006/relationships" xmlns:p="http://schemas.openxmlformats.org/presentationml/2006/main">
  <p:tag name="AS_UNIQUEID" val="3120"/>
</p:tagLst>
</file>

<file path=ppt/tags/tag135.xml><?xml version="1.0" encoding="utf-8"?>
<p:tagLst xmlns:a="http://schemas.openxmlformats.org/drawingml/2006/main" xmlns:r="http://schemas.openxmlformats.org/officeDocument/2006/relationships" xmlns:p="http://schemas.openxmlformats.org/presentationml/2006/main">
  <p:tag name="AS_UNIQUEID" val="5646"/>
</p:tagLst>
</file>

<file path=ppt/tags/tag136.xml><?xml version="1.0" encoding="utf-8"?>
<p:tagLst xmlns:a="http://schemas.openxmlformats.org/drawingml/2006/main" xmlns:r="http://schemas.openxmlformats.org/officeDocument/2006/relationships" xmlns:p="http://schemas.openxmlformats.org/presentationml/2006/main">
  <p:tag name="AS_UNIQUEID" val="5064"/>
</p:tagLst>
</file>

<file path=ppt/tags/tag137.xml><?xml version="1.0" encoding="utf-8"?>
<p:tagLst xmlns:a="http://schemas.openxmlformats.org/drawingml/2006/main" xmlns:r="http://schemas.openxmlformats.org/officeDocument/2006/relationships" xmlns:p="http://schemas.openxmlformats.org/presentationml/2006/main">
  <p:tag name="AS_UNIQUEID" val="11627"/>
  <p:tag name="KSO_WM_DIAGRAM_VIRTUALLY_FRAME" val="{&quot;height&quot;:357.8,&quot;left&quot;:116.05,&quot;top&quot;:116.2,&quot;width&quot;:878.7312598425196}"/>
</p:tagLst>
</file>

<file path=ppt/tags/tag138.xml><?xml version="1.0" encoding="utf-8"?>
<p:tagLst xmlns:a="http://schemas.openxmlformats.org/drawingml/2006/main" xmlns:r="http://schemas.openxmlformats.org/officeDocument/2006/relationships" xmlns:p="http://schemas.openxmlformats.org/presentationml/2006/main">
  <p:tag name="AS_UNIQUEID" val="5157"/>
</p:tagLst>
</file>

<file path=ppt/tags/tag139.xml><?xml version="1.0" encoding="utf-8"?>
<p:tagLst xmlns:a="http://schemas.openxmlformats.org/drawingml/2006/main" xmlns:r="http://schemas.openxmlformats.org/officeDocument/2006/relationships" xmlns:p="http://schemas.openxmlformats.org/presentationml/2006/main">
  <p:tag name="AS_UNIQUEID" val="1037"/>
</p:tagLst>
</file>

<file path=ppt/tags/tag140.xml><?xml version="1.0" encoding="utf-8"?>
<p:tagLst xmlns:a="http://schemas.openxmlformats.org/drawingml/2006/main" xmlns:r="http://schemas.openxmlformats.org/officeDocument/2006/relationships" xmlns:p="http://schemas.openxmlformats.org/presentationml/2006/main">
  <p:tag name="AS_UNIQUEID" val="3121"/>
</p:tagLst>
</file>

<file path=ppt/tags/tag141.xml><?xml version="1.0" encoding="utf-8"?>
<p:tagLst xmlns:a="http://schemas.openxmlformats.org/drawingml/2006/main" xmlns:r="http://schemas.openxmlformats.org/officeDocument/2006/relationships" xmlns:p="http://schemas.openxmlformats.org/presentationml/2006/main">
  <p:tag name="AS_UNIQUEID" val="3129"/>
  <p:tag name="KSO_WM_BEAUTIFY_FLAG" val=""/>
</p:tagLst>
</file>

<file path=ppt/tags/tag142.xml><?xml version="1.0" encoding="utf-8"?>
<p:tagLst xmlns:a="http://schemas.openxmlformats.org/drawingml/2006/main" xmlns:r="http://schemas.openxmlformats.org/officeDocument/2006/relationships" xmlns:p="http://schemas.openxmlformats.org/presentationml/2006/main">
  <p:tag name="AS_UNIQUEID" val="1495"/>
</p:tagLst>
</file>

<file path=ppt/tags/tag143.xml><?xml version="1.0" encoding="utf-8"?>
<p:tagLst xmlns:a="http://schemas.openxmlformats.org/drawingml/2006/main" xmlns:r="http://schemas.openxmlformats.org/officeDocument/2006/relationships" xmlns:p="http://schemas.openxmlformats.org/presentationml/2006/main">
  <p:tag name="AS_UNIQUEID" val="11680"/>
</p:tagLst>
</file>

<file path=ppt/tags/tag144.xml><?xml version="1.0" encoding="utf-8"?>
<p:tagLst xmlns:a="http://schemas.openxmlformats.org/drawingml/2006/main" xmlns:r="http://schemas.openxmlformats.org/officeDocument/2006/relationships" xmlns:p="http://schemas.openxmlformats.org/presentationml/2006/main">
  <p:tag name="AS_UNIQUEID" val="12096"/>
</p:tagLst>
</file>

<file path=ppt/tags/tag145.xml><?xml version="1.0" encoding="utf-8"?>
<p:tagLst xmlns:a="http://schemas.openxmlformats.org/drawingml/2006/main" xmlns:r="http://schemas.openxmlformats.org/officeDocument/2006/relationships" xmlns:p="http://schemas.openxmlformats.org/presentationml/2006/main">
  <p:tag name="AS_UNIQUEID" val="5646"/>
</p:tagLst>
</file>

<file path=ppt/tags/tag146.xml><?xml version="1.0" encoding="utf-8"?>
<p:tagLst xmlns:a="http://schemas.openxmlformats.org/drawingml/2006/main" xmlns:r="http://schemas.openxmlformats.org/officeDocument/2006/relationships" xmlns:p="http://schemas.openxmlformats.org/presentationml/2006/main">
  <p:tag name="AS_UNIQUEID" val="5064"/>
</p:tagLst>
</file>

<file path=ppt/tags/tag147.xml><?xml version="1.0" encoding="utf-8"?>
<p:tagLst xmlns:a="http://schemas.openxmlformats.org/drawingml/2006/main" xmlns:r="http://schemas.openxmlformats.org/officeDocument/2006/relationships" xmlns:p="http://schemas.openxmlformats.org/presentationml/2006/main">
  <p:tag name="AS_UNIQUEID" val="11627"/>
  <p:tag name="KSO_WM_DIAGRAM_VIRTUALLY_FRAME" val="{&quot;height&quot;:357.8,&quot;left&quot;:116.05,&quot;top&quot;:116.2,&quot;width&quot;:878.7312598425196}"/>
</p:tagLst>
</file>

<file path=ppt/tags/tag148.xml><?xml version="1.0" encoding="utf-8"?>
<p:tagLst xmlns:a="http://schemas.openxmlformats.org/drawingml/2006/main" xmlns:r="http://schemas.openxmlformats.org/officeDocument/2006/relationships" xmlns:p="http://schemas.openxmlformats.org/presentationml/2006/main">
  <p:tag name="AS_UNIQUEID" val="5157"/>
</p:tagLst>
</file>

<file path=ppt/tags/tag149.xml><?xml version="1.0" encoding="utf-8"?>
<p:tagLst xmlns:a="http://schemas.openxmlformats.org/drawingml/2006/main" xmlns:r="http://schemas.openxmlformats.org/officeDocument/2006/relationships" xmlns:p="http://schemas.openxmlformats.org/presentationml/2006/main">
  <p:tag name="AS_UNIQUEID" val="1045"/>
</p:tagLst>
</file>

<file path=ppt/tags/tag150.xml><?xml version="1.0" encoding="utf-8"?>
<p:tagLst xmlns:a="http://schemas.openxmlformats.org/drawingml/2006/main" xmlns:r="http://schemas.openxmlformats.org/officeDocument/2006/relationships" xmlns:p="http://schemas.openxmlformats.org/presentationml/2006/main">
  <p:tag name="AS_UNIQUEID" val="1047"/>
</p:tagLst>
</file>

<file path=ppt/tags/tag151.xml><?xml version="1.0" encoding="utf-8"?>
<p:tagLst xmlns:a="http://schemas.openxmlformats.org/drawingml/2006/main" xmlns:r="http://schemas.openxmlformats.org/officeDocument/2006/relationships" xmlns:p="http://schemas.openxmlformats.org/presentationml/2006/main">
  <p:tag name="AS_UNIQUEID" val="6075"/>
</p:tagLst>
</file>

<file path=ppt/tags/tag152.xml><?xml version="1.0" encoding="utf-8"?>
<p:tagLst xmlns:a="http://schemas.openxmlformats.org/drawingml/2006/main" xmlns:r="http://schemas.openxmlformats.org/officeDocument/2006/relationships" xmlns:p="http://schemas.openxmlformats.org/presentationml/2006/main">
  <p:tag name="AS_UNIQUEID" val="5646"/>
  <p:tag name="KSO_WM_BEAUTIFY_FLAG" val=""/>
</p:tagLst>
</file>

<file path=ppt/tags/tag153.xml><?xml version="1.0" encoding="utf-8"?>
<p:tagLst xmlns:a="http://schemas.openxmlformats.org/drawingml/2006/main" xmlns:r="http://schemas.openxmlformats.org/officeDocument/2006/relationships" xmlns:p="http://schemas.openxmlformats.org/presentationml/2006/main">
  <p:tag name="AS_UNIQUEID" val="5222"/>
</p:tagLst>
</file>

<file path=ppt/tags/tag154.xml><?xml version="1.0" encoding="utf-8"?>
<p:tagLst xmlns:a="http://schemas.openxmlformats.org/drawingml/2006/main" xmlns:r="http://schemas.openxmlformats.org/officeDocument/2006/relationships" xmlns:p="http://schemas.openxmlformats.org/presentationml/2006/main">
  <p:tag name="AS_UNIQUEID" val="5157"/>
</p:tagLst>
</file>

<file path=ppt/tags/tag155.xml><?xml version="1.0" encoding="utf-8"?>
<p:tagLst xmlns:a="http://schemas.openxmlformats.org/drawingml/2006/main" xmlns:r="http://schemas.openxmlformats.org/officeDocument/2006/relationships" xmlns:p="http://schemas.openxmlformats.org/presentationml/2006/main">
  <p:tag name="AS_UNIQUEID" val="1522"/>
</p:tagLst>
</file>

<file path=ppt/tags/tag156.xml><?xml version="1.0" encoding="utf-8"?>
<p:tagLst xmlns:a="http://schemas.openxmlformats.org/drawingml/2006/main" xmlns:r="http://schemas.openxmlformats.org/officeDocument/2006/relationships" xmlns:p="http://schemas.openxmlformats.org/presentationml/2006/main">
  <p:tag name="AS_UNIQUEID" val="6089"/>
  <p:tag name="KSO_WM_BEAUTIFY_FLAG" val=""/>
</p:tagLst>
</file>

<file path=ppt/tags/tag157.xml><?xml version="1.0" encoding="utf-8"?>
<p:tagLst xmlns:a="http://schemas.openxmlformats.org/drawingml/2006/main" xmlns:r="http://schemas.openxmlformats.org/officeDocument/2006/relationships" xmlns:p="http://schemas.openxmlformats.org/presentationml/2006/main">
  <p:tag name="AS_UNIQUEID" val="12099"/>
</p:tagLst>
</file>

<file path=ppt/tags/tag158.xml><?xml version="1.0" encoding="utf-8"?>
<p:tagLst xmlns:a="http://schemas.openxmlformats.org/drawingml/2006/main" xmlns:r="http://schemas.openxmlformats.org/officeDocument/2006/relationships" xmlns:p="http://schemas.openxmlformats.org/presentationml/2006/main">
  <p:tag name="AS_UNIQUEID" val="5230"/>
</p:tagLst>
</file>

<file path=ppt/tags/tag159.xml><?xml version="1.0" encoding="utf-8"?>
<p:tagLst xmlns:a="http://schemas.openxmlformats.org/drawingml/2006/main" xmlns:r="http://schemas.openxmlformats.org/officeDocument/2006/relationships" xmlns:p="http://schemas.openxmlformats.org/presentationml/2006/main">
  <p:tag name="AS_UNIQUEID" val="5064"/>
</p:tagLst>
</file>

<file path=ppt/tags/tag160.xml><?xml version="1.0" encoding="utf-8"?>
<p:tagLst xmlns:a="http://schemas.openxmlformats.org/drawingml/2006/main" xmlns:r="http://schemas.openxmlformats.org/officeDocument/2006/relationships" xmlns:p="http://schemas.openxmlformats.org/presentationml/2006/main">
  <p:tag name="AS_UNIQUEID" val="11627"/>
  <p:tag name="KSO_WM_DIAGRAM_VIRTUALLY_FRAME" val="{&quot;height&quot;:357.8,&quot;left&quot;:116.05,&quot;top&quot;:116.2,&quot;width&quot;:878.7312598425196}"/>
</p:tagLst>
</file>

<file path=ppt/tags/tag161.xml><?xml version="1.0" encoding="utf-8"?>
<p:tagLst xmlns:a="http://schemas.openxmlformats.org/drawingml/2006/main" xmlns:r="http://schemas.openxmlformats.org/officeDocument/2006/relationships" xmlns:p="http://schemas.openxmlformats.org/presentationml/2006/main">
  <p:tag name="AS_UNIQUEID" val="5157"/>
</p:tagLst>
</file>

<file path=ppt/tags/tag162.xml><?xml version="1.0" encoding="utf-8"?>
<p:tagLst xmlns:a="http://schemas.openxmlformats.org/drawingml/2006/main" xmlns:r="http://schemas.openxmlformats.org/officeDocument/2006/relationships" xmlns:p="http://schemas.openxmlformats.org/presentationml/2006/main">
  <p:tag name="AS_UNIQUEID" val="5231"/>
</p:tagLst>
</file>

<file path=ppt/tags/tag163.xml><?xml version="1.0" encoding="utf-8"?>
<p:tagLst xmlns:a="http://schemas.openxmlformats.org/drawingml/2006/main" xmlns:r="http://schemas.openxmlformats.org/officeDocument/2006/relationships" xmlns:p="http://schemas.openxmlformats.org/presentationml/2006/main">
  <p:tag name="AS_UNIQUEID" val="5232"/>
</p:tagLst>
</file>

<file path=ppt/tags/tag164.xml><?xml version="1.0" encoding="utf-8"?>
<p:tagLst xmlns:a="http://schemas.openxmlformats.org/drawingml/2006/main" xmlns:r="http://schemas.openxmlformats.org/officeDocument/2006/relationships" xmlns:p="http://schemas.openxmlformats.org/presentationml/2006/main">
  <p:tag name="AS_UNIQUEID" val="5223"/>
</p:tagLst>
</file>

<file path=ppt/tags/tag165.xml><?xml version="1.0" encoding="utf-8"?>
<p:tagLst xmlns:a="http://schemas.openxmlformats.org/drawingml/2006/main" xmlns:r="http://schemas.openxmlformats.org/officeDocument/2006/relationships" xmlns:p="http://schemas.openxmlformats.org/presentationml/2006/main">
  <p:tag name="AS_UNIQUEID" val="5224"/>
</p:tagLst>
</file>

<file path=ppt/tags/tag166.xml><?xml version="1.0" encoding="utf-8"?>
<p:tagLst xmlns:a="http://schemas.openxmlformats.org/drawingml/2006/main" xmlns:r="http://schemas.openxmlformats.org/officeDocument/2006/relationships" xmlns:p="http://schemas.openxmlformats.org/presentationml/2006/main">
  <p:tag name="AS_UNIQUEID" val="4512"/>
  <p:tag name="KSO_WM_UNIT_TABLE_BEAUTIFY" val="smartTable{08a77721-aec3-4d6b-9fed-998337931417}"/>
  <p:tag name="TABLE_ENDDRAG_ORIGIN_RECT" val="900*357"/>
  <p:tag name="TABLE_ENDDRAG_RECT" val="37*127*900*357"/>
</p:tagLst>
</file>

<file path=ppt/tags/tag167.xml><?xml version="1.0" encoding="utf-8"?>
<p:tagLst xmlns:a="http://schemas.openxmlformats.org/drawingml/2006/main" xmlns:r="http://schemas.openxmlformats.org/officeDocument/2006/relationships" xmlns:p="http://schemas.openxmlformats.org/presentationml/2006/main">
  <p:tag name="AS_UNIQUEID" val="4513"/>
</p:tagLst>
</file>

<file path=ppt/tags/tag168.xml><?xml version="1.0" encoding="utf-8"?>
<p:tagLst xmlns:a="http://schemas.openxmlformats.org/drawingml/2006/main" xmlns:r="http://schemas.openxmlformats.org/officeDocument/2006/relationships" xmlns:p="http://schemas.openxmlformats.org/presentationml/2006/main">
  <p:tag name="AS_UNIQUEID" val="4514"/>
</p:tagLst>
</file>

<file path=ppt/tags/tag169.xml><?xml version="1.0" encoding="utf-8"?>
<p:tagLst xmlns:a="http://schemas.openxmlformats.org/drawingml/2006/main" xmlns:r="http://schemas.openxmlformats.org/officeDocument/2006/relationships" xmlns:p="http://schemas.openxmlformats.org/presentationml/2006/main">
  <p:tag name="AS_UNIQUEID" val="4515"/>
</p:tagLst>
</file>

<file path=ppt/tags/tag170.xml><?xml version="1.0" encoding="utf-8"?>
<p:tagLst xmlns:a="http://schemas.openxmlformats.org/drawingml/2006/main" xmlns:r="http://schemas.openxmlformats.org/officeDocument/2006/relationships" xmlns:p="http://schemas.openxmlformats.org/presentationml/2006/main">
  <p:tag name="AS_UNIQUEID" val="4516"/>
</p:tagLst>
</file>

<file path=ppt/tags/tag171.xml><?xml version="1.0" encoding="utf-8"?>
<p:tagLst xmlns:a="http://schemas.openxmlformats.org/drawingml/2006/main" xmlns:r="http://schemas.openxmlformats.org/officeDocument/2006/relationships" xmlns:p="http://schemas.openxmlformats.org/presentationml/2006/main">
  <p:tag name="AS_UNIQUEID" val="12101"/>
</p:tagLst>
</file>

<file path=ppt/tags/tag172.xml><?xml version="1.0" encoding="utf-8"?>
<p:tagLst xmlns:a="http://schemas.openxmlformats.org/drawingml/2006/main" xmlns:r="http://schemas.openxmlformats.org/officeDocument/2006/relationships" xmlns:p="http://schemas.openxmlformats.org/presentationml/2006/main">
  <p:tag name="AS_UNIQUEID" val="5064"/>
</p:tagLst>
</file>

<file path=ppt/tags/tag173.xml><?xml version="1.0" encoding="utf-8"?>
<p:tagLst xmlns:a="http://schemas.openxmlformats.org/drawingml/2006/main" xmlns:r="http://schemas.openxmlformats.org/officeDocument/2006/relationships" xmlns:p="http://schemas.openxmlformats.org/presentationml/2006/main">
  <p:tag name="AS_UNIQUEID" val="11627"/>
  <p:tag name="KSO_WM_DIAGRAM_VIRTUALLY_FRAME" val="{&quot;height&quot;:357.8,&quot;left&quot;:116.05,&quot;top&quot;:116.2,&quot;width&quot;:878.7312598425196}"/>
</p:tagLst>
</file>

<file path=ppt/tags/tag174.xml><?xml version="1.0" encoding="utf-8"?>
<p:tagLst xmlns:a="http://schemas.openxmlformats.org/drawingml/2006/main" xmlns:r="http://schemas.openxmlformats.org/officeDocument/2006/relationships" xmlns:p="http://schemas.openxmlformats.org/presentationml/2006/main">
  <p:tag name="AS_UNIQUEID" val="3312"/>
  <p:tag name="KSO_WM_BEAUTIFY_FLAG" val=""/>
</p:tagLst>
</file>

<file path=ppt/tags/tag175.xml><?xml version="1.0" encoding="utf-8"?>
<p:tagLst xmlns:a="http://schemas.openxmlformats.org/drawingml/2006/main" xmlns:r="http://schemas.openxmlformats.org/officeDocument/2006/relationships" xmlns:p="http://schemas.openxmlformats.org/presentationml/2006/main">
  <p:tag name="AS_UNIQUEID" val="3313"/>
  <p:tag name="KSO_WM_BEAUTIFY_FLAG" val=""/>
</p:tagLst>
</file>

<file path=ppt/tags/tag176.xml><?xml version="1.0" encoding="utf-8"?>
<p:tagLst xmlns:a="http://schemas.openxmlformats.org/drawingml/2006/main" xmlns:r="http://schemas.openxmlformats.org/officeDocument/2006/relationships" xmlns:p="http://schemas.openxmlformats.org/presentationml/2006/main">
  <p:tag name="AS_UNIQUEID" val="3314"/>
</p:tagLst>
</file>

<file path=ppt/tags/tag177.xml><?xml version="1.0" encoding="utf-8"?>
<p:tagLst xmlns:a="http://schemas.openxmlformats.org/drawingml/2006/main" xmlns:r="http://schemas.openxmlformats.org/officeDocument/2006/relationships" xmlns:p="http://schemas.openxmlformats.org/presentationml/2006/main">
  <p:tag name="AS_UNIQUEID" val="3315"/>
</p:tagLst>
</file>

<file path=ppt/tags/tag178.xml><?xml version="1.0" encoding="utf-8"?>
<p:tagLst xmlns:a="http://schemas.openxmlformats.org/drawingml/2006/main" xmlns:r="http://schemas.openxmlformats.org/officeDocument/2006/relationships" xmlns:p="http://schemas.openxmlformats.org/presentationml/2006/main">
  <p:tag name="AS_UNIQUEID" val="3316"/>
</p:tagLst>
</file>

<file path=ppt/tags/tag179.xml><?xml version="1.0" encoding="utf-8"?>
<p:tagLst xmlns:a="http://schemas.openxmlformats.org/drawingml/2006/main" xmlns:r="http://schemas.openxmlformats.org/officeDocument/2006/relationships" xmlns:p="http://schemas.openxmlformats.org/presentationml/2006/main">
  <p:tag name="AS_UNIQUEID" val="3317"/>
  <p:tag name="KSO_WM_BEAUTIFY_FLAG" val=""/>
</p:tagLst>
</file>

<file path=ppt/tags/tag180.xml><?xml version="1.0" encoding="utf-8"?>
<p:tagLst xmlns:a="http://schemas.openxmlformats.org/drawingml/2006/main" xmlns:r="http://schemas.openxmlformats.org/officeDocument/2006/relationships" xmlns:p="http://schemas.openxmlformats.org/presentationml/2006/main">
  <p:tag name="AS_UNIQUEID" val="3318"/>
  <p:tag name="KSO_WM_BEAUTIFY_FLAG" val=""/>
</p:tagLst>
</file>

<file path=ppt/tags/tag181.xml><?xml version="1.0" encoding="utf-8"?>
<p:tagLst xmlns:a="http://schemas.openxmlformats.org/drawingml/2006/main" xmlns:r="http://schemas.openxmlformats.org/officeDocument/2006/relationships" xmlns:p="http://schemas.openxmlformats.org/presentationml/2006/main">
  <p:tag name="AS_UNIQUEID" val="3319"/>
  <p:tag name="KSO_WM_BEAUTIFY_FLAG" val=""/>
</p:tagLst>
</file>

<file path=ppt/tags/tag182.xml><?xml version="1.0" encoding="utf-8"?>
<p:tagLst xmlns:a="http://schemas.openxmlformats.org/drawingml/2006/main" xmlns:r="http://schemas.openxmlformats.org/officeDocument/2006/relationships" xmlns:p="http://schemas.openxmlformats.org/presentationml/2006/main">
  <p:tag name="AS_UNIQUEID" val="3320"/>
</p:tagLst>
</file>

<file path=ppt/tags/tag183.xml><?xml version="1.0" encoding="utf-8"?>
<p:tagLst xmlns:a="http://schemas.openxmlformats.org/drawingml/2006/main" xmlns:r="http://schemas.openxmlformats.org/officeDocument/2006/relationships" xmlns:p="http://schemas.openxmlformats.org/presentationml/2006/main">
  <p:tag name="AS_UNIQUEID" val="3321"/>
</p:tagLst>
</file>

<file path=ppt/tags/tag184.xml><?xml version="1.0" encoding="utf-8"?>
<p:tagLst xmlns:a="http://schemas.openxmlformats.org/drawingml/2006/main" xmlns:r="http://schemas.openxmlformats.org/officeDocument/2006/relationships" xmlns:p="http://schemas.openxmlformats.org/presentationml/2006/main">
  <p:tag name="AS_UNIQUEID" val="3322"/>
  <p:tag name="KSO_WM_BEAUTIFY_FLAG" val=""/>
</p:tagLst>
</file>

<file path=ppt/tags/tag185.xml><?xml version="1.0" encoding="utf-8"?>
<p:tagLst xmlns:a="http://schemas.openxmlformats.org/drawingml/2006/main" xmlns:r="http://schemas.openxmlformats.org/officeDocument/2006/relationships" xmlns:p="http://schemas.openxmlformats.org/presentationml/2006/main">
  <p:tag name="AS_UNIQUEID" val="3323"/>
  <p:tag name="KSO_WM_BEAUTIFY_FLAG" val=""/>
</p:tagLst>
</file>

<file path=ppt/tags/tag186.xml><?xml version="1.0" encoding="utf-8"?>
<p:tagLst xmlns:a="http://schemas.openxmlformats.org/drawingml/2006/main" xmlns:r="http://schemas.openxmlformats.org/officeDocument/2006/relationships" xmlns:p="http://schemas.openxmlformats.org/presentationml/2006/main">
  <p:tag name="AS_UNIQUEID" val="3324"/>
  <p:tag name="KSO_WM_BEAUTIFY_FLAG" val=""/>
</p:tagLst>
</file>

<file path=ppt/tags/tag187.xml><?xml version="1.0" encoding="utf-8"?>
<p:tagLst xmlns:a="http://schemas.openxmlformats.org/drawingml/2006/main" xmlns:r="http://schemas.openxmlformats.org/officeDocument/2006/relationships" xmlns:p="http://schemas.openxmlformats.org/presentationml/2006/main">
  <p:tag name="AS_UNIQUEID" val="3325"/>
  <p:tag name="KSO_WM_BEAUTIFY_FLAG" val=""/>
</p:tagLst>
</file>

<file path=ppt/tags/tag188.xml><?xml version="1.0" encoding="utf-8"?>
<p:tagLst xmlns:a="http://schemas.openxmlformats.org/drawingml/2006/main" xmlns:r="http://schemas.openxmlformats.org/officeDocument/2006/relationships" xmlns:p="http://schemas.openxmlformats.org/presentationml/2006/main">
  <p:tag name="AS_UNIQUEID" val="11627"/>
  <p:tag name="KSO_WM_DIAGRAM_VIRTUALLY_FRAME" val="{&quot;height&quot;:357.8,&quot;left&quot;:116.05,&quot;top&quot;:116.2,&quot;width&quot;:878.7312598425196}"/>
</p:tagLst>
</file>

<file path=ppt/tags/tag189.xml><?xml version="1.0" encoding="utf-8"?>
<p:tagLst xmlns:a="http://schemas.openxmlformats.org/drawingml/2006/main" xmlns:r="http://schemas.openxmlformats.org/officeDocument/2006/relationships" xmlns:p="http://schemas.openxmlformats.org/presentationml/2006/main">
  <p:tag name="KSO_WM_BEAUTIFY_FLAG" val="#wm#"/>
  <p:tag name="KSO_WM_FULL_TEXT_BEAUTIFY_COPY_ID" val="150996694"/>
  <p:tag name="KSO_WM_SLIDE_ID" val="custom20187308_1"/>
  <p:tag name="KSO_WM_SLIDE_INDEX" val="1"/>
  <p:tag name="KSO_WM_SLIDE_ITEM_CNT" val="0"/>
  <p:tag name="KSO_WM_SLIDE_LAYOUT" val="a_b"/>
  <p:tag name="KSO_WM_SLIDE_LAYOUT_CNT" val="1_1"/>
  <p:tag name="KSO_WM_SLIDE_SUBTYPE" val="defaultBlank"/>
  <p:tag name="KSO_WM_SLIDE_TYPE" val="title"/>
  <p:tag name="KSO_WM_TAG_VERSION" val="1.0"/>
  <p:tag name="KSO_WM_TEMPLATE_CATEGORY" val="custom"/>
  <p:tag name="KSO_WM_TEMPLATE_INDEX" val="20187308"/>
  <p:tag name="KSO_WM_TEMPLATE_SUBCATEGORY" val="0"/>
  <p:tag name="KSO_WM_TEMPLATE_THUMBS_INDEX" val="1"/>
</p:tagLst>
</file>

<file path=ppt/tags/tag190.xml><?xml version="1.0" encoding="utf-8"?>
<p:tagLst xmlns:a="http://schemas.openxmlformats.org/drawingml/2006/main" xmlns:r="http://schemas.openxmlformats.org/officeDocument/2006/relationships" xmlns:p="http://schemas.openxmlformats.org/presentationml/2006/main">
  <p:tag name="AS_UNIQUEID" val="3329"/>
</p:tagLst>
</file>

<file path=ppt/tags/tag191.xml><?xml version="1.0" encoding="utf-8"?>
<p:tagLst xmlns:a="http://schemas.openxmlformats.org/drawingml/2006/main" xmlns:r="http://schemas.openxmlformats.org/officeDocument/2006/relationships" xmlns:p="http://schemas.openxmlformats.org/presentationml/2006/main">
  <p:tag name="AS_UNIQUEID" val="3330"/>
</p:tagLst>
</file>

<file path=ppt/tags/tag192.xml><?xml version="1.0" encoding="utf-8"?>
<p:tagLst xmlns:a="http://schemas.openxmlformats.org/drawingml/2006/main" xmlns:r="http://schemas.openxmlformats.org/officeDocument/2006/relationships" xmlns:p="http://schemas.openxmlformats.org/presentationml/2006/main">
  <p:tag name="AS_UNIQUEID" val="3335"/>
</p:tagLst>
</file>

<file path=ppt/tags/tag193.xml><?xml version="1.0" encoding="utf-8"?>
<p:tagLst xmlns:a="http://schemas.openxmlformats.org/drawingml/2006/main" xmlns:r="http://schemas.openxmlformats.org/officeDocument/2006/relationships" xmlns:p="http://schemas.openxmlformats.org/presentationml/2006/main">
  <p:tag name="AS_UNIQUEID" val="3312"/>
  <p:tag name="KSO_WM_BEAUTIFY_FLAG" val=""/>
</p:tagLst>
</file>

<file path=ppt/tags/tag194.xml><?xml version="1.0" encoding="utf-8"?>
<p:tagLst xmlns:a="http://schemas.openxmlformats.org/drawingml/2006/main" xmlns:r="http://schemas.openxmlformats.org/officeDocument/2006/relationships" xmlns:p="http://schemas.openxmlformats.org/presentationml/2006/main">
  <p:tag name="AS_UNIQUEID" val="11627"/>
  <p:tag name="KSO_WM_DIAGRAM_VIRTUALLY_FRAME" val="{&quot;height&quot;:357.8,&quot;left&quot;:116.05,&quot;top&quot;:116.2,&quot;width&quot;:878.7312598425196}"/>
</p:tagLst>
</file>

<file path=ppt/tags/tag195.xml><?xml version="1.0" encoding="utf-8"?>
<p:tagLst xmlns:a="http://schemas.openxmlformats.org/drawingml/2006/main" xmlns:r="http://schemas.openxmlformats.org/officeDocument/2006/relationships" xmlns:p="http://schemas.openxmlformats.org/presentationml/2006/main">
  <p:tag name="AS_UNIQUEID" val="956"/>
</p:tagLst>
</file>

<file path=ppt/tags/tag196.xml><?xml version="1.0" encoding="utf-8"?>
<p:tagLst xmlns:a="http://schemas.openxmlformats.org/drawingml/2006/main" xmlns:r="http://schemas.openxmlformats.org/officeDocument/2006/relationships" xmlns:p="http://schemas.openxmlformats.org/presentationml/2006/main">
  <p:tag name="AS_UNIQUEID" val="957"/>
</p:tagLst>
</file>

<file path=ppt/tags/tag197.xml><?xml version="1.0" encoding="utf-8"?>
<p:tagLst xmlns:a="http://schemas.openxmlformats.org/drawingml/2006/main" xmlns:r="http://schemas.openxmlformats.org/officeDocument/2006/relationships" xmlns:p="http://schemas.openxmlformats.org/presentationml/2006/main">
  <p:tag name="AS_UNIQUEID" val="958"/>
</p:tagLst>
</file>

<file path=ppt/tags/tag198.xml><?xml version="1.0" encoding="utf-8"?>
<p:tagLst xmlns:a="http://schemas.openxmlformats.org/drawingml/2006/main" xmlns:r="http://schemas.openxmlformats.org/officeDocument/2006/relationships" xmlns:p="http://schemas.openxmlformats.org/presentationml/2006/main">
  <p:tag name="AS_UNIQUEID" val="3343"/>
</p:tagLst>
</file>

<file path=ppt/tags/tag199.xml><?xml version="1.0" encoding="utf-8"?>
<p:tagLst xmlns:a="http://schemas.openxmlformats.org/drawingml/2006/main" xmlns:r="http://schemas.openxmlformats.org/officeDocument/2006/relationships" xmlns:p="http://schemas.openxmlformats.org/presentationml/2006/main">
  <p:tag name="AS_UNIQUEID" val="3370"/>
</p:tagLst>
</file>

<file path=ppt/tags/tag200.xml><?xml version="1.0" encoding="utf-8"?>
<p:tagLst xmlns:a="http://schemas.openxmlformats.org/drawingml/2006/main" xmlns:r="http://schemas.openxmlformats.org/officeDocument/2006/relationships" xmlns:p="http://schemas.openxmlformats.org/presentationml/2006/main">
  <p:tag name="AS_UNIQUEID" val="1079"/>
  <p:tag name="KSO_WM_BEAUTIFY_FLAG" val=""/>
</p:tagLst>
</file>

<file path=ppt/tags/tag201.xml><?xml version="1.0" encoding="utf-8"?>
<p:tagLst xmlns:a="http://schemas.openxmlformats.org/drawingml/2006/main" xmlns:r="http://schemas.openxmlformats.org/officeDocument/2006/relationships" xmlns:p="http://schemas.openxmlformats.org/presentationml/2006/main">
  <p:tag name="AS_UNIQUEID" val="3371"/>
</p:tagLst>
</file>

<file path=ppt/tags/tag202.xml><?xml version="1.0" encoding="utf-8"?>
<p:tagLst xmlns:a="http://schemas.openxmlformats.org/drawingml/2006/main" xmlns:r="http://schemas.openxmlformats.org/officeDocument/2006/relationships" xmlns:p="http://schemas.openxmlformats.org/presentationml/2006/main">
  <p:tag name="AS_UNIQUEID" val="3312"/>
  <p:tag name="KSO_WM_BEAUTIFY_FLAG" val=""/>
</p:tagLst>
</file>

<file path=ppt/tags/tag203.xml><?xml version="1.0" encoding="utf-8"?>
<p:tagLst xmlns:a="http://schemas.openxmlformats.org/drawingml/2006/main" xmlns:r="http://schemas.openxmlformats.org/officeDocument/2006/relationships" xmlns:p="http://schemas.openxmlformats.org/presentationml/2006/main">
  <p:tag name="AS_UNIQUEID" val="11627"/>
  <p:tag name="KSO_WM_DIAGRAM_VIRTUALLY_FRAME" val="{&quot;height&quot;:357.8,&quot;left&quot;:116.05,&quot;top&quot;:116.2,&quot;width&quot;:878.7312598425196}"/>
</p:tagLst>
</file>

<file path=ppt/tags/tag204.xml><?xml version="1.0" encoding="utf-8"?>
<p:tagLst xmlns:a="http://schemas.openxmlformats.org/drawingml/2006/main" xmlns:r="http://schemas.openxmlformats.org/officeDocument/2006/relationships" xmlns:p="http://schemas.openxmlformats.org/presentationml/2006/main">
  <p:tag name="AS_UNIQUEID" val="3344"/>
</p:tagLst>
</file>

<file path=ppt/tags/tag205.xml><?xml version="1.0" encoding="utf-8"?>
<p:tagLst xmlns:a="http://schemas.openxmlformats.org/drawingml/2006/main" xmlns:r="http://schemas.openxmlformats.org/officeDocument/2006/relationships" xmlns:p="http://schemas.openxmlformats.org/presentationml/2006/main">
  <p:tag name="AS_UNIQUEID" val="3345"/>
</p:tagLst>
</file>

<file path=ppt/tags/tag206.xml><?xml version="1.0" encoding="utf-8"?>
<p:tagLst xmlns:a="http://schemas.openxmlformats.org/drawingml/2006/main" xmlns:r="http://schemas.openxmlformats.org/officeDocument/2006/relationships" xmlns:p="http://schemas.openxmlformats.org/presentationml/2006/main">
  <p:tag name="AS_UNIQUEID" val="3346"/>
</p:tagLst>
</file>

<file path=ppt/tags/tag207.xml><?xml version="1.0" encoding="utf-8"?>
<p:tagLst xmlns:a="http://schemas.openxmlformats.org/drawingml/2006/main" xmlns:r="http://schemas.openxmlformats.org/officeDocument/2006/relationships" xmlns:p="http://schemas.openxmlformats.org/presentationml/2006/main">
  <p:tag name="AS_UNIQUEID" val="3349"/>
</p:tagLst>
</file>

<file path=ppt/tags/tag208.xml><?xml version="1.0" encoding="utf-8"?>
<p:tagLst xmlns:a="http://schemas.openxmlformats.org/drawingml/2006/main" xmlns:r="http://schemas.openxmlformats.org/officeDocument/2006/relationships" xmlns:p="http://schemas.openxmlformats.org/presentationml/2006/main">
  <p:tag name="AS_UNIQUEID" val="3352"/>
</p:tagLst>
</file>

<file path=ppt/tags/tag209.xml><?xml version="1.0" encoding="utf-8"?>
<p:tagLst xmlns:a="http://schemas.openxmlformats.org/drawingml/2006/main" xmlns:r="http://schemas.openxmlformats.org/officeDocument/2006/relationships" xmlns:p="http://schemas.openxmlformats.org/presentationml/2006/main">
  <p:tag name="AS_UNIQUEID" val="3355"/>
</p:tagLst>
</file>

<file path=ppt/tags/tag210.xml><?xml version="1.0" encoding="utf-8"?>
<p:tagLst xmlns:a="http://schemas.openxmlformats.org/drawingml/2006/main" xmlns:r="http://schemas.openxmlformats.org/officeDocument/2006/relationships" xmlns:p="http://schemas.openxmlformats.org/presentationml/2006/main">
  <p:tag name="AS_UNIQUEID" val="3358"/>
</p:tagLst>
</file>

<file path=ppt/tags/tag211.xml><?xml version="1.0" encoding="utf-8"?>
<p:tagLst xmlns:a="http://schemas.openxmlformats.org/drawingml/2006/main" xmlns:r="http://schemas.openxmlformats.org/officeDocument/2006/relationships" xmlns:p="http://schemas.openxmlformats.org/presentationml/2006/main">
  <p:tag name="AS_UNIQUEID" val="3361"/>
</p:tagLst>
</file>

<file path=ppt/tags/tag212.xml><?xml version="1.0" encoding="utf-8"?>
<p:tagLst xmlns:a="http://schemas.openxmlformats.org/drawingml/2006/main" xmlns:r="http://schemas.openxmlformats.org/officeDocument/2006/relationships" xmlns:p="http://schemas.openxmlformats.org/presentationml/2006/main">
  <p:tag name="AS_UNIQUEID" val="3364"/>
</p:tagLst>
</file>

<file path=ppt/tags/tag213.xml><?xml version="1.0" encoding="utf-8"?>
<p:tagLst xmlns:a="http://schemas.openxmlformats.org/drawingml/2006/main" xmlns:r="http://schemas.openxmlformats.org/officeDocument/2006/relationships" xmlns:p="http://schemas.openxmlformats.org/presentationml/2006/main">
  <p:tag name="AS_UNIQUEID" val="3367"/>
</p:tagLst>
</file>

<file path=ppt/tags/tag214.xml><?xml version="1.0" encoding="utf-8"?>
<p:tagLst xmlns:a="http://schemas.openxmlformats.org/drawingml/2006/main" xmlns:r="http://schemas.openxmlformats.org/officeDocument/2006/relationships" xmlns:p="http://schemas.openxmlformats.org/presentationml/2006/main">
  <p:tag name="AS_UNIQUEID" val="3368"/>
  <p:tag name="KSO_WM_BEAUTIFY_FLAG" val=""/>
</p:tagLst>
</file>

<file path=ppt/tags/tag215.xml><?xml version="1.0" encoding="utf-8"?>
<p:tagLst xmlns:a="http://schemas.openxmlformats.org/drawingml/2006/main" xmlns:r="http://schemas.openxmlformats.org/officeDocument/2006/relationships" xmlns:p="http://schemas.openxmlformats.org/presentationml/2006/main">
  <p:tag name="AS_UNIQUEID" val="3369"/>
  <p:tag name="KSO_WM_BEAUTIFY_FLAG" val=""/>
</p:tagLst>
</file>

<file path=ppt/tags/tag216.xml><?xml version="1.0" encoding="utf-8"?>
<p:tagLst xmlns:a="http://schemas.openxmlformats.org/drawingml/2006/main" xmlns:r="http://schemas.openxmlformats.org/officeDocument/2006/relationships" xmlns:p="http://schemas.openxmlformats.org/presentationml/2006/main">
  <p:tag name="AS_UNIQUEID" val="3365"/>
  <p:tag name="KSO_WM_BEAUTIFY_FLAG" val=""/>
</p:tagLst>
</file>

<file path=ppt/tags/tag217.xml><?xml version="1.0" encoding="utf-8"?>
<p:tagLst xmlns:a="http://schemas.openxmlformats.org/drawingml/2006/main" xmlns:r="http://schemas.openxmlformats.org/officeDocument/2006/relationships" xmlns:p="http://schemas.openxmlformats.org/presentationml/2006/main">
  <p:tag name="AS_UNIQUEID" val="3366"/>
  <p:tag name="KSO_WM_BEAUTIFY_FLAG" val=""/>
</p:tagLst>
</file>

<file path=ppt/tags/tag218.xml><?xml version="1.0" encoding="utf-8"?>
<p:tagLst xmlns:a="http://schemas.openxmlformats.org/drawingml/2006/main" xmlns:r="http://schemas.openxmlformats.org/officeDocument/2006/relationships" xmlns:p="http://schemas.openxmlformats.org/presentationml/2006/main">
  <p:tag name="AS_UNIQUEID" val="3362"/>
  <p:tag name="KSO_WM_BEAUTIFY_FLAG" val=""/>
</p:tagLst>
</file>

<file path=ppt/tags/tag219.xml><?xml version="1.0" encoding="utf-8"?>
<p:tagLst xmlns:a="http://schemas.openxmlformats.org/drawingml/2006/main" xmlns:r="http://schemas.openxmlformats.org/officeDocument/2006/relationships" xmlns:p="http://schemas.openxmlformats.org/presentationml/2006/main">
  <p:tag name="AS_UNIQUEID" val="3363"/>
  <p:tag name="KSO_WM_BEAUTIFY_FLAG" val=""/>
</p:tagLst>
</file>

<file path=ppt/tags/tag220.xml><?xml version="1.0" encoding="utf-8"?>
<p:tagLst xmlns:a="http://schemas.openxmlformats.org/drawingml/2006/main" xmlns:r="http://schemas.openxmlformats.org/officeDocument/2006/relationships" xmlns:p="http://schemas.openxmlformats.org/presentationml/2006/main">
  <p:tag name="AS_UNIQUEID" val="3359"/>
  <p:tag name="KSO_WM_BEAUTIFY_FLAG" val=""/>
</p:tagLst>
</file>

<file path=ppt/tags/tag221.xml><?xml version="1.0" encoding="utf-8"?>
<p:tagLst xmlns:a="http://schemas.openxmlformats.org/drawingml/2006/main" xmlns:r="http://schemas.openxmlformats.org/officeDocument/2006/relationships" xmlns:p="http://schemas.openxmlformats.org/presentationml/2006/main">
  <p:tag name="AS_UNIQUEID" val="3360"/>
  <p:tag name="KSO_WM_BEAUTIFY_FLAG" val=""/>
</p:tagLst>
</file>

<file path=ppt/tags/tag222.xml><?xml version="1.0" encoding="utf-8"?>
<p:tagLst xmlns:a="http://schemas.openxmlformats.org/drawingml/2006/main" xmlns:r="http://schemas.openxmlformats.org/officeDocument/2006/relationships" xmlns:p="http://schemas.openxmlformats.org/presentationml/2006/main">
  <p:tag name="AS_UNIQUEID" val="3356"/>
  <p:tag name="KSO_WM_BEAUTIFY_FLAG" val=""/>
</p:tagLst>
</file>

<file path=ppt/tags/tag223.xml><?xml version="1.0" encoding="utf-8"?>
<p:tagLst xmlns:a="http://schemas.openxmlformats.org/drawingml/2006/main" xmlns:r="http://schemas.openxmlformats.org/officeDocument/2006/relationships" xmlns:p="http://schemas.openxmlformats.org/presentationml/2006/main">
  <p:tag name="AS_UNIQUEID" val="3357"/>
  <p:tag name="KSO_WM_BEAUTIFY_FLAG" val=""/>
</p:tagLst>
</file>

<file path=ppt/tags/tag224.xml><?xml version="1.0" encoding="utf-8"?>
<p:tagLst xmlns:a="http://schemas.openxmlformats.org/drawingml/2006/main" xmlns:r="http://schemas.openxmlformats.org/officeDocument/2006/relationships" xmlns:p="http://schemas.openxmlformats.org/presentationml/2006/main">
  <p:tag name="AS_UNIQUEID" val="3353"/>
  <p:tag name="KSO_WM_BEAUTIFY_FLAG" val=""/>
</p:tagLst>
</file>

<file path=ppt/tags/tag225.xml><?xml version="1.0" encoding="utf-8"?>
<p:tagLst xmlns:a="http://schemas.openxmlformats.org/drawingml/2006/main" xmlns:r="http://schemas.openxmlformats.org/officeDocument/2006/relationships" xmlns:p="http://schemas.openxmlformats.org/presentationml/2006/main">
  <p:tag name="AS_UNIQUEID" val="3354"/>
  <p:tag name="KSO_WM_BEAUTIFY_FLAG" val=""/>
</p:tagLst>
</file>

<file path=ppt/tags/tag226.xml><?xml version="1.0" encoding="utf-8"?>
<p:tagLst xmlns:a="http://schemas.openxmlformats.org/drawingml/2006/main" xmlns:r="http://schemas.openxmlformats.org/officeDocument/2006/relationships" xmlns:p="http://schemas.openxmlformats.org/presentationml/2006/main">
  <p:tag name="AS_UNIQUEID" val="3350"/>
  <p:tag name="KSO_WM_BEAUTIFY_FLAG" val=""/>
</p:tagLst>
</file>

<file path=ppt/tags/tag227.xml><?xml version="1.0" encoding="utf-8"?>
<p:tagLst xmlns:a="http://schemas.openxmlformats.org/drawingml/2006/main" xmlns:r="http://schemas.openxmlformats.org/officeDocument/2006/relationships" xmlns:p="http://schemas.openxmlformats.org/presentationml/2006/main">
  <p:tag name="AS_UNIQUEID" val="3351"/>
  <p:tag name="KSO_WM_BEAUTIFY_FLAG" val=""/>
</p:tagLst>
</file>

<file path=ppt/tags/tag228.xml><?xml version="1.0" encoding="utf-8"?>
<p:tagLst xmlns:a="http://schemas.openxmlformats.org/drawingml/2006/main" xmlns:r="http://schemas.openxmlformats.org/officeDocument/2006/relationships" xmlns:p="http://schemas.openxmlformats.org/presentationml/2006/main">
  <p:tag name="AS_UNIQUEID" val="3347"/>
  <p:tag name="KSO_WM_BEAUTIFY_FLAG" val=""/>
</p:tagLst>
</file>

<file path=ppt/tags/tag229.xml><?xml version="1.0" encoding="utf-8"?>
<p:tagLst xmlns:a="http://schemas.openxmlformats.org/drawingml/2006/main" xmlns:r="http://schemas.openxmlformats.org/officeDocument/2006/relationships" xmlns:p="http://schemas.openxmlformats.org/presentationml/2006/main">
  <p:tag name="AS_UNIQUEID" val="3348"/>
  <p:tag name="KSO_WM_BEAUTIFY_FLAG" val=""/>
</p:tagLst>
</file>

<file path=ppt/tags/tag230.xml><?xml version="1.0" encoding="utf-8"?>
<p:tagLst xmlns:a="http://schemas.openxmlformats.org/drawingml/2006/main" xmlns:r="http://schemas.openxmlformats.org/officeDocument/2006/relationships" xmlns:p="http://schemas.openxmlformats.org/presentationml/2006/main">
  <p:tag name="AS_UNIQUEID" val="1097"/>
  <p:tag name="KSO_WM_BEAUTIFY_FLAG" val=""/>
</p:tagLst>
</file>

<file path=ppt/tags/tag231.xml><?xml version="1.0" encoding="utf-8"?>
<p:tagLst xmlns:a="http://schemas.openxmlformats.org/drawingml/2006/main" xmlns:r="http://schemas.openxmlformats.org/officeDocument/2006/relationships" xmlns:p="http://schemas.openxmlformats.org/presentationml/2006/main">
  <p:tag name="AS_UNIQUEID" val="1098"/>
  <p:tag name="KSO_WM_BEAUTIFY_FLAG" val=""/>
</p:tagLst>
</file>

<file path=ppt/tags/tag232.xml><?xml version="1.0" encoding="utf-8"?>
<p:tagLst xmlns:a="http://schemas.openxmlformats.org/drawingml/2006/main" xmlns:r="http://schemas.openxmlformats.org/officeDocument/2006/relationships" xmlns:p="http://schemas.openxmlformats.org/presentationml/2006/main">
  <p:tag name="AS_UNIQUEID" val="1099"/>
  <p:tag name="KSO_WM_BEAUTIFY_FLAG" val=""/>
</p:tagLst>
</file>

<file path=ppt/tags/tag233.xml><?xml version="1.0" encoding="utf-8"?>
<p:tagLst xmlns:a="http://schemas.openxmlformats.org/drawingml/2006/main" xmlns:r="http://schemas.openxmlformats.org/officeDocument/2006/relationships" xmlns:p="http://schemas.openxmlformats.org/presentationml/2006/main">
  <p:tag name="AS_UNIQUEID" val="1100"/>
  <p:tag name="KSO_WM_BEAUTIFY_FLAG" val=""/>
</p:tagLst>
</file>

<file path=ppt/tags/tag234.xml><?xml version="1.0" encoding="utf-8"?>
<p:tagLst xmlns:a="http://schemas.openxmlformats.org/drawingml/2006/main" xmlns:r="http://schemas.openxmlformats.org/officeDocument/2006/relationships" xmlns:p="http://schemas.openxmlformats.org/presentationml/2006/main">
  <p:tag name="AS_UNIQUEID" val="1101"/>
  <p:tag name="KSO_WM_BEAUTIFY_FLAG" val=""/>
</p:tagLst>
</file>

<file path=ppt/tags/tag235.xml><?xml version="1.0" encoding="utf-8"?>
<p:tagLst xmlns:a="http://schemas.openxmlformats.org/drawingml/2006/main" xmlns:r="http://schemas.openxmlformats.org/officeDocument/2006/relationships" xmlns:p="http://schemas.openxmlformats.org/presentationml/2006/main">
  <p:tag name="AS_UNIQUEID" val="1105"/>
  <p:tag name="KSO_WM_BEAUTIFY_FLAG" val=""/>
</p:tagLst>
</file>

<file path=ppt/tags/tag236.xml><?xml version="1.0" encoding="utf-8"?>
<p:tagLst xmlns:a="http://schemas.openxmlformats.org/drawingml/2006/main" xmlns:r="http://schemas.openxmlformats.org/officeDocument/2006/relationships" xmlns:p="http://schemas.openxmlformats.org/presentationml/2006/main">
  <p:tag name="AS_UNIQUEID" val="1106"/>
  <p:tag name="KSO_WM_BEAUTIFY_FLAG" val=""/>
</p:tagLst>
</file>

<file path=ppt/tags/tag237.xml><?xml version="1.0" encoding="utf-8"?>
<p:tagLst xmlns:a="http://schemas.openxmlformats.org/drawingml/2006/main" xmlns:r="http://schemas.openxmlformats.org/officeDocument/2006/relationships" xmlns:p="http://schemas.openxmlformats.org/presentationml/2006/main">
  <p:tag name="AS_UNIQUEID" val="3337"/>
</p:tagLst>
</file>

<file path=ppt/tags/tag238.xml><?xml version="1.0" encoding="utf-8"?>
<p:tagLst xmlns:a="http://schemas.openxmlformats.org/drawingml/2006/main" xmlns:r="http://schemas.openxmlformats.org/officeDocument/2006/relationships" xmlns:p="http://schemas.openxmlformats.org/presentationml/2006/main">
  <p:tag name="AS_UNIQUEID" val="3338"/>
</p:tagLst>
</file>

<file path=ppt/tags/tag239.xml><?xml version="1.0" encoding="utf-8"?>
<p:tagLst xmlns:a="http://schemas.openxmlformats.org/drawingml/2006/main" xmlns:r="http://schemas.openxmlformats.org/officeDocument/2006/relationships" xmlns:p="http://schemas.openxmlformats.org/presentationml/2006/main">
  <p:tag name="AS_UNIQUEID" val="3339"/>
</p:tagLst>
</file>

<file path=ppt/tags/tag240.xml><?xml version="1.0" encoding="utf-8"?>
<p:tagLst xmlns:a="http://schemas.openxmlformats.org/drawingml/2006/main" xmlns:r="http://schemas.openxmlformats.org/officeDocument/2006/relationships" xmlns:p="http://schemas.openxmlformats.org/presentationml/2006/main">
  <p:tag name="KSO_WM_FULL_TEXT_BEAUTIFY_COPY_ID" val="150996899"/>
</p:tagLst>
</file>

<file path=ppt/tags/tag241.xml><?xml version="1.0" encoding="utf-8"?>
<p:tagLst xmlns:a="http://schemas.openxmlformats.org/drawingml/2006/main" xmlns:r="http://schemas.openxmlformats.org/officeDocument/2006/relationships" xmlns:p="http://schemas.openxmlformats.org/presentationml/2006/main">
  <p:tag name="AS_UNIQUEID" val="3376"/>
  <p:tag name="KSO_WM_BEAUTIFY_FLAG" val=""/>
</p:tagLst>
</file>

<file path=ppt/tags/tag242.xml><?xml version="1.0" encoding="utf-8"?>
<p:tagLst xmlns:a="http://schemas.openxmlformats.org/drawingml/2006/main" xmlns:r="http://schemas.openxmlformats.org/officeDocument/2006/relationships" xmlns:p="http://schemas.openxmlformats.org/presentationml/2006/main">
  <p:tag name="AS_UNIQUEID" val="3377"/>
</p:tagLst>
</file>

<file path=ppt/tags/tag243.xml><?xml version="1.0" encoding="utf-8"?>
<p:tagLst xmlns:a="http://schemas.openxmlformats.org/drawingml/2006/main" xmlns:r="http://schemas.openxmlformats.org/officeDocument/2006/relationships" xmlns:p="http://schemas.openxmlformats.org/presentationml/2006/main">
  <p:tag name="AS_UNIQUEID" val="3382"/>
</p:tagLst>
</file>

<file path=ppt/tags/tag244.xml><?xml version="1.0" encoding="utf-8"?>
<p:tagLst xmlns:a="http://schemas.openxmlformats.org/drawingml/2006/main" xmlns:r="http://schemas.openxmlformats.org/officeDocument/2006/relationships" xmlns:p="http://schemas.openxmlformats.org/presentationml/2006/main">
  <p:tag name="AS_UNIQUEID" val="1080"/>
  <p:tag name="KSO_WM_BEAUTIFY_FLAG" val=""/>
</p:tagLst>
</file>

<file path=ppt/tags/tag245.xml><?xml version="1.0" encoding="utf-8"?>
<p:tagLst xmlns:a="http://schemas.openxmlformats.org/drawingml/2006/main" xmlns:r="http://schemas.openxmlformats.org/officeDocument/2006/relationships" xmlns:p="http://schemas.openxmlformats.org/presentationml/2006/main">
  <p:tag name="AS_UNIQUEID" val="3370"/>
</p:tagLst>
</file>

<file path=ppt/tags/tag246.xml><?xml version="1.0" encoding="utf-8"?>
<p:tagLst xmlns:a="http://schemas.openxmlformats.org/drawingml/2006/main" xmlns:r="http://schemas.openxmlformats.org/officeDocument/2006/relationships" xmlns:p="http://schemas.openxmlformats.org/presentationml/2006/main">
  <p:tag name="AS_UNIQUEID" val="3312"/>
  <p:tag name="KSO_WM_BEAUTIFY_FLAG" val=""/>
</p:tagLst>
</file>

<file path=ppt/tags/tag247.xml><?xml version="1.0" encoding="utf-8"?>
<p:tagLst xmlns:a="http://schemas.openxmlformats.org/drawingml/2006/main" xmlns:r="http://schemas.openxmlformats.org/officeDocument/2006/relationships" xmlns:p="http://schemas.openxmlformats.org/presentationml/2006/main">
  <p:tag name="AS_UNIQUEID" val="11627"/>
  <p:tag name="KSO_WM_DIAGRAM_VIRTUALLY_FRAME" val="{&quot;height&quot;:357.8,&quot;left&quot;:116.05,&quot;top&quot;:116.2,&quot;width&quot;:878.7312598425196}"/>
</p:tagLst>
</file>

<file path=ppt/tags/tag248.xml><?xml version="1.0" encoding="utf-8"?>
<p:tagLst xmlns:a="http://schemas.openxmlformats.org/drawingml/2006/main" xmlns:r="http://schemas.openxmlformats.org/officeDocument/2006/relationships" xmlns:p="http://schemas.openxmlformats.org/presentationml/2006/main">
  <p:tag name="AS_UNIQUEID" val="3383"/>
  <p:tag name="KSO_WM_BEAUTIFY_FLAG" val=""/>
  <p:tag name="KSO_WM_UNIT_PLACING_PICTURE_USER_VIEWPORT" val="{&quot;height&quot;:5868.1033480460765,&quot;width&quot;:5517.163929703255}"/>
</p:tagLst>
</file>

<file path=ppt/tags/tag249.xml><?xml version="1.0" encoding="utf-8"?>
<p:tagLst xmlns:a="http://schemas.openxmlformats.org/drawingml/2006/main" xmlns:r="http://schemas.openxmlformats.org/officeDocument/2006/relationships" xmlns:p="http://schemas.openxmlformats.org/presentationml/2006/main">
  <p:tag name="AS_UNIQUEID" val="3384"/>
  <p:tag name="KSO_WM_BEAUTIFY_FLAG" val=""/>
</p:tagLst>
</file>

<file path=ppt/tags/tag250.xml><?xml version="1.0" encoding="utf-8"?>
<p:tagLst xmlns:a="http://schemas.openxmlformats.org/drawingml/2006/main" xmlns:r="http://schemas.openxmlformats.org/officeDocument/2006/relationships" xmlns:p="http://schemas.openxmlformats.org/presentationml/2006/main">
  <p:tag name="AS_UNIQUEID" val="3378"/>
  <p:tag name="KSO_WM_BEAUTIFY_FLAG" val=""/>
</p:tagLst>
</file>

<file path=ppt/tags/tag251.xml><?xml version="1.0" encoding="utf-8"?>
<p:tagLst xmlns:a="http://schemas.openxmlformats.org/drawingml/2006/main" xmlns:r="http://schemas.openxmlformats.org/officeDocument/2006/relationships" xmlns:p="http://schemas.openxmlformats.org/presentationml/2006/main">
  <p:tag name="AS_UNIQUEID" val="3379"/>
</p:tagLst>
</file>

<file path=ppt/tags/tag252.xml><?xml version="1.0" encoding="utf-8"?>
<p:tagLst xmlns:a="http://schemas.openxmlformats.org/drawingml/2006/main" xmlns:r="http://schemas.openxmlformats.org/officeDocument/2006/relationships" xmlns:p="http://schemas.openxmlformats.org/presentationml/2006/main">
  <p:tag name="AS_UNIQUEID" val="3380"/>
  <p:tag name="KSO_WM_BEAUTIFY_FLAG" val=""/>
</p:tagLst>
</file>

<file path=ppt/tags/tag253.xml><?xml version="1.0" encoding="utf-8"?>
<p:tagLst xmlns:a="http://schemas.openxmlformats.org/drawingml/2006/main" xmlns:r="http://schemas.openxmlformats.org/officeDocument/2006/relationships" xmlns:p="http://schemas.openxmlformats.org/presentationml/2006/main">
  <p:tag name="AS_UNIQUEID" val="3381"/>
  <p:tag name="KSO_WM_BEAUTIFY_FLAG" val=""/>
</p:tagLst>
</file>

<file path=ppt/tags/tag254.xml><?xml version="1.0" encoding="utf-8"?>
<p:tagLst xmlns:a="http://schemas.openxmlformats.org/drawingml/2006/main" xmlns:r="http://schemas.openxmlformats.org/officeDocument/2006/relationships" xmlns:p="http://schemas.openxmlformats.org/presentationml/2006/main">
  <p:tag name="KSO_WM_FULL_TEXT_BEAUTIFY_COPY_ID" val="150996899"/>
</p:tagLst>
</file>

<file path=ppt/tags/tag255.xml><?xml version="1.0" encoding="utf-8"?>
<p:tagLst xmlns:a="http://schemas.openxmlformats.org/drawingml/2006/main" xmlns:r="http://schemas.openxmlformats.org/officeDocument/2006/relationships" xmlns:p="http://schemas.openxmlformats.org/presentationml/2006/main">
  <p:tag name="AS_UNIQUEID" val="3388"/>
  <p:tag name="KSO_WM_BEAUTIFY_FLAG" val=""/>
</p:tagLst>
</file>

<file path=ppt/tags/tag256.xml><?xml version="1.0" encoding="utf-8"?>
<p:tagLst xmlns:a="http://schemas.openxmlformats.org/drawingml/2006/main" xmlns:r="http://schemas.openxmlformats.org/officeDocument/2006/relationships" xmlns:p="http://schemas.openxmlformats.org/presentationml/2006/main">
  <p:tag name="AS_UNIQUEID" val="3389"/>
  <p:tag name="KSO_WM_BEAUTIFY_FLAG" val=""/>
</p:tagLst>
</file>

<file path=ppt/tags/tag257.xml><?xml version="1.0" encoding="utf-8"?>
<p:tagLst xmlns:a="http://schemas.openxmlformats.org/drawingml/2006/main" xmlns:r="http://schemas.openxmlformats.org/officeDocument/2006/relationships" xmlns:p="http://schemas.openxmlformats.org/presentationml/2006/main">
  <p:tag name="AS_UNIQUEID" val="1733"/>
</p:tagLst>
</file>

<file path=ppt/tags/tag258.xml><?xml version="1.0" encoding="utf-8"?>
<p:tagLst xmlns:a="http://schemas.openxmlformats.org/drawingml/2006/main" xmlns:r="http://schemas.openxmlformats.org/officeDocument/2006/relationships" xmlns:p="http://schemas.openxmlformats.org/presentationml/2006/main">
  <p:tag name="AS_UNIQUEID" val="3390"/>
  <p:tag name="KSO_WM_BEAUTIFY_FLAG" val=""/>
</p:tagLst>
</file>

<file path=ppt/tags/tag259.xml><?xml version="1.0" encoding="utf-8"?>
<p:tagLst xmlns:a="http://schemas.openxmlformats.org/drawingml/2006/main" xmlns:r="http://schemas.openxmlformats.org/officeDocument/2006/relationships" xmlns:p="http://schemas.openxmlformats.org/presentationml/2006/main">
  <p:tag name="AS_UNIQUEID" val="3312"/>
  <p:tag name="KSO_WM_BEAUTIFY_FLAG" val=""/>
</p:tagLst>
</file>

<file path=ppt/tags/tag260.xml><?xml version="1.0" encoding="utf-8"?>
<p:tagLst xmlns:a="http://schemas.openxmlformats.org/drawingml/2006/main" xmlns:r="http://schemas.openxmlformats.org/officeDocument/2006/relationships" xmlns:p="http://schemas.openxmlformats.org/presentationml/2006/main">
  <p:tag name="AS_UNIQUEID" val="11627"/>
  <p:tag name="KSO_WM_DIAGRAM_VIRTUALLY_FRAME" val="{&quot;height&quot;:357.8,&quot;left&quot;:116.05,&quot;top&quot;:116.2,&quot;width&quot;:878.7312598425196}"/>
</p:tagLst>
</file>

<file path=ppt/tags/tag261.xml><?xml version="1.0" encoding="utf-8"?>
<p:tagLst xmlns:a="http://schemas.openxmlformats.org/drawingml/2006/main" xmlns:r="http://schemas.openxmlformats.org/officeDocument/2006/relationships" xmlns:p="http://schemas.openxmlformats.org/presentationml/2006/main">
  <p:tag name="AS_UNIQUEID" val="3393"/>
  <p:tag name="KSO_WM_BEAUTIFY_FLAG" val=""/>
</p:tagLst>
</file>

<file path=ppt/tags/tag262.xml><?xml version="1.0" encoding="utf-8"?>
<p:tagLst xmlns:a="http://schemas.openxmlformats.org/drawingml/2006/main" xmlns:r="http://schemas.openxmlformats.org/officeDocument/2006/relationships" xmlns:p="http://schemas.openxmlformats.org/presentationml/2006/main">
  <p:tag name="AS_UNIQUEID" val="3394"/>
  <p:tag name="KSO_WM_BEAUTIFY_FLAG" val=""/>
</p:tagLst>
</file>

<file path=ppt/tags/tag263.xml><?xml version="1.0" encoding="utf-8"?>
<p:tagLst xmlns:a="http://schemas.openxmlformats.org/drawingml/2006/main" xmlns:r="http://schemas.openxmlformats.org/officeDocument/2006/relationships" xmlns:p="http://schemas.openxmlformats.org/presentationml/2006/main">
  <p:tag name="AS_UNIQUEID" val="3395"/>
  <p:tag name="KSO_WM_BEAUTIFY_FLAG" val=""/>
</p:tagLst>
</file>

<file path=ppt/tags/tag264.xml><?xml version="1.0" encoding="utf-8"?>
<p:tagLst xmlns:a="http://schemas.openxmlformats.org/drawingml/2006/main" xmlns:r="http://schemas.openxmlformats.org/officeDocument/2006/relationships" xmlns:p="http://schemas.openxmlformats.org/presentationml/2006/main">
  <p:tag name="AS_UNIQUEID" val="3396"/>
  <p:tag name="KSO_WM_BEAUTIFY_FLAG" val=""/>
</p:tagLst>
</file>

<file path=ppt/tags/tag265.xml><?xml version="1.0" encoding="utf-8"?>
<p:tagLst xmlns:a="http://schemas.openxmlformats.org/drawingml/2006/main" xmlns:r="http://schemas.openxmlformats.org/officeDocument/2006/relationships" xmlns:p="http://schemas.openxmlformats.org/presentationml/2006/main">
  <p:tag name="AS_UNIQUEID" val="3397"/>
  <p:tag name="KSO_WM_BEAUTIFY_FLAG" val=""/>
</p:tagLst>
</file>

<file path=ppt/tags/tag266.xml><?xml version="1.0" encoding="utf-8"?>
<p:tagLst xmlns:a="http://schemas.openxmlformats.org/drawingml/2006/main" xmlns:r="http://schemas.openxmlformats.org/officeDocument/2006/relationships" xmlns:p="http://schemas.openxmlformats.org/presentationml/2006/main">
  <p:tag name="AS_UNIQUEID" val="3398"/>
  <p:tag name="KSO_WM_BEAUTIFY_FLAG" val=""/>
</p:tagLst>
</file>

<file path=ppt/tags/tag267.xml><?xml version="1.0" encoding="utf-8"?>
<p:tagLst xmlns:a="http://schemas.openxmlformats.org/drawingml/2006/main" xmlns:r="http://schemas.openxmlformats.org/officeDocument/2006/relationships" xmlns:p="http://schemas.openxmlformats.org/presentationml/2006/main">
  <p:tag name="AS_UNIQUEID" val="3399"/>
</p:tagLst>
</file>

<file path=ppt/tags/tag268.xml><?xml version="1.0" encoding="utf-8"?>
<p:tagLst xmlns:a="http://schemas.openxmlformats.org/drawingml/2006/main" xmlns:r="http://schemas.openxmlformats.org/officeDocument/2006/relationships" xmlns:p="http://schemas.openxmlformats.org/presentationml/2006/main">
  <p:tag name="AS_UNIQUEID" val="11627"/>
  <p:tag name="KSO_WM_DIAGRAM_VIRTUALLY_FRAME" val="{&quot;height&quot;:357.8,&quot;left&quot;:116.05,&quot;top&quot;:116.2,&quot;width&quot;:878.7312598425196}"/>
</p:tagLst>
</file>

<file path=ppt/tags/tag269.xml><?xml version="1.0" encoding="utf-8"?>
<p:tagLst xmlns:a="http://schemas.openxmlformats.org/drawingml/2006/main" xmlns:r="http://schemas.openxmlformats.org/officeDocument/2006/relationships" xmlns:p="http://schemas.openxmlformats.org/presentationml/2006/main">
  <p:tag name="AS_UNIQUEID" val="11572"/>
</p:tagLst>
</file>

<file path=ppt/tags/tag270.xml><?xml version="1.0" encoding="utf-8"?>
<p:tagLst xmlns:a="http://schemas.openxmlformats.org/drawingml/2006/main" xmlns:r="http://schemas.openxmlformats.org/officeDocument/2006/relationships" xmlns:p="http://schemas.openxmlformats.org/presentationml/2006/main">
  <p:tag name="AS_UNIQUEID" val="11573"/>
</p:tagLst>
</file>

<file path=ppt/tags/tag271.xml><?xml version="1.0" encoding="utf-8"?>
<p:tagLst xmlns:a="http://schemas.openxmlformats.org/drawingml/2006/main" xmlns:r="http://schemas.openxmlformats.org/officeDocument/2006/relationships" xmlns:p="http://schemas.openxmlformats.org/presentationml/2006/main">
  <p:tag name="AS_UNIQUEID" val="11575"/>
</p:tagLst>
</file>

<file path=ppt/tags/tag272.xml><?xml version="1.0" encoding="utf-8"?>
<p:tagLst xmlns:a="http://schemas.openxmlformats.org/drawingml/2006/main" xmlns:r="http://schemas.openxmlformats.org/officeDocument/2006/relationships" xmlns:p="http://schemas.openxmlformats.org/presentationml/2006/main">
  <p:tag name="AS_UNIQUEID" val="11576"/>
</p:tagLst>
</file>

<file path=ppt/tags/tag273.xml><?xml version="1.0" encoding="utf-8"?>
<p:tagLst xmlns:a="http://schemas.openxmlformats.org/drawingml/2006/main" xmlns:r="http://schemas.openxmlformats.org/officeDocument/2006/relationships" xmlns:p="http://schemas.openxmlformats.org/presentationml/2006/main">
  <p:tag name="AS_UNIQUEID" val="11577"/>
</p:tagLst>
</file>

<file path=ppt/tags/tag274.xml><?xml version="1.0" encoding="utf-8"?>
<p:tagLst xmlns:a="http://schemas.openxmlformats.org/drawingml/2006/main" xmlns:r="http://schemas.openxmlformats.org/officeDocument/2006/relationships" xmlns:p="http://schemas.openxmlformats.org/presentationml/2006/main">
  <p:tag name="AS_UNIQUEID" val="11578"/>
</p:tagLst>
</file>

<file path=ppt/tags/tag275.xml><?xml version="1.0" encoding="utf-8"?>
<p:tagLst xmlns:a="http://schemas.openxmlformats.org/drawingml/2006/main" xmlns:r="http://schemas.openxmlformats.org/officeDocument/2006/relationships" xmlns:p="http://schemas.openxmlformats.org/presentationml/2006/main">
  <p:tag name="AS_UNIQUEID" val="11579"/>
</p:tagLst>
</file>

<file path=ppt/tags/tag276.xml><?xml version="1.0" encoding="utf-8"?>
<p:tagLst xmlns:a="http://schemas.openxmlformats.org/drawingml/2006/main" xmlns:r="http://schemas.openxmlformats.org/officeDocument/2006/relationships" xmlns:p="http://schemas.openxmlformats.org/presentationml/2006/main">
  <p:tag name="AS_UNIQUEID" val="11580"/>
</p:tagLst>
</file>

<file path=ppt/tags/tag277.xml><?xml version="1.0" encoding="utf-8"?>
<p:tagLst xmlns:a="http://schemas.openxmlformats.org/drawingml/2006/main" xmlns:r="http://schemas.openxmlformats.org/officeDocument/2006/relationships" xmlns:p="http://schemas.openxmlformats.org/presentationml/2006/main">
  <p:tag name="AS_UNIQUEID" val="11581"/>
</p:tagLst>
</file>

<file path=ppt/tags/tag278.xml><?xml version="1.0" encoding="utf-8"?>
<p:tagLst xmlns:a="http://schemas.openxmlformats.org/drawingml/2006/main" xmlns:r="http://schemas.openxmlformats.org/officeDocument/2006/relationships" xmlns:p="http://schemas.openxmlformats.org/presentationml/2006/main">
  <p:tag name="AS_UNIQUEID" val="11582"/>
</p:tagLst>
</file>

<file path=ppt/tags/tag279.xml><?xml version="1.0" encoding="utf-8"?>
<p:tagLst xmlns:a="http://schemas.openxmlformats.org/drawingml/2006/main" xmlns:r="http://schemas.openxmlformats.org/officeDocument/2006/relationships" xmlns:p="http://schemas.openxmlformats.org/presentationml/2006/main">
  <p:tag name="AS_UNIQUEID" val="11627"/>
  <p:tag name="KSO_WM_DIAGRAM_VIRTUALLY_FRAME" val="{&quot;height&quot;:357.8,&quot;left&quot;:116.05,&quot;top&quot;:116.2,&quot;width&quot;:878.7312598425196}"/>
</p:tagLst>
</file>

<file path=ppt/tags/tag280.xml><?xml version="1.0" encoding="utf-8"?>
<p:tagLst xmlns:a="http://schemas.openxmlformats.org/drawingml/2006/main" xmlns:r="http://schemas.openxmlformats.org/officeDocument/2006/relationships" xmlns:p="http://schemas.openxmlformats.org/presentationml/2006/main">
  <p:tag name="AS_UNIQUEID" val="2890"/>
  <p:tag name="TABLE_ENDDRAG_ORIGIN_RECT" val="911*368"/>
  <p:tag name="TABLE_ENDDRAG_RECT" val="19*156*911*368"/>
</p:tagLst>
</file>

<file path=ppt/tags/tag281.xml><?xml version="1.0" encoding="utf-8"?>
<p:tagLst xmlns:a="http://schemas.openxmlformats.org/drawingml/2006/main" xmlns:r="http://schemas.openxmlformats.org/officeDocument/2006/relationships" xmlns:p="http://schemas.openxmlformats.org/presentationml/2006/main">
  <p:tag name="AS_UNIQUEID" val="2250"/>
</p:tagLst>
</file>

<file path=ppt/tags/tag282.xml><?xml version="1.0" encoding="utf-8"?>
<p:tagLst xmlns:a="http://schemas.openxmlformats.org/drawingml/2006/main" xmlns:r="http://schemas.openxmlformats.org/officeDocument/2006/relationships" xmlns:p="http://schemas.openxmlformats.org/presentationml/2006/main">
  <p:tag name="AS_UNIQUEID" val="2250"/>
</p:tagLst>
</file>

<file path=ppt/tags/tag283.xml><?xml version="1.0" encoding="utf-8"?>
<p:tagLst xmlns:a="http://schemas.openxmlformats.org/drawingml/2006/main" xmlns:r="http://schemas.openxmlformats.org/officeDocument/2006/relationships" xmlns:p="http://schemas.openxmlformats.org/presentationml/2006/main">
  <p:tag name="AS_UNIQUEID" val="2250"/>
</p:tagLst>
</file>

<file path=ppt/tags/tag284.xml><?xml version="1.0" encoding="utf-8"?>
<p:tagLst xmlns:a="http://schemas.openxmlformats.org/drawingml/2006/main" xmlns:r="http://schemas.openxmlformats.org/officeDocument/2006/relationships" xmlns:p="http://schemas.openxmlformats.org/presentationml/2006/main">
  <p:tag name="AS_UNIQUEID" val="2250"/>
</p:tagLst>
</file>

<file path=ppt/tags/tag285.xml><?xml version="1.0" encoding="utf-8"?>
<p:tagLst xmlns:a="http://schemas.openxmlformats.org/drawingml/2006/main" xmlns:r="http://schemas.openxmlformats.org/officeDocument/2006/relationships" xmlns:p="http://schemas.openxmlformats.org/presentationml/2006/main">
  <p:tag name="AS_UNIQUEID" val="2250"/>
</p:tagLst>
</file>

<file path=ppt/tags/tag286.xml><?xml version="1.0" encoding="utf-8"?>
<p:tagLst xmlns:a="http://schemas.openxmlformats.org/drawingml/2006/main" xmlns:r="http://schemas.openxmlformats.org/officeDocument/2006/relationships" xmlns:p="http://schemas.openxmlformats.org/presentationml/2006/main">
  <p:tag name="AS_UNIQUEID" val="2250"/>
</p:tagLst>
</file>

<file path=ppt/tags/tag287.xml><?xml version="1.0" encoding="utf-8"?>
<p:tagLst xmlns:a="http://schemas.openxmlformats.org/drawingml/2006/main" xmlns:r="http://schemas.openxmlformats.org/officeDocument/2006/relationships" xmlns:p="http://schemas.openxmlformats.org/presentationml/2006/main">
  <p:tag name="AS_UNIQUEID" val="11585"/>
</p:tagLst>
</file>

<file path=ppt/tags/tag288.xml><?xml version="1.0" encoding="utf-8"?>
<p:tagLst xmlns:a="http://schemas.openxmlformats.org/drawingml/2006/main" xmlns:r="http://schemas.openxmlformats.org/officeDocument/2006/relationships" xmlns:p="http://schemas.openxmlformats.org/presentationml/2006/main">
  <p:tag name="AS_UNIQUEID" val="11586"/>
</p:tagLst>
</file>

<file path=ppt/tags/tag289.xml><?xml version="1.0" encoding="utf-8"?>
<p:tagLst xmlns:a="http://schemas.openxmlformats.org/drawingml/2006/main" xmlns:r="http://schemas.openxmlformats.org/officeDocument/2006/relationships" xmlns:p="http://schemas.openxmlformats.org/presentationml/2006/main">
  <p:tag name="AS_UNIQUEID" val="11587"/>
</p:tagLst>
</file>

<file path=ppt/tags/tag290.xml><?xml version="1.0" encoding="utf-8"?>
<p:tagLst xmlns:a="http://schemas.openxmlformats.org/drawingml/2006/main" xmlns:r="http://schemas.openxmlformats.org/officeDocument/2006/relationships" xmlns:p="http://schemas.openxmlformats.org/presentationml/2006/main">
  <p:tag name="AS_UNIQUEID" val="2894"/>
</p:tagLst>
</file>

<file path=ppt/tags/tag291.xml><?xml version="1.0" encoding="utf-8"?>
<p:tagLst xmlns:a="http://schemas.openxmlformats.org/drawingml/2006/main" xmlns:r="http://schemas.openxmlformats.org/officeDocument/2006/relationships" xmlns:p="http://schemas.openxmlformats.org/presentationml/2006/main">
  <p:tag name="AS_UNIQUEID" val="406"/>
</p:tagLst>
</file>

<file path=ppt/tags/tag292.xml><?xml version="1.0" encoding="utf-8"?>
<p:tagLst xmlns:a="http://schemas.openxmlformats.org/drawingml/2006/main" xmlns:r="http://schemas.openxmlformats.org/officeDocument/2006/relationships" xmlns:p="http://schemas.openxmlformats.org/presentationml/2006/main">
  <p:tag name="AS_UNIQUEID" val="407"/>
</p:tagLst>
</file>

<file path=ppt/tags/tag293.xml><?xml version="1.0" encoding="utf-8"?>
<p:tagLst xmlns:a="http://schemas.openxmlformats.org/drawingml/2006/main" xmlns:r="http://schemas.openxmlformats.org/officeDocument/2006/relationships" xmlns:p="http://schemas.openxmlformats.org/presentationml/2006/main">
  <p:tag name="AS_UNIQUEID" val="408"/>
</p:tagLst>
</file>

<file path=ppt/tags/tag294.xml><?xml version="1.0" encoding="utf-8"?>
<p:tagLst xmlns:a="http://schemas.openxmlformats.org/drawingml/2006/main" xmlns:r="http://schemas.openxmlformats.org/officeDocument/2006/relationships" xmlns:p="http://schemas.openxmlformats.org/presentationml/2006/main">
  <p:tag name="AS_UNIQUEID" val="11572"/>
</p:tagLst>
</file>

<file path=ppt/tags/tag295.xml><?xml version="1.0" encoding="utf-8"?>
<p:tagLst xmlns:a="http://schemas.openxmlformats.org/drawingml/2006/main" xmlns:r="http://schemas.openxmlformats.org/officeDocument/2006/relationships" xmlns:p="http://schemas.openxmlformats.org/presentationml/2006/main">
  <p:tag name="AS_UNIQUEID" val="11627"/>
  <p:tag name="KSO_WM_DIAGRAM_VIRTUALLY_FRAME" val="{&quot;height&quot;:357.8,&quot;left&quot;:116.05,&quot;top&quot;:116.2,&quot;width&quot;:878.7312598425196}"/>
</p:tagLst>
</file>

<file path=ppt/tags/tag296.xml><?xml version="1.0" encoding="utf-8"?>
<p:tagLst xmlns:a="http://schemas.openxmlformats.org/drawingml/2006/main" xmlns:r="http://schemas.openxmlformats.org/officeDocument/2006/relationships" xmlns:p="http://schemas.openxmlformats.org/presentationml/2006/main">
  <p:tag name="AS_UNIQUEID" val="11594"/>
  <p:tag name="KSO_WM_BEAUTIFY_FLAG" val=""/>
</p:tagLst>
</file>

<file path=ppt/tags/tag297.xml><?xml version="1.0" encoding="utf-8"?>
<p:tagLst xmlns:a="http://schemas.openxmlformats.org/drawingml/2006/main" xmlns:r="http://schemas.openxmlformats.org/officeDocument/2006/relationships" xmlns:p="http://schemas.openxmlformats.org/presentationml/2006/main">
  <p:tag name="AS_UNIQUEID" val="11595"/>
</p:tagLst>
</file>

<file path=ppt/tags/tag298.xml><?xml version="1.0" encoding="utf-8"?>
<p:tagLst xmlns:a="http://schemas.openxmlformats.org/drawingml/2006/main" xmlns:r="http://schemas.openxmlformats.org/officeDocument/2006/relationships" xmlns:p="http://schemas.openxmlformats.org/presentationml/2006/main">
  <p:tag name="AS_UNIQUEID" val="11600"/>
</p:tagLst>
</file>

<file path=ppt/tags/tag299.xml><?xml version="1.0" encoding="utf-8"?>
<p:tagLst xmlns:a="http://schemas.openxmlformats.org/drawingml/2006/main" xmlns:r="http://schemas.openxmlformats.org/officeDocument/2006/relationships" xmlns:p="http://schemas.openxmlformats.org/presentationml/2006/main">
  <p:tag name="AS_UNIQUEID" val="11601"/>
  <p:tag name="KSO_WM_BEAUTIFY_FLAG" val=""/>
</p:tagLst>
</file>

<file path=ppt/tags/tag300.xml><?xml version="1.0" encoding="utf-8"?>
<p:tagLst xmlns:a="http://schemas.openxmlformats.org/drawingml/2006/main" xmlns:r="http://schemas.openxmlformats.org/officeDocument/2006/relationships" xmlns:p="http://schemas.openxmlformats.org/presentationml/2006/main">
  <p:tag name="AS_UNIQUEID" val="11602"/>
</p:tagLst>
</file>

<file path=ppt/tags/tag301.xml><?xml version="1.0" encoding="utf-8"?>
<p:tagLst xmlns:a="http://schemas.openxmlformats.org/drawingml/2006/main" xmlns:r="http://schemas.openxmlformats.org/officeDocument/2006/relationships" xmlns:p="http://schemas.openxmlformats.org/presentationml/2006/main">
  <p:tag name="AS_UNIQUEID" val="11603"/>
  <p:tag name="KSO_WM_BEAUTIFY_FLAG" val=""/>
</p:tagLst>
</file>

<file path=ppt/tags/tag302.xml><?xml version="1.0" encoding="utf-8"?>
<p:tagLst xmlns:a="http://schemas.openxmlformats.org/drawingml/2006/main" xmlns:r="http://schemas.openxmlformats.org/officeDocument/2006/relationships" xmlns:p="http://schemas.openxmlformats.org/presentationml/2006/main">
  <p:tag name="AS_UNIQUEID" val="11616"/>
</p:tagLst>
</file>

<file path=ppt/tags/tag303.xml><?xml version="1.0" encoding="utf-8"?>
<p:tagLst xmlns:a="http://schemas.openxmlformats.org/drawingml/2006/main" xmlns:r="http://schemas.openxmlformats.org/officeDocument/2006/relationships" xmlns:p="http://schemas.openxmlformats.org/presentationml/2006/main">
  <p:tag name="AS_UNIQUEID" val="11617"/>
</p:tagLst>
</file>

<file path=ppt/tags/tag304.xml><?xml version="1.0" encoding="utf-8"?>
<p:tagLst xmlns:a="http://schemas.openxmlformats.org/drawingml/2006/main" xmlns:r="http://schemas.openxmlformats.org/officeDocument/2006/relationships" xmlns:p="http://schemas.openxmlformats.org/presentationml/2006/main">
  <p:tag name="AS_UNIQUEID" val="11618"/>
</p:tagLst>
</file>

<file path=ppt/tags/tag305.xml><?xml version="1.0" encoding="utf-8"?>
<p:tagLst xmlns:a="http://schemas.openxmlformats.org/drawingml/2006/main" xmlns:r="http://schemas.openxmlformats.org/officeDocument/2006/relationships" xmlns:p="http://schemas.openxmlformats.org/presentationml/2006/main">
  <p:tag name="AS_UNIQUEID" val="11619"/>
</p:tagLst>
</file>

<file path=ppt/tags/tag306.xml><?xml version="1.0" encoding="utf-8"?>
<p:tagLst xmlns:a="http://schemas.openxmlformats.org/drawingml/2006/main" xmlns:r="http://schemas.openxmlformats.org/officeDocument/2006/relationships" xmlns:p="http://schemas.openxmlformats.org/presentationml/2006/main">
  <p:tag name="AS_UNIQUEID" val="11596"/>
</p:tagLst>
</file>

<file path=ppt/tags/tag307.xml><?xml version="1.0" encoding="utf-8"?>
<p:tagLst xmlns:a="http://schemas.openxmlformats.org/drawingml/2006/main" xmlns:r="http://schemas.openxmlformats.org/officeDocument/2006/relationships" xmlns:p="http://schemas.openxmlformats.org/presentationml/2006/main">
  <p:tag name="AS_UNIQUEID" val="11597"/>
</p:tagLst>
</file>

<file path=ppt/tags/tag308.xml><?xml version="1.0" encoding="utf-8"?>
<p:tagLst xmlns:a="http://schemas.openxmlformats.org/drawingml/2006/main" xmlns:r="http://schemas.openxmlformats.org/officeDocument/2006/relationships" xmlns:p="http://schemas.openxmlformats.org/presentationml/2006/main">
  <p:tag name="AS_UNIQUEID" val="11598"/>
  <p:tag name="KSO_WM_BEAUTIFY_FLAG" val=""/>
</p:tagLst>
</file>

<file path=ppt/tags/tag309.xml><?xml version="1.0" encoding="utf-8"?>
<p:tagLst xmlns:a="http://schemas.openxmlformats.org/drawingml/2006/main" xmlns:r="http://schemas.openxmlformats.org/officeDocument/2006/relationships" xmlns:p="http://schemas.openxmlformats.org/presentationml/2006/main">
  <p:tag name="AS_UNIQUEID" val="11599"/>
  <p:tag name="KSO_WM_BEAUTIFY_FLAG" val=""/>
</p:tagLst>
</file>

<file path=ppt/tags/tag310.xml><?xml version="1.0" encoding="utf-8"?>
<p:tagLst xmlns:a="http://schemas.openxmlformats.org/drawingml/2006/main" xmlns:r="http://schemas.openxmlformats.org/officeDocument/2006/relationships" xmlns:p="http://schemas.openxmlformats.org/presentationml/2006/main">
  <p:tag name="AS_UNIQUEID" val="11589"/>
</p:tagLst>
</file>

<file path=ppt/tags/tag311.xml><?xml version="1.0" encoding="utf-8"?>
<p:tagLst xmlns:a="http://schemas.openxmlformats.org/drawingml/2006/main" xmlns:r="http://schemas.openxmlformats.org/officeDocument/2006/relationships" xmlns:p="http://schemas.openxmlformats.org/presentationml/2006/main">
  <p:tag name="AS_UNIQUEID" val="11590"/>
</p:tagLst>
</file>

<file path=ppt/tags/tag312.xml><?xml version="1.0" encoding="utf-8"?>
<p:tagLst xmlns:a="http://schemas.openxmlformats.org/drawingml/2006/main" xmlns:r="http://schemas.openxmlformats.org/officeDocument/2006/relationships" xmlns:p="http://schemas.openxmlformats.org/presentationml/2006/main">
  <p:tag name="AS_UNIQUEID" val="11591"/>
</p:tagLst>
</file>

<file path=ppt/tags/tag313.xml><?xml version="1.0" encoding="utf-8"?>
<p:tagLst xmlns:a="http://schemas.openxmlformats.org/drawingml/2006/main" xmlns:r="http://schemas.openxmlformats.org/officeDocument/2006/relationships" xmlns:p="http://schemas.openxmlformats.org/presentationml/2006/main">
  <p:tag name="AS_UNIQUEID" val="11605"/>
</p:tagLst>
</file>

<file path=ppt/tags/tag314.xml><?xml version="1.0" encoding="utf-8"?>
<p:tagLst xmlns:a="http://schemas.openxmlformats.org/drawingml/2006/main" xmlns:r="http://schemas.openxmlformats.org/officeDocument/2006/relationships" xmlns:p="http://schemas.openxmlformats.org/presentationml/2006/main">
  <p:tag name="AS_UNIQUEID" val="11612"/>
</p:tagLst>
</file>

<file path=ppt/tags/tag315.xml><?xml version="1.0" encoding="utf-8"?>
<p:tagLst xmlns:a="http://schemas.openxmlformats.org/drawingml/2006/main" xmlns:r="http://schemas.openxmlformats.org/officeDocument/2006/relationships" xmlns:p="http://schemas.openxmlformats.org/presentationml/2006/main">
  <p:tag name="AS_UNIQUEID" val="11613"/>
</p:tagLst>
</file>

<file path=ppt/tags/tag316.xml><?xml version="1.0" encoding="utf-8"?>
<p:tagLst xmlns:a="http://schemas.openxmlformats.org/drawingml/2006/main" xmlns:r="http://schemas.openxmlformats.org/officeDocument/2006/relationships" xmlns:p="http://schemas.openxmlformats.org/presentationml/2006/main">
  <p:tag name="AS_UNIQUEID" val="11616"/>
</p:tagLst>
</file>

<file path=ppt/tags/tag317.xml><?xml version="1.0" encoding="utf-8"?>
<p:tagLst xmlns:a="http://schemas.openxmlformats.org/drawingml/2006/main" xmlns:r="http://schemas.openxmlformats.org/officeDocument/2006/relationships" xmlns:p="http://schemas.openxmlformats.org/presentationml/2006/main">
  <p:tag name="AS_UNIQUEID" val="11617"/>
</p:tagLst>
</file>

<file path=ppt/tags/tag318.xml><?xml version="1.0" encoding="utf-8"?>
<p:tagLst xmlns:a="http://schemas.openxmlformats.org/drawingml/2006/main" xmlns:r="http://schemas.openxmlformats.org/officeDocument/2006/relationships" xmlns:p="http://schemas.openxmlformats.org/presentationml/2006/main">
  <p:tag name="AS_UNIQUEID" val="11618"/>
</p:tagLst>
</file>

<file path=ppt/tags/tag319.xml><?xml version="1.0" encoding="utf-8"?>
<p:tagLst xmlns:a="http://schemas.openxmlformats.org/drawingml/2006/main" xmlns:r="http://schemas.openxmlformats.org/officeDocument/2006/relationships" xmlns:p="http://schemas.openxmlformats.org/presentationml/2006/main">
  <p:tag name="AS_UNIQUEID" val="11619"/>
</p:tagLst>
</file>

<file path=ppt/tags/tag320.xml><?xml version="1.0" encoding="utf-8"?>
<p:tagLst xmlns:a="http://schemas.openxmlformats.org/drawingml/2006/main" xmlns:r="http://schemas.openxmlformats.org/officeDocument/2006/relationships" xmlns:p="http://schemas.openxmlformats.org/presentationml/2006/main">
  <p:tag name="AS_UNIQUEID" val="11607"/>
  <p:tag name="KSO_WM_BEAUTIFY_FLAG" val=""/>
</p:tagLst>
</file>

<file path=ppt/tags/tag321.xml><?xml version="1.0" encoding="utf-8"?>
<p:tagLst xmlns:a="http://schemas.openxmlformats.org/drawingml/2006/main" xmlns:r="http://schemas.openxmlformats.org/officeDocument/2006/relationships" xmlns:p="http://schemas.openxmlformats.org/presentationml/2006/main">
  <p:tag name="KSO_WM_SPECIAL_SOURCE" val="bdnull"/>
</p:tagLst>
</file>

<file path=ppt/tags/tag322.xml><?xml version="1.0" encoding="utf-8"?>
<p:tagLst xmlns:a="http://schemas.openxmlformats.org/drawingml/2006/main" xmlns:r="http://schemas.openxmlformats.org/officeDocument/2006/relationships" xmlns:p="http://schemas.openxmlformats.org/presentationml/2006/main">
  <p:tag name="AS_UNIQUEID" val="2249"/>
  <p:tag name="KSO_WM_BEAUTIFY_FLAG" val=""/>
</p:tagLst>
</file>

<file path=ppt/tags/tag323.xml><?xml version="1.0" encoding="utf-8"?>
<p:tagLst xmlns:a="http://schemas.openxmlformats.org/drawingml/2006/main" xmlns:r="http://schemas.openxmlformats.org/officeDocument/2006/relationships" xmlns:p="http://schemas.openxmlformats.org/presentationml/2006/main">
  <p:tag name="AS_UNIQUEID" val="4321"/>
</p:tagLst>
</file>

<file path=ppt/tags/tag324.xml><?xml version="1.0" encoding="utf-8"?>
<p:tagLst xmlns:a="http://schemas.openxmlformats.org/drawingml/2006/main" xmlns:r="http://schemas.openxmlformats.org/officeDocument/2006/relationships" xmlns:p="http://schemas.openxmlformats.org/presentationml/2006/main">
  <p:tag name="AS_UNIQUEID" val="364"/>
  <p:tag name="REFSHAPE" val="154242084"/>
</p:tagLst>
</file>

<file path=ppt/tags/tag325.xml><?xml version="1.0" encoding="utf-8"?>
<p:tagLst xmlns:a="http://schemas.openxmlformats.org/drawingml/2006/main" xmlns:r="http://schemas.openxmlformats.org/officeDocument/2006/relationships" xmlns:p="http://schemas.openxmlformats.org/presentationml/2006/main">
  <p:tag name="AS_UNIQUEID" val="4322"/>
</p:tagLst>
</file>

<file path=ppt/tags/tag326.xml><?xml version="1.0" encoding="utf-8"?>
<p:tagLst xmlns:a="http://schemas.openxmlformats.org/drawingml/2006/main" xmlns:r="http://schemas.openxmlformats.org/officeDocument/2006/relationships" xmlns:p="http://schemas.openxmlformats.org/presentationml/2006/main">
  <p:tag name="AS_UNIQUEID" val="4323"/>
</p:tagLst>
</file>

<file path=ppt/tags/tag327.xml><?xml version="1.0" encoding="utf-8"?>
<p:tagLst xmlns:a="http://schemas.openxmlformats.org/drawingml/2006/main" xmlns:r="http://schemas.openxmlformats.org/officeDocument/2006/relationships" xmlns:p="http://schemas.openxmlformats.org/presentationml/2006/main">
  <p:tag name="AS_UNIQUEID" val="4324"/>
</p:tagLst>
</file>

<file path=ppt/tags/tag328.xml><?xml version="1.0" encoding="utf-8"?>
<p:tagLst xmlns:a="http://schemas.openxmlformats.org/drawingml/2006/main" xmlns:r="http://schemas.openxmlformats.org/officeDocument/2006/relationships" xmlns:p="http://schemas.openxmlformats.org/presentationml/2006/main">
  <p:tag name="AS_UNIQUEID" val="4325"/>
</p:tagLst>
</file>

<file path=ppt/tags/tag329.xml><?xml version="1.0" encoding="utf-8"?>
<p:tagLst xmlns:a="http://schemas.openxmlformats.org/drawingml/2006/main" xmlns:r="http://schemas.openxmlformats.org/officeDocument/2006/relationships" xmlns:p="http://schemas.openxmlformats.org/presentationml/2006/main">
  <p:tag name="AS_UNIQUEID" val="988"/>
</p:tagLst>
</file>

<file path=ppt/tags/tag330.xml><?xml version="1.0" encoding="utf-8"?>
<p:tagLst xmlns:a="http://schemas.openxmlformats.org/drawingml/2006/main" xmlns:r="http://schemas.openxmlformats.org/officeDocument/2006/relationships" xmlns:p="http://schemas.openxmlformats.org/presentationml/2006/main">
  <p:tag name="AS_UNIQUEID" val="1286"/>
</p:tagLst>
</file>

<file path=ppt/tags/tag331.xml><?xml version="1.0" encoding="utf-8"?>
<p:tagLst xmlns:a="http://schemas.openxmlformats.org/drawingml/2006/main" xmlns:r="http://schemas.openxmlformats.org/officeDocument/2006/relationships" xmlns:p="http://schemas.openxmlformats.org/presentationml/2006/main">
  <p:tag name="AS_UNIQUEID" val="4326"/>
</p:tagLst>
</file>

<file path=ppt/tags/tag332.xml><?xml version="1.0" encoding="utf-8"?>
<p:tagLst xmlns:a="http://schemas.openxmlformats.org/drawingml/2006/main" xmlns:r="http://schemas.openxmlformats.org/officeDocument/2006/relationships" xmlns:p="http://schemas.openxmlformats.org/presentationml/2006/main">
  <p:tag name="AS_UNIQUEID" val="4327"/>
</p:tagLst>
</file>

<file path=ppt/tags/tag333.xml><?xml version="1.0" encoding="utf-8"?>
<p:tagLst xmlns:a="http://schemas.openxmlformats.org/drawingml/2006/main" xmlns:r="http://schemas.openxmlformats.org/officeDocument/2006/relationships" xmlns:p="http://schemas.openxmlformats.org/presentationml/2006/main">
  <p:tag name="AS_UNIQUEID" val="4328"/>
</p:tagLst>
</file>

<file path=ppt/tags/tag334.xml><?xml version="1.0" encoding="utf-8"?>
<p:tagLst xmlns:a="http://schemas.openxmlformats.org/drawingml/2006/main" xmlns:r="http://schemas.openxmlformats.org/officeDocument/2006/relationships" xmlns:p="http://schemas.openxmlformats.org/presentationml/2006/main">
  <p:tag name="AS_UNIQUEID" val="4329"/>
</p:tagLst>
</file>

<file path=ppt/tags/tag335.xml><?xml version="1.0" encoding="utf-8"?>
<p:tagLst xmlns:a="http://schemas.openxmlformats.org/drawingml/2006/main" xmlns:r="http://schemas.openxmlformats.org/officeDocument/2006/relationships" xmlns:p="http://schemas.openxmlformats.org/presentationml/2006/main">
  <p:tag name="AS_UNIQUEID" val="4330"/>
</p:tagLst>
</file>

<file path=ppt/tags/tag336.xml><?xml version="1.0" encoding="utf-8"?>
<p:tagLst xmlns:a="http://schemas.openxmlformats.org/drawingml/2006/main" xmlns:r="http://schemas.openxmlformats.org/officeDocument/2006/relationships" xmlns:p="http://schemas.openxmlformats.org/presentationml/2006/main">
  <p:tag name="AS_UNIQUEID" val="4331"/>
</p:tagLst>
</file>

<file path=ppt/tags/tag337.xml><?xml version="1.0" encoding="utf-8"?>
<p:tagLst xmlns:a="http://schemas.openxmlformats.org/drawingml/2006/main" xmlns:r="http://schemas.openxmlformats.org/officeDocument/2006/relationships" xmlns:p="http://schemas.openxmlformats.org/presentationml/2006/main">
  <p:tag name="AS_UNIQUEID" val="1579"/>
</p:tagLst>
</file>

<file path=ppt/tags/tag338.xml><?xml version="1.0" encoding="utf-8"?>
<p:tagLst xmlns:a="http://schemas.openxmlformats.org/drawingml/2006/main" xmlns:r="http://schemas.openxmlformats.org/officeDocument/2006/relationships" xmlns:p="http://schemas.openxmlformats.org/presentationml/2006/main">
  <p:tag name="AS_UNIQUEID" val="1600"/>
</p:tagLst>
</file>

<file path=ppt/tags/tag339.xml><?xml version="1.0" encoding="utf-8"?>
<p:tagLst xmlns:a="http://schemas.openxmlformats.org/drawingml/2006/main" xmlns:r="http://schemas.openxmlformats.org/officeDocument/2006/relationships" xmlns:p="http://schemas.openxmlformats.org/presentationml/2006/main">
  <p:tag name="AS_UNIQUEID" val="1618"/>
</p:tagLst>
</file>

<file path=ppt/tags/tag340.xml><?xml version="1.0" encoding="utf-8"?>
<p:tagLst xmlns:a="http://schemas.openxmlformats.org/drawingml/2006/main" xmlns:r="http://schemas.openxmlformats.org/officeDocument/2006/relationships" xmlns:p="http://schemas.openxmlformats.org/presentationml/2006/main">
  <p:tag name="AS_UNIQUEID" val="4335"/>
</p:tagLst>
</file>

<file path=ppt/tags/tag341.xml><?xml version="1.0" encoding="utf-8"?>
<p:tagLst xmlns:a="http://schemas.openxmlformats.org/drawingml/2006/main" xmlns:r="http://schemas.openxmlformats.org/officeDocument/2006/relationships" xmlns:p="http://schemas.openxmlformats.org/presentationml/2006/main">
  <p:tag name="AS_UNIQUEID" val="732"/>
  <p:tag name="KSO_WM_BEAUTIFY_FLAG" val=""/>
</p:tagLst>
</file>

<file path=ppt/tags/tag342.xml><?xml version="1.0" encoding="utf-8"?>
<p:tagLst xmlns:a="http://schemas.openxmlformats.org/drawingml/2006/main" xmlns:r="http://schemas.openxmlformats.org/officeDocument/2006/relationships" xmlns:p="http://schemas.openxmlformats.org/presentationml/2006/main">
  <p:tag name="AS_UNIQUEID" val="732"/>
  <p:tag name="KSO_WM_BEAUTIFY_FLAG" val=""/>
</p:tagLst>
</file>

<file path=ppt/tags/tag343.xml><?xml version="1.0" encoding="utf-8"?>
<p:tagLst xmlns:a="http://schemas.openxmlformats.org/drawingml/2006/main" xmlns:r="http://schemas.openxmlformats.org/officeDocument/2006/relationships" xmlns:p="http://schemas.openxmlformats.org/presentationml/2006/main">
  <p:tag name="AS_UNIQUEID" val="732"/>
  <p:tag name="KSO_WM_BEAUTIFY_FLAG" val=""/>
</p:tagLst>
</file>

<file path=ppt/tags/tag344.xml><?xml version="1.0" encoding="utf-8"?>
<p:tagLst xmlns:a="http://schemas.openxmlformats.org/drawingml/2006/main" xmlns:r="http://schemas.openxmlformats.org/officeDocument/2006/relationships" xmlns:p="http://schemas.openxmlformats.org/presentationml/2006/main">
  <p:tag name="AS_UNIQUEID" val="732"/>
  <p:tag name="KSO_WM_BEAUTIFY_FLAG" val=""/>
</p:tagLst>
</file>

<file path=ppt/tags/tag345.xml><?xml version="1.0" encoding="utf-8"?>
<p:tagLst xmlns:a="http://schemas.openxmlformats.org/drawingml/2006/main" xmlns:r="http://schemas.openxmlformats.org/officeDocument/2006/relationships" xmlns:p="http://schemas.openxmlformats.org/presentationml/2006/main">
  <p:tag name="AS_UNIQUEID" val="11616"/>
</p:tagLst>
</file>

<file path=ppt/tags/tag346.xml><?xml version="1.0" encoding="utf-8"?>
<p:tagLst xmlns:a="http://schemas.openxmlformats.org/drawingml/2006/main" xmlns:r="http://schemas.openxmlformats.org/officeDocument/2006/relationships" xmlns:p="http://schemas.openxmlformats.org/presentationml/2006/main">
  <p:tag name="AS_UNIQUEID" val="11617"/>
</p:tagLst>
</file>

<file path=ppt/tags/tag347.xml><?xml version="1.0" encoding="utf-8"?>
<p:tagLst xmlns:a="http://schemas.openxmlformats.org/drawingml/2006/main" xmlns:r="http://schemas.openxmlformats.org/officeDocument/2006/relationships" xmlns:p="http://schemas.openxmlformats.org/presentationml/2006/main">
  <p:tag name="AS_UNIQUEID" val="11618"/>
</p:tagLst>
</file>

<file path=ppt/tags/tag348.xml><?xml version="1.0" encoding="utf-8"?>
<p:tagLst xmlns:a="http://schemas.openxmlformats.org/drawingml/2006/main" xmlns:r="http://schemas.openxmlformats.org/officeDocument/2006/relationships" xmlns:p="http://schemas.openxmlformats.org/presentationml/2006/main">
  <p:tag name="AS_UNIQUEID" val="11619"/>
</p:tagLst>
</file>

<file path=ppt/tags/tag349.xml><?xml version="1.0" encoding="utf-8"?>
<p:tagLst xmlns:a="http://schemas.openxmlformats.org/drawingml/2006/main" xmlns:r="http://schemas.openxmlformats.org/officeDocument/2006/relationships" xmlns:p="http://schemas.openxmlformats.org/presentationml/2006/main">
  <p:tag name="AS_UNIQUEID" val="2794"/>
</p:tagLst>
</file>

<file path=ppt/tags/tag350.xml><?xml version="1.0" encoding="utf-8"?>
<p:tagLst xmlns:a="http://schemas.openxmlformats.org/drawingml/2006/main" xmlns:r="http://schemas.openxmlformats.org/officeDocument/2006/relationships" xmlns:p="http://schemas.openxmlformats.org/presentationml/2006/main">
  <p:tag name="AS_UNIQUEID" val="2795"/>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3241</Words>
  <Application>Microsoft Office PowerPoint</Application>
  <PresentationFormat>宽屏</PresentationFormat>
  <Paragraphs>323</Paragraphs>
  <Slides>26</Slides>
  <Notes>4</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26</vt:i4>
      </vt:variant>
    </vt:vector>
  </HeadingPairs>
  <TitlesOfParts>
    <vt:vector size="41" baseType="lpstr">
      <vt:lpstr>MiSans</vt:lpstr>
      <vt:lpstr>等线</vt:lpstr>
      <vt:lpstr>方正清刻本悦宋简体</vt:lpstr>
      <vt:lpstr>仿宋</vt:lpstr>
      <vt:lpstr>汉仪书魂体简</vt:lpstr>
      <vt:lpstr>黑体</vt:lpstr>
      <vt:lpstr>华文楷体</vt:lpstr>
      <vt:lpstr>华文隶书</vt:lpstr>
      <vt:lpstr>华文中宋</vt:lpstr>
      <vt:lpstr>楷体</vt:lpstr>
      <vt:lpstr>微软雅黑</vt:lpstr>
      <vt:lpstr>Arial</vt:lpstr>
      <vt:lpstr>Calibri</vt:lpstr>
      <vt:lpstr>Wingdings</vt:lpstr>
      <vt:lpstr>WPS</vt:lpstr>
      <vt:lpstr>PowerPoint 演示文稿</vt:lpstr>
      <vt:lpstr>PowerPoint 演示文稿</vt:lpstr>
      <vt:lpstr>PowerPoint 演示文稿</vt:lpstr>
      <vt:lpstr> 目录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Administrator</cp:lastModifiedBy>
  <cp:revision>1</cp:revision>
  <dcterms:created xsi:type="dcterms:W3CDTF">2019-06-19T02:08:00Z</dcterms:created>
  <dcterms:modified xsi:type="dcterms:W3CDTF">2026-04-14T11:22:21Z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2052-12.1.0.24657</vt:lpwstr>
  </property>
  <property fmtid="{D5CDD505-2E9C-101B-9397-08002B2CF9AE}" pid="3" name="ICV">
    <vt:lpwstr>B2C4A68499DA44D9BE57245FF9C38AEB_11</vt:lpwstr>
  </property>
</Properties>
</file>