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204" r:id="rId3"/>
    <p:sldId id="2206" r:id="rId4"/>
    <p:sldId id="2159" r:id="rId6"/>
    <p:sldId id="1955" r:id="rId7"/>
    <p:sldId id="1970" r:id="rId8"/>
    <p:sldId id="2211" r:id="rId9"/>
    <p:sldId id="2123" r:id="rId10"/>
    <p:sldId id="2213" r:id="rId11"/>
    <p:sldId id="2216" r:id="rId12"/>
    <p:sldId id="2217" r:id="rId13"/>
    <p:sldId id="1972" r:id="rId14"/>
    <p:sldId id="2220" r:id="rId15"/>
    <p:sldId id="2161" r:id="rId16"/>
    <p:sldId id="2221" r:id="rId17"/>
    <p:sldId id="2163" r:id="rId18"/>
    <p:sldId id="2128" r:id="rId19"/>
    <p:sldId id="2222" r:id="rId20"/>
    <p:sldId id="2223" r:id="rId21"/>
    <p:sldId id="2224" r:id="rId22"/>
    <p:sldId id="2131" r:id="rId23"/>
    <p:sldId id="2132" r:id="rId24"/>
    <p:sldId id="2225" r:id="rId25"/>
    <p:sldId id="2248" r:id="rId26"/>
    <p:sldId id="292" r:id="rId27"/>
    <p:sldId id="2249" r:id="rId28"/>
    <p:sldId id="2230" r:id="rId29"/>
    <p:sldId id="2135" r:id="rId30"/>
    <p:sldId id="2136" r:id="rId31"/>
    <p:sldId id="2257" r:id="rId32"/>
    <p:sldId id="2258" r:id="rId33"/>
    <p:sldId id="2233" r:id="rId34"/>
    <p:sldId id="2259" r:id="rId35"/>
    <p:sldId id="2260" r:id="rId36"/>
    <p:sldId id="2261" r:id="rId37"/>
    <p:sldId id="2262" r:id="rId38"/>
    <p:sldId id="2232" r:id="rId39"/>
    <p:sldId id="2238" r:id="rId40"/>
    <p:sldId id="2144" r:id="rId41"/>
    <p:sldId id="2196" r:id="rId42"/>
    <p:sldId id="2247" r:id="rId43"/>
  </p:sldIdLst>
  <p:sldSz cx="12204700" cy="6858000"/>
  <p:notesSz cx="6858000" cy="9144000"/>
  <p:custDataLst>
    <p:tags r:id="rId4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8" userDrawn="1">
          <p15:clr>
            <a:srgbClr val="A4A3A4"/>
          </p15:clr>
        </p15:guide>
        <p15:guide id="2" pos="373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微软用户" initials="微软用户" lastIdx="0" clrIdx="0"/>
  <p:cmAuthor id="49837069" name="DELL" initials="D" lastIdx="0" clrIdx="25"/>
  <p:cmAuthor id="1" name="Administrator" initials="A" lastIdx="0" clrIdx="0"/>
  <p:cmAuthor id="2" name="作者" initials="A" lastIdx="0" clrIdx="1"/>
  <p:cmAuthor id="3" name="Author" initials="A" lastIdx="0" clrIdx="2"/>
  <p:cmAuthor id="4" name="win" initials="w" lastIdx="0" clrIdx="0"/>
  <p:cmAuthor id="5" name="xkb1.com" initials="" lastIdx="0" clrIdx="0"/>
  <p:cmAuthor id="6" name="xiaoxuan Zeng" initials="" lastIdx="0" clrIdx="0"/>
  <p:cmAuthor id="7" name="www.xkb1.com" initials="" lastIdx="0" clrIdx="1"/>
  <p:cmAuthor id="8" name="lenovo" initials="" lastIdx="0" clrIdx="0"/>
  <p:cmAuthor id="9" name="dongyu" initials="" lastIdx="0" clrIdx="8"/>
  <p:cmAuthor id="10" name="admin" initials="a" lastIdx="0" clrIdx="0"/>
  <p:cmAuthor id="838943890" name="蕉下客" initials="蕉" lastIdx="0" clrIdx="22"/>
  <p:cmAuthor id="11" name="86137" initials="8" lastIdx="0" clrIdx="10"/>
  <p:cmAuthor id="12" name="user" initials="" lastIdx="0" clrIdx="0"/>
  <p:cmAuthor id="13" name="杜B格小生" initials="" lastIdx="0" clrIdx="0"/>
  <p:cmAuthor id="14" name="222" initials="" lastIdx="0" clrIdx="0"/>
  <p:cmAuthor id="15" name="Vivian Liu" initials="" lastIdx="0" clrIdx="1"/>
  <p:cmAuthor id="16" name="刘浩" initials="" lastIdx="0" clrIdx="0"/>
  <p:cmAuthor id="17" name="孙宇婷" initials="" lastIdx="0" clrIdx="21"/>
  <p:cmAuthor id="18" name="未知用户1" initials="未知用户1" lastIdx="0" clrIdx="0"/>
  <p:cmAuthor id="19" name="Windows 用户" initials="" lastIdx="0" clrIdx="0"/>
  <p:cmAuthor id="20" name="ASUS" initials="" lastIdx="0" clrIdx="0"/>
  <p:cmAuthor id="21" name="li marry" initials="" lastIdx="0" clrIdx="0"/>
  <p:cmAuthor id="22" name="微软中国" initials="微" lastIdx="0" clrIdx="0"/>
  <p:cmAuthor id="23" name="xj" initials="" lastIdx="0" clrIdx="23"/>
  <p:cmAuthor id="24" name="Mia Vida Villanueva" initials="" lastIdx="0" clrIdx="0"/>
  <p:cmAuthor id="25" name="李彦利" initials="" lastIdx="0" clrIdx="25"/>
  <p:cmAuthor id="26" name="刘刘" initials="" lastIdx="0" clrIdx="20"/>
  <p:cmAuthor id="27" name="86136" initials="8" lastIdx="0" clrIdx="26"/>
  <p:cmAuthor id="28" name="nijingen" initials="n" lastIdx="0" clrIdx="27"/>
  <p:cmAuthor id="29" name="86151" initials="8" lastIdx="0" clrIdx="28"/>
  <p:cmAuthor id="30" name="yisimin" initials="y" lastIdx="0" clrIdx="29"/>
  <p:cmAuthor id="31" name="Echo" initials="E" lastIdx="0" clrIdx="30"/>
  <p:cmAuthor id="32" name="陈庆" initials="陈" lastIdx="0" clrIdx="31"/>
  <p:cmAuthor id="368339614" name="菜菜" initials="菜" lastIdx="0" clrIdx="52"/>
  <p:cmAuthor id="33" name="lindongjiangzhi" initials="l" lastIdx="0" clrIdx="32"/>
  <p:cmAuthor id="34" name="a'su's" initials="a" lastIdx="0" clrIdx="33"/>
  <p:cmAuthor id="35" name="83904" initials="8" lastIdx="0" clrIdx="0"/>
  <p:cmAuthor id="36" name="陈芳" initials="A" lastIdx="0" clrIdx="35"/>
  <p:cmAuthor id="631466528" name="左右" initials="左" lastIdx="0" clrIdx="47"/>
  <p:cmAuthor id="37" name="邹 嘉豪" initials="" lastIdx="0" clrIdx="25"/>
  <p:cmAuthor id="38" name="NFB" initials="N" lastIdx="0" clrIdx="14"/>
  <p:cmAuthor id="39" name="可飞 孙" initials="可飞" lastIdx="0" clrIdx="28"/>
  <p:cmAuthor id="40" name="lishanghe" initials="l" lastIdx="0" clrIdx="39"/>
  <p:cmAuthor id="41" name="EXX008" initials="E" lastIdx="0" clrIdx="40"/>
  <p:cmAuthor id="42" name="1" initials="1" lastIdx="0" clrIdx="41"/>
  <p:cmAuthor id="1300618747" name="大漠萧郎" initials="大" lastIdx="0" clrIdx="53"/>
  <p:cmAuthor id="43" name="seewo" initials="s" lastIdx="0" clrIdx="42"/>
  <p:cmAuthor id="44" name="jinjuan" initials="j" lastIdx="0" clrIdx="43"/>
  <p:cmAuthor id="45" name="THTF" initials="T" lastIdx="0" clrIdx="44"/>
  <p:cmAuthor id="46" name="纪小欢" initials="纪" lastIdx="0" clrIdx="45"/>
  <p:cmAuthor id="47" name="钱小琳" initials="钱" lastIdx="0" clrIdx="46"/>
  <p:cmAuthor id="48" name="Lenovo" initials="L" lastIdx="0" clrIdx="47"/>
  <p:cmAuthor id="49" name="阿斯蒂芬" initials="阿" lastIdx="0" clrIdx="48"/>
  <p:cmAuthor id="53" name="bzbx" initials="b" lastIdx="0" clrIdx="52"/>
  <p:cmAuthor id="373757048" name="Deffy" initials="D" lastIdx="0" clrIdx="55"/>
  <p:cmAuthor id="64" name="CHINESE-BC06F90" initials="" lastIdx="0" clrIdx="63"/>
  <p:cmAuthor id="65" name="Pueschner, Franziska {FA~Shanghai}" initials="P" lastIdx="0" clrIdx="64"/>
  <p:cmAuthor id="66" name="叶 思冰" initials="叶" lastIdx="0" clrIdx="65"/>
  <p:cmAuthor id="67" name="84046" initials="8" lastIdx="0" clrIdx="66"/>
  <p:cmAuthor id="68" name="mao" initials="mao" lastIdx="0" clrIdx="67"/>
  <p:cmAuthor id="69" name="13683" initials="1" lastIdx="0" clrIdx="68"/>
  <p:cmAuthor id="70" name="qxgz" initials="q" lastIdx="0" clrIdx="69"/>
  <p:cmAuthor id="71" name="GHOST" initials="G" lastIdx="0" clrIdx="70"/>
  <p:cmAuthor id="72" name="李 智" initials="李" lastIdx="0" clrIdx="71"/>
  <p:cmAuthor id="73" name="齐缘" initials="齐" lastIdx="0" clrIdx="72"/>
  <p:cmAuthor id="74" name="梦之蝶" initials="梦" lastIdx="0" clrIdx="73"/>
  <p:cmAuthor id="2000" name="张瑞霞" initials="authorId_524709945" lastIdx="0" clrIdx="0"/>
  <p:cmAuthor id="75" name="未知用户2" initials="未知用户2" lastIdx="0" clrIdx="41"/>
  <p:cmAuthor id="2001" name="Dino._6ZFrB7nA" initials="authorId_1257418890" lastIdx="0" clrIdx="1"/>
  <p:cmAuthor id="76" name="陈 志民" initials="陈" lastIdx="0" clrIdx="25"/>
  <p:cmAuthor id="2002" name="夏 天" initials="天夏" lastIdx="0" clrIdx="41"/>
  <p:cmAuthor id="77" name="雨昕" initials="雨" lastIdx="0" clrIdx="26"/>
  <p:cmAuthor id="78" name="郭景山" initials="郭" lastIdx="0" clrIdx="77"/>
  <p:cmAuthor id="79" name="周 宛亭" initials="周" lastIdx="0" clrIdx="78"/>
  <p:cmAuthor id="80" name="WPS_1679281038" initials="W" lastIdx="0" clrIdx="79"/>
  <p:cmAuthor id="81" name="道环 李" initials="道环" lastIdx="0" clrIdx="80"/>
  <p:cmAuthor id="82" name="1206988966@qq.com" initials="1" lastIdx="0" clrIdx="81"/>
  <p:cmAuthor id="83" name="姜伟光" initials="姜" lastIdx="0" clrIdx="82"/>
  <p:cmAuthor id="84" name="宋洁然" initials="宋" lastIdx="0" clrIdx="83"/>
  <p:cmAuthor id="85" name="ming qiu" initials="m" lastIdx="0" clrIdx="84"/>
  <p:cmAuthor id="86" name="HP" initials="H" lastIdx="0" clrIdx="85"/>
  <p:cmAuthor id="87" name="孙红亮" initials="孙" lastIdx="0" clrIdx="86"/>
  <p:cmAuthor id="88" name="cuisyz" initials="c" lastIdx="0" clrIdx="87"/>
  <p:cmAuthor id="89" name="宁鹏鹏" initials="宁" lastIdx="0" clrIdx="88"/>
  <p:cmAuthor id="90" name="孔艳萍" initials="authorId_621919196" lastIdx="0" clrIdx="89"/>
  <p:cmAuthor id="91" name="飞鸿" initials="飞鸿" lastIdx="0" clrIdx="90"/>
  <p:cmAuthor id="92" name="ez" initials="e" lastIdx="0" clrIdx="91"/>
  <p:cmAuthor id="93" name="aa" initials="a" lastIdx="0" clrIdx="92"/>
  <p:cmAuthor id="94" name="古" initials="古" lastIdx="0" clrIdx="93"/>
  <p:cmAuthor id="95" name="weihua" initials="w" lastIdx="0" clrIdx="94"/>
  <p:cmAuthor id="96" name="LJH" initials="L" lastIdx="0" clrIdx="95"/>
  <p:cmAuthor id="97" name="86180" initials="8" lastIdx="0" clrIdx="96"/>
  <p:cmAuthor id="98" name="WY" initials="W" lastIdx="0" clrIdx="97"/>
  <p:cmAuthor id="99" name="杜永波" initials="杜" lastIdx="0" clrIdx="98"/>
  <p:cmAuthor id="100" name="lenovopc" initials="l" lastIdx="0" clrIdx="99"/>
  <p:cmAuthor id="101" name="86138" initials="8" lastIdx="0" clrIdx="100"/>
  <p:cmAuthor id="102" name="longyaohua" initials="l" lastIdx="0" clrIdx="101"/>
  <p:cmAuthor id="103" name="8226982991" initials="8" lastIdx="0" clrIdx="10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4" autoAdjust="0"/>
    <p:restoredTop sz="94368" autoAdjust="0"/>
  </p:normalViewPr>
  <p:slideViewPr>
    <p:cSldViewPr showGuides="1">
      <p:cViewPr varScale="1">
        <p:scale>
          <a:sx n="81" d="100"/>
          <a:sy n="81" d="100"/>
        </p:scale>
        <p:origin x="974" y="62"/>
      </p:cViewPr>
      <p:guideLst>
        <p:guide orient="horz" pos="2278"/>
        <p:guide pos="37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8" Type="http://schemas.openxmlformats.org/officeDocument/2006/relationships/tags" Target="tags/tag385.xml"/><Relationship Id="rId47" Type="http://schemas.openxmlformats.org/officeDocument/2006/relationships/commentAuthors" Target="commentAuthors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384.xml"/><Relationship Id="rId5" Type="http://schemas.openxmlformats.org/officeDocument/2006/relationships/tags" Target="../tags/tag383.xml"/><Relationship Id="rId4" Type="http://schemas.openxmlformats.org/officeDocument/2006/relationships/tags" Target="../tags/tag382.xml"/><Relationship Id="rId3" Type="http://schemas.openxmlformats.org/officeDocument/2006/relationships/tags" Target="../tags/tag381.xml"/><Relationship Id="rId2" Type="http://schemas.openxmlformats.org/officeDocument/2006/relationships/tags" Target="../tags/tag380.xml"/><Relationship Id="rId1" Type="http://schemas.openxmlformats.org/officeDocument/2006/relationships/tags" Target="../tags/tag37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8142DA-BE46-4AD5-A546-F72498A4749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377825" y="685800"/>
            <a:ext cx="6102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eaLnBrk="1" hangingPunct="1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</a:rPr>
            </a:fld>
            <a:endParaRPr lang="zh-CN" altLang="en-US" sz="120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4" Type="http://schemas.openxmlformats.org/officeDocument/2006/relationships/tags" Target="../tags/tag141.xml"/><Relationship Id="rId3" Type="http://schemas.openxmlformats.org/officeDocument/2006/relationships/tags" Target="../tags/tag140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4" Type="http://schemas.openxmlformats.org/officeDocument/2006/relationships/tags" Target="../tags/tag173.xml"/><Relationship Id="rId3" Type="http://schemas.openxmlformats.org/officeDocument/2006/relationships/tags" Target="../tags/tag172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5" Type="http://schemas.openxmlformats.org/officeDocument/2006/relationships/tags" Target="../tags/tag180.xml"/><Relationship Id="rId4" Type="http://schemas.openxmlformats.org/officeDocument/2006/relationships/tags" Target="../tags/tag179.xml"/><Relationship Id="rId3" Type="http://schemas.openxmlformats.org/officeDocument/2006/relationships/tags" Target="../tags/tag17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5" Type="http://schemas.openxmlformats.org/officeDocument/2006/relationships/tags" Target="../tags/tag220.xml"/><Relationship Id="rId4" Type="http://schemas.openxmlformats.org/officeDocument/2006/relationships/tags" Target="../tags/tag219.xml"/><Relationship Id="rId3" Type="http://schemas.openxmlformats.org/officeDocument/2006/relationships/tags" Target="../tags/tag21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4" Type="http://schemas.openxmlformats.org/officeDocument/2006/relationships/tags" Target="../tags/tag262.xml"/><Relationship Id="rId3" Type="http://schemas.openxmlformats.org/officeDocument/2006/relationships/tags" Target="../tags/tag261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5" Type="http://schemas.openxmlformats.org/officeDocument/2006/relationships/tags" Target="../tags/tag269.xml"/><Relationship Id="rId4" Type="http://schemas.openxmlformats.org/officeDocument/2006/relationships/tags" Target="../tags/tag268.xml"/><Relationship Id="rId3" Type="http://schemas.openxmlformats.org/officeDocument/2006/relationships/tags" Target="../tags/tag26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4" Type="http://schemas.openxmlformats.org/officeDocument/2006/relationships/tags" Target="../tags/tag310.xml"/><Relationship Id="rId3" Type="http://schemas.openxmlformats.org/officeDocument/2006/relationships/tags" Target="../tags/tag309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4.xml.rels><?xml version="1.0" encoding="UTF-8" standalone="yes"?>
<Relationships xmlns="http://schemas.openxmlformats.org/package/2006/relationships"><Relationship Id="rId4" Type="http://schemas.openxmlformats.org/officeDocument/2006/relationships/tags" Target="../tags/tag330.xml"/><Relationship Id="rId3" Type="http://schemas.openxmlformats.org/officeDocument/2006/relationships/tags" Target="../tags/tag329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5.xml.rels><?xml version="1.0" encoding="UTF-8" standalone="yes"?>
<Relationships xmlns="http://schemas.openxmlformats.org/package/2006/relationships"><Relationship Id="rId4" Type="http://schemas.openxmlformats.org/officeDocument/2006/relationships/tags" Target="../tags/tag347.xml"/><Relationship Id="rId3" Type="http://schemas.openxmlformats.org/officeDocument/2006/relationships/tags" Target="../tags/tag346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6.xml.rels><?xml version="1.0" encoding="UTF-8" standalone="yes"?>
<Relationships xmlns="http://schemas.openxmlformats.org/package/2006/relationships"><Relationship Id="rId4" Type="http://schemas.openxmlformats.org/officeDocument/2006/relationships/tags" Target="../tags/tag354.xml"/><Relationship Id="rId3" Type="http://schemas.openxmlformats.org/officeDocument/2006/relationships/tags" Target="../tags/tag353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7.xml.rels><?xml version="1.0" encoding="UTF-8" standalone="yes"?>
<Relationships xmlns="http://schemas.openxmlformats.org/package/2006/relationships"><Relationship Id="rId4" Type="http://schemas.openxmlformats.org/officeDocument/2006/relationships/tags" Target="../tags/tag364.xml"/><Relationship Id="rId3" Type="http://schemas.openxmlformats.org/officeDocument/2006/relationships/tags" Target="../tags/tag363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28E6BFA5-3D74-44D7-98C7-5E1073141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28E6BFA5-3D74-44D7-98C7-5E1073141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>
          <a:xfrm>
            <a:off x="377825" y="685800"/>
            <a:ext cx="6102350" cy="34290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28E6BFA5-3D74-44D7-98C7-5E1073141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28E6BFA5-3D74-44D7-98C7-5E1073141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0" Type="http://schemas.openxmlformats.org/officeDocument/2006/relationships/tags" Target="../tags/tag40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tags" Target="../tags/tag66.xml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tags" Target="../tags/tag67.xml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627293" y="3886200"/>
            <a:ext cx="9153525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627293" y="5124450"/>
            <a:ext cx="9153525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16" name="日期占位符 27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8543925" y="6354763"/>
            <a:ext cx="3051175" cy="366713"/>
          </a:xfrm>
          <a:prstGeom prst="rect">
            <a:avLst/>
          </a:prstGeom>
        </p:spPr>
        <p:txBody>
          <a:bodyPr vert="horz"/>
          <a:lstStyle>
            <a:lvl1pPr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87F083-FA61-496E-9C6F-3AFF24AFA801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3868738" y="6354763"/>
            <a:ext cx="4638675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灯片编号占位符 28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1624013" y="6354763"/>
            <a:ext cx="1627188" cy="366713"/>
          </a:xfrm>
          <a:prstGeom prst="rect">
            <a:avLst/>
          </a:prstGeom>
        </p:spPr>
        <p:txBody>
          <a:bodyPr vert="horz"/>
          <a:lstStyle/>
          <a:p>
            <a:pPr>
              <a:buNone/>
            </a:pPr>
            <a:fld id="{9A0DB2DC-4C9A-4742-B13C-FB6460FD3503}" type="slidenum">
              <a:rPr lang="zh-CN" altLang="en-US">
                <a:latin typeface="Gill Sans MT" panose="020B0502020104020203" pitchFamily="34" charset="0"/>
                <a:ea typeface="华文新魏" panose="02010800040101010101" pitchFamily="2" charset="-122"/>
              </a:rPr>
            </a:fld>
            <a:endParaRPr lang="zh-CN" altLang="en-US">
              <a:latin typeface="Gill Sans MT" panose="020B0502020104020203" pitchFamily="34" charset="0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  <p:custDataLst>
              <p:tags r:id="rId3"/>
            </p:custDataLst>
          </p:nvPr>
        </p:nvSpPr>
        <p:spPr>
          <a:xfrm>
            <a:off x="610235" y="1219200"/>
            <a:ext cx="10984230" cy="49377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81DB19-C83B-4028-876C-DDBBF918EEDF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0235" y="228600"/>
            <a:ext cx="10984230" cy="914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  <p:custDataLst>
              <p:tags r:id="rId3"/>
            </p:custDataLst>
          </p:nvPr>
        </p:nvSpPr>
        <p:spPr>
          <a:xfrm>
            <a:off x="610235" y="1219200"/>
            <a:ext cx="5394477" cy="49377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6182698" y="1216152"/>
            <a:ext cx="5394477" cy="49377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81DB19-C83B-4028-876C-DDBBF918EEDF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0235" y="228600"/>
            <a:ext cx="1098423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10235" y="1285875"/>
            <a:ext cx="5392529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6204056" y="1295400"/>
            <a:ext cx="5394647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610235" y="2133600"/>
            <a:ext cx="5390409" cy="4038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04056" y="2133600"/>
            <a:ext cx="5390409" cy="4038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81DB19-C83B-4028-876C-DDBBF918EEDF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等腰三角形 10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rot="5400000">
            <a:off x="591344" y="6447631"/>
            <a:ext cx="190500" cy="16033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0235" y="228600"/>
            <a:ext cx="10984230" cy="914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2" name="日期占位符 2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8543925" y="6356350"/>
            <a:ext cx="3054350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3533541-17D4-47AC-89FF-38DEF9AFAB07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页脚占位符 3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3868738" y="6356350"/>
            <a:ext cx="4678363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817563" y="6356350"/>
            <a:ext cx="2644775" cy="365125"/>
          </a:xfrm>
          <a:prstGeom prst="rect">
            <a:avLst/>
          </a:prstGeom>
        </p:spPr>
        <p:txBody>
          <a:bodyPr vert="horz"/>
          <a:lstStyle/>
          <a:p>
            <a:pPr>
              <a:buNone/>
            </a:pPr>
            <a:fld id="{9A0DB2DC-4C9A-4742-B13C-FB6460FD3503}" type="slidenum">
              <a:rPr lang="zh-CN" altLang="en-US">
                <a:latin typeface="Gill Sans MT" panose="020B0502020104020203" pitchFamily="34" charset="0"/>
                <a:ea typeface="华文新魏" panose="02010800040101010101" pitchFamily="2" charset="-122"/>
              </a:rPr>
            </a:fld>
            <a:endParaRPr lang="zh-CN" altLang="en-US">
              <a:latin typeface="Gill Sans MT" panose="020B0502020104020203" pitchFamily="34" charset="0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1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>
          <a:xfrm>
            <a:off x="8543925" y="6356350"/>
            <a:ext cx="3054350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6462A0-5152-4760-8B5F-EE821D2733C5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页脚占位符 2"/>
          <p:cNvSpPr>
            <a:spLocks noGrp="1"/>
          </p:cNvSpPr>
          <p:nvPr>
            <p:ph type="ftr" sz="quarter" idx="3"/>
            <p:custDataLst>
              <p:tags r:id="rId3"/>
            </p:custDataLst>
          </p:nvPr>
        </p:nvSpPr>
        <p:spPr>
          <a:xfrm>
            <a:off x="3868738" y="6356350"/>
            <a:ext cx="4678363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接连接符 10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609600" y="6353175"/>
            <a:ext cx="109855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直接连接符 11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rot="5400000">
            <a:off x="5227638" y="3324225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等腰三角形 12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>
            <a:off x="591344" y="6447631"/>
            <a:ext cx="190500" cy="16033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8441584" y="304800"/>
            <a:ext cx="3356293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6"/>
            </p:custDataLst>
          </p:nvPr>
        </p:nvSpPr>
        <p:spPr>
          <a:xfrm>
            <a:off x="8441584" y="1219201"/>
            <a:ext cx="3356293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sz="quarter" idx="1"/>
            <p:custDataLst>
              <p:tags r:id="rId7"/>
            </p:custDataLst>
          </p:nvPr>
        </p:nvSpPr>
        <p:spPr>
          <a:xfrm>
            <a:off x="406823" y="304800"/>
            <a:ext cx="7627938" cy="5715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5" name="日期占位符 4"/>
          <p:cNvSpPr>
            <a:spLocks noGrp="1"/>
          </p:cNvSpPr>
          <p:nvPr>
            <p:ph type="dt" sz="half" idx="12"/>
            <p:custDataLst>
              <p:tags r:id="rId8"/>
            </p:custDataLst>
          </p:nvPr>
        </p:nvSpPr>
        <p:spPr>
          <a:xfrm>
            <a:off x="8543925" y="6356350"/>
            <a:ext cx="3054350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492D81F-3C1C-4674-A02F-2FA4B6F0A7CE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页脚占位符 5"/>
          <p:cNvSpPr>
            <a:spLocks noGrp="1"/>
          </p:cNvSpPr>
          <p:nvPr>
            <p:ph type="ftr" sz="quarter" idx="3"/>
            <p:custDataLst>
              <p:tags r:id="rId9"/>
            </p:custDataLst>
          </p:nvPr>
        </p:nvSpPr>
        <p:spPr>
          <a:xfrm>
            <a:off x="3868738" y="6356350"/>
            <a:ext cx="4678363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灯片编号占位符 6"/>
          <p:cNvSpPr>
            <a:spLocks noGrp="1"/>
          </p:cNvSpPr>
          <p:nvPr>
            <p:ph type="sldNum" sz="quarter" idx="4"/>
            <p:custDataLst>
              <p:tags r:id="rId10"/>
            </p:custDataLst>
          </p:nvPr>
        </p:nvSpPr>
        <p:spPr>
          <a:xfrm>
            <a:off x="817563" y="6356350"/>
            <a:ext cx="2644775" cy="365125"/>
          </a:xfrm>
          <a:prstGeom prst="rect">
            <a:avLst/>
          </a:prstGeom>
        </p:spPr>
        <p:txBody>
          <a:bodyPr vert="horz"/>
          <a:lstStyle/>
          <a:p>
            <a:pPr>
              <a:buNone/>
            </a:pPr>
            <a:fld id="{9A0DB2DC-4C9A-4742-B13C-FB6460FD3503}" type="slidenum">
              <a:rPr lang="zh-CN" altLang="en-US">
                <a:latin typeface="Gill Sans MT" panose="020B0502020104020203" pitchFamily="34" charset="0"/>
                <a:ea typeface="华文新魏" panose="02010800040101010101" pitchFamily="2" charset="-122"/>
              </a:rPr>
            </a:fld>
            <a:endParaRPr lang="zh-CN" altLang="en-US">
              <a:latin typeface="Gill Sans MT" panose="020B0502020104020203" pitchFamily="34" charset="0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81DB19-C83B-4028-876C-DDBBF918EEDF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接连接符 10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609600" y="6353175"/>
            <a:ext cx="109855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1"/>
          <p:cNvSpPr>
            <a:spLocks noChangeAspect="1"/>
          </p:cNvSpPr>
          <p:nvPr>
            <p:custDataLst>
              <p:tags r:id="rId3"/>
            </p:custDataLst>
          </p:nvPr>
        </p:nvSpPr>
        <p:spPr>
          <a:xfrm rot="5400000">
            <a:off x="591344" y="6447631"/>
            <a:ext cx="190500" cy="16033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直接连接符 12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rot="5400000">
            <a:off x="5824538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5"/>
            </p:custDataLst>
          </p:nvPr>
        </p:nvSpPr>
        <p:spPr>
          <a:xfrm>
            <a:off x="8848407" y="274639"/>
            <a:ext cx="2746058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6"/>
            </p:custDataLst>
          </p:nvPr>
        </p:nvSpPr>
        <p:spPr>
          <a:xfrm>
            <a:off x="610235" y="274639"/>
            <a:ext cx="8034761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5" name="日期占位符 3"/>
          <p:cNvSpPr>
            <a:spLocks noGrp="1"/>
          </p:cNvSpPr>
          <p:nvPr>
            <p:ph type="dt" sz="half" idx="2"/>
            <p:custDataLst>
              <p:tags r:id="rId7"/>
            </p:custDataLst>
          </p:nvPr>
        </p:nvSpPr>
        <p:spPr>
          <a:xfrm>
            <a:off x="8543925" y="6356350"/>
            <a:ext cx="3054350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793FC6-049D-4470-8E10-4415CE8E43B3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页脚占位符 4"/>
          <p:cNvSpPr>
            <a:spLocks noGrp="1"/>
          </p:cNvSpPr>
          <p:nvPr>
            <p:ph type="ftr" sz="quarter" idx="3"/>
            <p:custDataLst>
              <p:tags r:id="rId8"/>
            </p:custDataLst>
          </p:nvPr>
        </p:nvSpPr>
        <p:spPr>
          <a:xfrm>
            <a:off x="3868738" y="6356350"/>
            <a:ext cx="4678363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灯片编号占位符 5"/>
          <p:cNvSpPr>
            <a:spLocks noGrp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817563" y="6356350"/>
            <a:ext cx="2644775" cy="365125"/>
          </a:xfrm>
          <a:prstGeom prst="rect">
            <a:avLst/>
          </a:prstGeom>
        </p:spPr>
        <p:txBody>
          <a:bodyPr vert="horz"/>
          <a:lstStyle/>
          <a:p>
            <a:pPr>
              <a:buNone/>
            </a:pPr>
            <a:fld id="{9A0DB2DC-4C9A-4742-B13C-FB6460FD3503}" type="slidenum">
              <a:rPr lang="zh-CN" altLang="en-US">
                <a:latin typeface="Gill Sans MT" panose="020B0502020104020203" pitchFamily="34" charset="0"/>
                <a:ea typeface="华文新魏" panose="02010800040101010101" pitchFamily="2" charset="-122"/>
              </a:rPr>
            </a:fld>
            <a:endParaRPr lang="zh-CN" altLang="en-US">
              <a:latin typeface="Gill Sans MT" panose="020B0502020104020203" pitchFamily="34" charset="0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81DB19-C83B-4028-876C-DDBBF918EEDF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81DB19-C83B-4028-876C-DDBBF918EEDF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phone 6 floa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4"/>
          <p:cNvSpPr>
            <a:spLocks noGrp="1" noChangeArrowheads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283EBDF0-0980-4E04-9732-4DF8D4DD0C14}" type="slidenum">
              <a:rPr lang="zh-CN" altLang="en-US"/>
            </a:fld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1"/>
            <p:custDataLst>
              <p:tags r:id="rId3"/>
            </p:custDataLst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 hasCustomPrompt="1"/>
            <p:custDataLst>
              <p:tags r:id="rId2"/>
            </p:custDataLst>
          </p:nvPr>
        </p:nvSpPr>
        <p:spPr>
          <a:xfrm>
            <a:off x="1450361" y="508813"/>
            <a:ext cx="10080538" cy="604837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buNone/>
              <a:defRPr sz="3600" b="1">
                <a:solidFill>
                  <a:schemeClr val="accent5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pPr lvl="0"/>
            <a:r>
              <a:rPr lang="zh-CN" altLang="en-US"/>
              <a:t>单击此处编辑母版文本</a:t>
            </a:r>
            <a:endParaRPr lang="zh-CN" altLang="en-US"/>
          </a:p>
        </p:txBody>
      </p:sp>
    </p:spTree>
  </p:cSld>
  <p:clrMapOvr>
    <a:masterClrMapping/>
  </p:clrMapOvr>
  <p:transition spd="med">
    <p:blinds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www.51pptmoban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 userDrawn="1">
            <p:custDataLst>
              <p:tags r:id="rId2"/>
            </p:custDataLst>
          </p:nvPr>
        </p:nvSpPr>
        <p:spPr>
          <a:xfrm>
            <a:off x="11588708" y="6227910"/>
            <a:ext cx="592087" cy="591471"/>
          </a:xfrm>
          <a:prstGeom prst="ellipse">
            <a:avLst/>
          </a:prstGeom>
          <a:gradFill rotWithShape="1">
            <a:gsLst>
              <a:gs pos="46000">
                <a:srgbClr val="ECECEC"/>
              </a:gs>
              <a:gs pos="96000">
                <a:srgbClr val="F9F9F9"/>
              </a:gs>
              <a:gs pos="4000">
                <a:srgbClr val="B8B8B8"/>
              </a:gs>
            </a:gsLst>
            <a:lin ang="7800000" scaled="0"/>
          </a:gradFill>
          <a:ln w="38100">
            <a:gradFill>
              <a:gsLst>
                <a:gs pos="0">
                  <a:schemeClr val="bg1"/>
                </a:gs>
                <a:gs pos="100000">
                  <a:srgbClr val="D1D1D1"/>
                </a:gs>
              </a:gsLst>
              <a:lin ang="7800000" scaled="0"/>
            </a:gradFill>
          </a:ln>
          <a:effectLst>
            <a:outerShdw blurRad="279400" dist="139700" dir="7800000" sx="101000" sy="101000" algn="ctr" rotWithShape="0">
              <a:schemeClr val="tx1">
                <a:alpha val="70000"/>
              </a:schemeClr>
            </a:outerShdw>
          </a:effectLst>
        </p:spPr>
        <p:txBody>
          <a:bodyPr wrap="none" anchor="ctr"/>
          <a:lstStyle/>
          <a:p>
            <a:pPr algn="ctr" latinLnBrk="1"/>
            <a:endParaRPr kumimoji="1" lang="zh-CN" altLang="en-US" sz="32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11635473" y="6369422"/>
            <a:ext cx="498558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74539849-7CA0-4233-AFC6-094195C6FBB0}" type="slidenum">
              <a:rPr lang="zh-CN" altLang="en-US" sz="1400" smtClean="0">
                <a:solidFill>
                  <a:schemeClr val="bg2">
                    <a:lumMod val="25000"/>
                  </a:schemeClr>
                </a:solidFill>
              </a:rPr>
            </a:fld>
            <a:endParaRPr lang="zh-CN" altLang="en-US" sz="140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本讲内容&amp;金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 userDrawn="1">
            <p:custDataLst>
              <p:tags r:id="rId2"/>
            </p:custDataLst>
          </p:nvPr>
        </p:nvSpPr>
        <p:spPr>
          <a:xfrm>
            <a:off x="322916" y="299720"/>
            <a:ext cx="11483860" cy="6299835"/>
          </a:xfrm>
          <a:prstGeom prst="roundRect">
            <a:avLst>
              <a:gd name="adj" fmla="val 4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>
            <p:custDataLst>
              <p:tags r:id="rId2"/>
            </p:custDataLst>
          </p:nvPr>
        </p:nvSpPr>
        <p:spPr>
          <a:xfrm>
            <a:off x="1999615" y="6355715"/>
            <a:ext cx="4068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9" Type="http://schemas.openxmlformats.org/officeDocument/2006/relationships/tags" Target="../tags/tag79.xml"/><Relationship Id="rId38" Type="http://schemas.openxmlformats.org/officeDocument/2006/relationships/image" Target="../media/image2.png"/><Relationship Id="rId37" Type="http://schemas.openxmlformats.org/officeDocument/2006/relationships/tags" Target="../tags/tag78.xml"/><Relationship Id="rId36" Type="http://schemas.openxmlformats.org/officeDocument/2006/relationships/tags" Target="../tags/tag77.xml"/><Relationship Id="rId35" Type="http://schemas.openxmlformats.org/officeDocument/2006/relationships/image" Target="file:///D:\qq&#25991;&#20214;\712321467\Image\C2C\Image2\%7b75232B38-A165-1FB7-499C-2E1C792CACB5%7d.png" TargetMode="External"/><Relationship Id="rId34" Type="http://schemas.openxmlformats.org/officeDocument/2006/relationships/image" Target="../media/image1.png"/><Relationship Id="rId33" Type="http://schemas.openxmlformats.org/officeDocument/2006/relationships/tags" Target="../tags/tag76.xml"/><Relationship Id="rId32" Type="http://schemas.openxmlformats.org/officeDocument/2006/relationships/tags" Target="../tags/tag75.xml"/><Relationship Id="rId31" Type="http://schemas.openxmlformats.org/officeDocument/2006/relationships/tags" Target="../tags/tag74.xml"/><Relationship Id="rId30" Type="http://schemas.openxmlformats.org/officeDocument/2006/relationships/tags" Target="../tags/tag73.xml"/><Relationship Id="rId3" Type="http://schemas.openxmlformats.org/officeDocument/2006/relationships/slideLayout" Target="../slideLayouts/slideLayout3.xml"/><Relationship Id="rId29" Type="http://schemas.openxmlformats.org/officeDocument/2006/relationships/tags" Target="../tags/tag72.xml"/><Relationship Id="rId28" Type="http://schemas.openxmlformats.org/officeDocument/2006/relationships/tags" Target="../tags/tag71.xml"/><Relationship Id="rId27" Type="http://schemas.openxmlformats.org/officeDocument/2006/relationships/tags" Target="../tags/tag70.xml"/><Relationship Id="rId26" Type="http://schemas.openxmlformats.org/officeDocument/2006/relationships/tags" Target="../tags/tag69.xml"/><Relationship Id="rId25" Type="http://schemas.openxmlformats.org/officeDocument/2006/relationships/tags" Target="../tags/tag68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21"/>
          <p:cNvSpPr>
            <a:spLocks noGrp="1"/>
          </p:cNvSpPr>
          <p:nvPr>
            <p:ph type="title"/>
            <p:custDataLst>
              <p:tags r:id="rId25"/>
            </p:custDataLst>
          </p:nvPr>
        </p:nvSpPr>
        <p:spPr>
          <a:xfrm>
            <a:off x="609600" y="152400"/>
            <a:ext cx="10985500" cy="9906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027" name="文本占位符 12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609600" y="1219200"/>
            <a:ext cx="10985500" cy="49101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  <p:custDataLst>
              <p:tags r:id="rId27"/>
            </p:custDataLst>
          </p:nvPr>
        </p:nvSpPr>
        <p:spPr>
          <a:xfrm>
            <a:off x="8543925" y="6356350"/>
            <a:ext cx="305435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ct val="0"/>
              </a:spcBef>
              <a:spcAft>
                <a:spcPct val="0"/>
              </a:spcAft>
              <a:defRPr kumimoji="0" sz="14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81DB19-C83B-4028-876C-DDBBF918EEDF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  <p:custDataLst>
              <p:tags r:id="rId28"/>
            </p:custDataLst>
          </p:nvPr>
        </p:nvSpPr>
        <p:spPr>
          <a:xfrm>
            <a:off x="3868738" y="6356350"/>
            <a:ext cx="4678363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ct val="0"/>
              </a:spcBef>
              <a:spcAft>
                <a:spcPct val="0"/>
              </a:spcAft>
              <a:defRPr kumimoji="0" sz="14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  <p:custDataLst>
              <p:tags r:id="rId29"/>
            </p:custDataLst>
          </p:nvPr>
        </p:nvSpPr>
        <p:spPr>
          <a:xfrm>
            <a:off x="817563" y="6356350"/>
            <a:ext cx="2644775" cy="365125"/>
          </a:xfrm>
          <a:prstGeom prst="rect">
            <a:avLst/>
          </a:prstGeom>
        </p:spPr>
        <p:txBody>
          <a:bodyPr vert="horz"/>
          <a:lstStyle>
            <a:lvl1pPr>
              <a:defRPr sz="1400">
                <a:solidFill>
                  <a:schemeClr val="tx2"/>
                </a:solidFill>
                <a:latin typeface="Gill Sans MT" panose="020B0502020104020203" pitchFamily="34" charset="0"/>
                <a:ea typeface="华文新魏" panose="0201080004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/>
            </a:fld>
            <a:endParaRPr lang="zh-CN" altLang="en-US"/>
          </a:p>
        </p:txBody>
      </p:sp>
      <p:sp>
        <p:nvSpPr>
          <p:cNvPr id="28" name="直接连接符 27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09600" y="6353175"/>
            <a:ext cx="109855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直接连接符 28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609600" y="1143000"/>
            <a:ext cx="109855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等腰三角形 9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 rot="5400000">
            <a:off x="591344" y="6447631"/>
            <a:ext cx="190500" cy="16033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8" name="图片 1073743875" descr="学科网 zxxk.com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 r:link="rId3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1029" name="图片 1073743875" descr="学科网 zxxk.com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4" r:link="rId3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1030" name="图片 1073743875" descr="学科网 zxxk.com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 r:link="rId3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1031" name="图片 1073743875" descr="学科网 zxxk.com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38" r:link="rId3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  <a:ea typeface="宋体" panose="02010600030101010101" pitchFamily="2" charset="-122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anose="05040102010807070707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005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anose="05040102010807070707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anose="05040102010807070707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anose="05000000000000000000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 panose="05040102010807070707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 panose="05040102010807070707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 panose="05040102010807070707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 panose="05040102010807070707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8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image" Target="../media/image6.png"/><Relationship Id="rId1" Type="http://schemas.openxmlformats.org/officeDocument/2006/relationships/tags" Target="../tags/tag10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tags" Target="../tags/tag107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129.xml"/><Relationship Id="rId1" Type="http://schemas.openxmlformats.org/officeDocument/2006/relationships/tags" Target="../tags/tag120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tags" Target="../tags/tag13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tags" Target="../tags/tag14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60.xml"/><Relationship Id="rId8" Type="http://schemas.openxmlformats.org/officeDocument/2006/relationships/tags" Target="../tags/tag159.xml"/><Relationship Id="rId7" Type="http://schemas.openxmlformats.org/officeDocument/2006/relationships/tags" Target="../tags/tag158.xml"/><Relationship Id="rId6" Type="http://schemas.openxmlformats.org/officeDocument/2006/relationships/tags" Target="../tags/tag157.xml"/><Relationship Id="rId5" Type="http://schemas.openxmlformats.org/officeDocument/2006/relationships/tags" Target="../tags/tag156.xml"/><Relationship Id="rId4" Type="http://schemas.openxmlformats.org/officeDocument/2006/relationships/tags" Target="../tags/tag155.xml"/><Relationship Id="rId3" Type="http://schemas.openxmlformats.org/officeDocument/2006/relationships/tags" Target="../tags/tag154.xml"/><Relationship Id="rId22" Type="http://schemas.openxmlformats.org/officeDocument/2006/relationships/notesSlide" Target="../notesSlides/notesSlide7.xml"/><Relationship Id="rId21" Type="http://schemas.openxmlformats.org/officeDocument/2006/relationships/slideLayout" Target="../slideLayouts/slideLayout6.xml"/><Relationship Id="rId20" Type="http://schemas.openxmlformats.org/officeDocument/2006/relationships/tags" Target="../tags/tag171.xml"/><Relationship Id="rId2" Type="http://schemas.openxmlformats.org/officeDocument/2006/relationships/image" Target="../media/image7.png"/><Relationship Id="rId19" Type="http://schemas.openxmlformats.org/officeDocument/2006/relationships/tags" Target="../tags/tag170.xml"/><Relationship Id="rId18" Type="http://schemas.openxmlformats.org/officeDocument/2006/relationships/tags" Target="../tags/tag169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tags" Target="../tags/tag161.xml"/><Relationship Id="rId1" Type="http://schemas.openxmlformats.org/officeDocument/2006/relationships/tags" Target="../tags/tag15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175.xml"/><Relationship Id="rId1" Type="http://schemas.openxmlformats.org/officeDocument/2006/relationships/tags" Target="../tags/tag174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tags" Target="../tags/tag177.xml"/><Relationship Id="rId1" Type="http://schemas.openxmlformats.org/officeDocument/2006/relationships/tags" Target="../tags/tag176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image" Target="../media/image8.jpeg"/><Relationship Id="rId2" Type="http://schemas.openxmlformats.org/officeDocument/2006/relationships/tags" Target="../tags/tag182.xml"/><Relationship Id="rId1" Type="http://schemas.openxmlformats.org/officeDocument/2006/relationships/tags" Target="../tags/tag18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92.xml"/><Relationship Id="rId7" Type="http://schemas.openxmlformats.org/officeDocument/2006/relationships/tags" Target="../tags/tag191.xml"/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tags" Target="../tags/tag18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01.xml"/><Relationship Id="rId8" Type="http://schemas.openxmlformats.org/officeDocument/2006/relationships/tags" Target="../tags/tag200.xml"/><Relationship Id="rId7" Type="http://schemas.openxmlformats.org/officeDocument/2006/relationships/tags" Target="../tags/tag199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3" Type="http://schemas.openxmlformats.org/officeDocument/2006/relationships/tags" Target="../tags/tag195.xml"/><Relationship Id="rId27" Type="http://schemas.openxmlformats.org/officeDocument/2006/relationships/notesSlide" Target="../notesSlides/notesSlide9.xml"/><Relationship Id="rId26" Type="http://schemas.openxmlformats.org/officeDocument/2006/relationships/slideLayout" Target="../slideLayouts/slideLayout6.xml"/><Relationship Id="rId25" Type="http://schemas.openxmlformats.org/officeDocument/2006/relationships/tags" Target="../tags/tag217.xml"/><Relationship Id="rId24" Type="http://schemas.openxmlformats.org/officeDocument/2006/relationships/tags" Target="../tags/tag216.xml"/><Relationship Id="rId23" Type="http://schemas.openxmlformats.org/officeDocument/2006/relationships/tags" Target="../tags/tag215.xml"/><Relationship Id="rId22" Type="http://schemas.openxmlformats.org/officeDocument/2006/relationships/tags" Target="../tags/tag214.xml"/><Relationship Id="rId21" Type="http://schemas.openxmlformats.org/officeDocument/2006/relationships/tags" Target="../tags/tag213.xml"/><Relationship Id="rId20" Type="http://schemas.openxmlformats.org/officeDocument/2006/relationships/tags" Target="../tags/tag212.xml"/><Relationship Id="rId2" Type="http://schemas.openxmlformats.org/officeDocument/2006/relationships/tags" Target="../tags/tag194.xml"/><Relationship Id="rId19" Type="http://schemas.openxmlformats.org/officeDocument/2006/relationships/tags" Target="../tags/tag211.xml"/><Relationship Id="rId18" Type="http://schemas.openxmlformats.org/officeDocument/2006/relationships/tags" Target="../tags/tag210.xml"/><Relationship Id="rId17" Type="http://schemas.openxmlformats.org/officeDocument/2006/relationships/tags" Target="../tags/tag209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tags" Target="../tags/tag204.xml"/><Relationship Id="rId11" Type="http://schemas.openxmlformats.org/officeDocument/2006/relationships/tags" Target="../tags/tag203.xml"/><Relationship Id="rId10" Type="http://schemas.openxmlformats.org/officeDocument/2006/relationships/tags" Target="../tags/tag202.xml"/><Relationship Id="rId1" Type="http://schemas.openxmlformats.org/officeDocument/2006/relationships/tags" Target="../tags/tag193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29.xml"/><Relationship Id="rId8" Type="http://schemas.openxmlformats.org/officeDocument/2006/relationships/tags" Target="../tags/tag228.xml"/><Relationship Id="rId7" Type="http://schemas.openxmlformats.org/officeDocument/2006/relationships/tags" Target="../tags/tag227.xml"/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3" Type="http://schemas.openxmlformats.org/officeDocument/2006/relationships/notesSlide" Target="../notesSlides/notesSlide10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31.xml"/><Relationship Id="rId10" Type="http://schemas.openxmlformats.org/officeDocument/2006/relationships/tags" Target="../tags/tag230.xml"/><Relationship Id="rId1" Type="http://schemas.openxmlformats.org/officeDocument/2006/relationships/tags" Target="../tags/tag22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242.xml"/><Relationship Id="rId8" Type="http://schemas.openxmlformats.org/officeDocument/2006/relationships/tags" Target="../tags/tag241.xml"/><Relationship Id="rId7" Type="http://schemas.openxmlformats.org/officeDocument/2006/relationships/tags" Target="../tags/tag240.xml"/><Relationship Id="rId6" Type="http://schemas.openxmlformats.org/officeDocument/2006/relationships/tags" Target="../tags/tag239.xml"/><Relationship Id="rId5" Type="http://schemas.openxmlformats.org/officeDocument/2006/relationships/tags" Target="../tags/tag238.xml"/><Relationship Id="rId4" Type="http://schemas.openxmlformats.org/officeDocument/2006/relationships/tags" Target="../tags/tag237.xml"/><Relationship Id="rId3" Type="http://schemas.openxmlformats.org/officeDocument/2006/relationships/tags" Target="../tags/tag236.xml"/><Relationship Id="rId2" Type="http://schemas.openxmlformats.org/officeDocument/2006/relationships/tags" Target="../tags/tag235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3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48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" Type="http://schemas.openxmlformats.org/officeDocument/2006/relationships/image" Target="../media/image9.png"/><Relationship Id="rId1" Type="http://schemas.openxmlformats.org/officeDocument/2006/relationships/tags" Target="../tags/tag243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" Type="http://schemas.openxmlformats.org/officeDocument/2006/relationships/tags" Target="../tags/tag249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tags" Target="../tags/tag257.xml"/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" Type="http://schemas.openxmlformats.org/officeDocument/2006/relationships/tags" Target="../tags/tag254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60.xml"/><Relationship Id="rId2" Type="http://schemas.openxmlformats.org/officeDocument/2006/relationships/tags" Target="../tags/tag259.xml"/><Relationship Id="rId1" Type="http://schemas.openxmlformats.org/officeDocument/2006/relationships/tags" Target="../tags/tag25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4.xml"/><Relationship Id="rId1" Type="http://schemas.openxmlformats.org/officeDocument/2006/relationships/tags" Target="../tags/tag26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tags" Target="../tags/tag266.xml"/><Relationship Id="rId1" Type="http://schemas.openxmlformats.org/officeDocument/2006/relationships/tags" Target="../tags/tag265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274.xml"/><Relationship Id="rId4" Type="http://schemas.openxmlformats.org/officeDocument/2006/relationships/tags" Target="../tags/tag273.xml"/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tags" Target="../tags/tag270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283.xml"/><Relationship Id="rId8" Type="http://schemas.openxmlformats.org/officeDocument/2006/relationships/tags" Target="../tags/tag282.xml"/><Relationship Id="rId7" Type="http://schemas.openxmlformats.org/officeDocument/2006/relationships/tags" Target="../tags/tag281.xml"/><Relationship Id="rId6" Type="http://schemas.openxmlformats.org/officeDocument/2006/relationships/tags" Target="../tags/tag280.xml"/><Relationship Id="rId5" Type="http://schemas.openxmlformats.org/officeDocument/2006/relationships/tags" Target="../tags/tag279.xml"/><Relationship Id="rId4" Type="http://schemas.openxmlformats.org/officeDocument/2006/relationships/tags" Target="../tags/tag278.xml"/><Relationship Id="rId3" Type="http://schemas.openxmlformats.org/officeDocument/2006/relationships/tags" Target="../tags/tag277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294.xml"/><Relationship Id="rId2" Type="http://schemas.openxmlformats.org/officeDocument/2006/relationships/tags" Target="../tags/tag276.xml"/><Relationship Id="rId19" Type="http://schemas.openxmlformats.org/officeDocument/2006/relationships/tags" Target="../tags/tag293.xml"/><Relationship Id="rId18" Type="http://schemas.openxmlformats.org/officeDocument/2006/relationships/tags" Target="../tags/tag292.xml"/><Relationship Id="rId17" Type="http://schemas.openxmlformats.org/officeDocument/2006/relationships/tags" Target="../tags/tag291.xml"/><Relationship Id="rId16" Type="http://schemas.openxmlformats.org/officeDocument/2006/relationships/tags" Target="../tags/tag290.xml"/><Relationship Id="rId15" Type="http://schemas.openxmlformats.org/officeDocument/2006/relationships/tags" Target="../tags/tag289.xml"/><Relationship Id="rId14" Type="http://schemas.openxmlformats.org/officeDocument/2006/relationships/tags" Target="../tags/tag288.xml"/><Relationship Id="rId13" Type="http://schemas.openxmlformats.org/officeDocument/2006/relationships/tags" Target="../tags/tag287.xml"/><Relationship Id="rId12" Type="http://schemas.openxmlformats.org/officeDocument/2006/relationships/tags" Target="../tags/tag286.xml"/><Relationship Id="rId11" Type="http://schemas.openxmlformats.org/officeDocument/2006/relationships/tags" Target="../tags/tag285.xml"/><Relationship Id="rId10" Type="http://schemas.openxmlformats.org/officeDocument/2006/relationships/tags" Target="../tags/tag284.xml"/><Relationship Id="rId1" Type="http://schemas.openxmlformats.org/officeDocument/2006/relationships/tags" Target="../tags/tag275.xml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99.xml"/><Relationship Id="rId4" Type="http://schemas.openxmlformats.org/officeDocument/2006/relationships/tags" Target="../tags/tag298.xml"/><Relationship Id="rId3" Type="http://schemas.openxmlformats.org/officeDocument/2006/relationships/tags" Target="../tags/tag297.xml"/><Relationship Id="rId2" Type="http://schemas.openxmlformats.org/officeDocument/2006/relationships/tags" Target="../tags/tag296.xml"/><Relationship Id="rId1" Type="http://schemas.openxmlformats.org/officeDocument/2006/relationships/tags" Target="../tags/tag295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308.xml"/><Relationship Id="rId8" Type="http://schemas.openxmlformats.org/officeDocument/2006/relationships/tags" Target="../tags/tag307.xml"/><Relationship Id="rId7" Type="http://schemas.openxmlformats.org/officeDocument/2006/relationships/tags" Target="../tags/tag306.xml"/><Relationship Id="rId6" Type="http://schemas.openxmlformats.org/officeDocument/2006/relationships/tags" Target="../tags/tag305.xml"/><Relationship Id="rId5" Type="http://schemas.openxmlformats.org/officeDocument/2006/relationships/tags" Target="../tags/tag304.xml"/><Relationship Id="rId4" Type="http://schemas.openxmlformats.org/officeDocument/2006/relationships/tags" Target="../tags/tag303.xml"/><Relationship Id="rId3" Type="http://schemas.openxmlformats.org/officeDocument/2006/relationships/tags" Target="../tags/tag302.xml"/><Relationship Id="rId2" Type="http://schemas.openxmlformats.org/officeDocument/2006/relationships/tags" Target="../tags/tag301.xml"/><Relationship Id="rId11" Type="http://schemas.openxmlformats.org/officeDocument/2006/relationships/notesSlide" Target="../notesSlides/notesSlide13.xml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300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13.xml"/><Relationship Id="rId2" Type="http://schemas.openxmlformats.org/officeDocument/2006/relationships/tags" Target="../tags/tag312.xml"/><Relationship Id="rId1" Type="http://schemas.openxmlformats.org/officeDocument/2006/relationships/tags" Target="../tags/tag311.xml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319.xml"/><Relationship Id="rId5" Type="http://schemas.openxmlformats.org/officeDocument/2006/relationships/tags" Target="../tags/tag318.xml"/><Relationship Id="rId4" Type="http://schemas.openxmlformats.org/officeDocument/2006/relationships/tags" Target="../tags/tag317.xml"/><Relationship Id="rId3" Type="http://schemas.openxmlformats.org/officeDocument/2006/relationships/tags" Target="../tags/tag316.xml"/><Relationship Id="rId2" Type="http://schemas.openxmlformats.org/officeDocument/2006/relationships/tags" Target="../tags/tag315.xml"/><Relationship Id="rId1" Type="http://schemas.openxmlformats.org/officeDocument/2006/relationships/tags" Target="../tags/tag314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328.xml"/><Relationship Id="rId8" Type="http://schemas.openxmlformats.org/officeDocument/2006/relationships/tags" Target="../tags/tag327.xml"/><Relationship Id="rId7" Type="http://schemas.openxmlformats.org/officeDocument/2006/relationships/tags" Target="../tags/tag326.xml"/><Relationship Id="rId6" Type="http://schemas.openxmlformats.org/officeDocument/2006/relationships/tags" Target="../tags/tag325.xml"/><Relationship Id="rId5" Type="http://schemas.openxmlformats.org/officeDocument/2006/relationships/tags" Target="../tags/tag324.xml"/><Relationship Id="rId4" Type="http://schemas.openxmlformats.org/officeDocument/2006/relationships/tags" Target="../tags/tag323.xml"/><Relationship Id="rId3" Type="http://schemas.openxmlformats.org/officeDocument/2006/relationships/tags" Target="../tags/tag322.xml"/><Relationship Id="rId2" Type="http://schemas.openxmlformats.org/officeDocument/2006/relationships/tags" Target="../tags/tag321.xml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320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335.xml"/><Relationship Id="rId4" Type="http://schemas.openxmlformats.org/officeDocument/2006/relationships/tags" Target="../tags/tag334.xml"/><Relationship Id="rId3" Type="http://schemas.openxmlformats.org/officeDocument/2006/relationships/tags" Target="../tags/tag333.xml"/><Relationship Id="rId2" Type="http://schemas.openxmlformats.org/officeDocument/2006/relationships/tags" Target="../tags/tag332.xml"/><Relationship Id="rId1" Type="http://schemas.openxmlformats.org/officeDocument/2006/relationships/tags" Target="../tags/tag331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343.xml"/><Relationship Id="rId8" Type="http://schemas.openxmlformats.org/officeDocument/2006/relationships/tags" Target="../tags/tag342.xml"/><Relationship Id="rId7" Type="http://schemas.openxmlformats.org/officeDocument/2006/relationships/image" Target="../media/image10.png"/><Relationship Id="rId6" Type="http://schemas.openxmlformats.org/officeDocument/2006/relationships/tags" Target="../tags/tag341.xml"/><Relationship Id="rId5" Type="http://schemas.openxmlformats.org/officeDocument/2006/relationships/tags" Target="../tags/tag340.xml"/><Relationship Id="rId4" Type="http://schemas.openxmlformats.org/officeDocument/2006/relationships/tags" Target="../tags/tag339.xml"/><Relationship Id="rId3" Type="http://schemas.openxmlformats.org/officeDocument/2006/relationships/tags" Target="../tags/tag338.xml"/><Relationship Id="rId2" Type="http://schemas.openxmlformats.org/officeDocument/2006/relationships/tags" Target="../tags/tag337.xml"/><Relationship Id="rId13" Type="http://schemas.openxmlformats.org/officeDocument/2006/relationships/notesSlide" Target="../notesSlides/notesSlide15.xml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345.xml"/><Relationship Id="rId10" Type="http://schemas.openxmlformats.org/officeDocument/2006/relationships/tags" Target="../tags/tag344.xml"/><Relationship Id="rId1" Type="http://schemas.openxmlformats.org/officeDocument/2006/relationships/tags" Target="../tags/tag336.xml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352.xml"/><Relationship Id="rId4" Type="http://schemas.openxmlformats.org/officeDocument/2006/relationships/tags" Target="../tags/tag351.xml"/><Relationship Id="rId3" Type="http://schemas.openxmlformats.org/officeDocument/2006/relationships/tags" Target="../tags/tag350.xml"/><Relationship Id="rId2" Type="http://schemas.openxmlformats.org/officeDocument/2006/relationships/tags" Target="../tags/tag349.xml"/><Relationship Id="rId1" Type="http://schemas.openxmlformats.org/officeDocument/2006/relationships/tags" Target="../tags/tag348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362.xml"/><Relationship Id="rId7" Type="http://schemas.openxmlformats.org/officeDocument/2006/relationships/tags" Target="../tags/tag361.xml"/><Relationship Id="rId6" Type="http://schemas.openxmlformats.org/officeDocument/2006/relationships/tags" Target="../tags/tag360.xml"/><Relationship Id="rId5" Type="http://schemas.openxmlformats.org/officeDocument/2006/relationships/tags" Target="../tags/tag359.xml"/><Relationship Id="rId4" Type="http://schemas.openxmlformats.org/officeDocument/2006/relationships/tags" Target="../tags/tag358.xml"/><Relationship Id="rId3" Type="http://schemas.openxmlformats.org/officeDocument/2006/relationships/tags" Target="../tags/tag357.xml"/><Relationship Id="rId2" Type="http://schemas.openxmlformats.org/officeDocument/2006/relationships/tags" Target="../tags/tag356.xml"/><Relationship Id="rId10" Type="http://schemas.openxmlformats.org/officeDocument/2006/relationships/notesSlide" Target="../notesSlides/notesSlide17.xml"/><Relationship Id="rId1" Type="http://schemas.openxmlformats.org/officeDocument/2006/relationships/tags" Target="../tags/tag355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tags" Target="../tags/tag373.xml"/><Relationship Id="rId8" Type="http://schemas.openxmlformats.org/officeDocument/2006/relationships/tags" Target="../tags/tag372.xml"/><Relationship Id="rId7" Type="http://schemas.openxmlformats.org/officeDocument/2006/relationships/tags" Target="../tags/tag371.xml"/><Relationship Id="rId6" Type="http://schemas.openxmlformats.org/officeDocument/2006/relationships/tags" Target="../tags/tag370.xml"/><Relationship Id="rId5" Type="http://schemas.openxmlformats.org/officeDocument/2006/relationships/tags" Target="../tags/tag369.xml"/><Relationship Id="rId4" Type="http://schemas.openxmlformats.org/officeDocument/2006/relationships/tags" Target="../tags/tag368.xml"/><Relationship Id="rId3" Type="http://schemas.openxmlformats.org/officeDocument/2006/relationships/tags" Target="../tags/tag367.xml"/><Relationship Id="rId2" Type="http://schemas.openxmlformats.org/officeDocument/2006/relationships/tags" Target="../tags/tag366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374.xml"/><Relationship Id="rId1" Type="http://schemas.openxmlformats.org/officeDocument/2006/relationships/tags" Target="../tags/tag36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376.xml"/><Relationship Id="rId1" Type="http://schemas.openxmlformats.org/officeDocument/2006/relationships/tags" Target="../tags/tag37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78.xml"/><Relationship Id="rId1" Type="http://schemas.openxmlformats.org/officeDocument/2006/relationships/tags" Target="../tags/tag3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4921250" y="2188210"/>
            <a:ext cx="7089775" cy="2717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750420" y="1412776"/>
            <a:ext cx="3797935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第五课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正确运用判断</a:t>
            </a:r>
            <a:endParaRPr lang="zh-CN" altLang="zh-CN" sz="28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458829" y="2890987"/>
            <a:ext cx="6381115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zh-CN" sz="44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第三框 </a:t>
            </a:r>
            <a:endParaRPr lang="zh-CN" altLang="zh-CN" sz="4400" b="1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zh-CN" sz="44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正确运用复合判断</a:t>
            </a:r>
            <a:endParaRPr lang="zh-CN" altLang="zh-CN" sz="4400" b="1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/>
          <p:nvPr>
            <p:custDataLst>
              <p:tags r:id="rId4"/>
            </p:custDataLst>
          </p:nvPr>
        </p:nvPicPr>
        <p:blipFill>
          <a:blip r:embed="rId5"/>
          <a:srcRect l="15824" t="1317" r="11519" b="442"/>
          <a:stretch>
            <a:fillRect/>
          </a:stretch>
        </p:blipFill>
        <p:spPr>
          <a:xfrm>
            <a:off x="257175" y="433705"/>
            <a:ext cx="4663440" cy="57804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86630" y="2716530"/>
            <a:ext cx="6059805" cy="8299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一、复合判断及其种类</a:t>
            </a:r>
            <a:endParaRPr lang="zh-CN" altLang="en-US" sz="4000" b="1">
              <a:solidFill>
                <a:srgbClr val="FF000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1" name="图片 100"/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58570" y="1962785"/>
            <a:ext cx="2980690" cy="24117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4638834" y="3414657"/>
            <a:ext cx="812879" cy="4112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735655" y="3398496"/>
            <a:ext cx="812879" cy="4112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26"/>
          <p:cNvSpPr/>
          <p:nvPr>
            <p:custDataLst>
              <p:tags r:id="rId1"/>
            </p:custDataLst>
          </p:nvPr>
        </p:nvSpPr>
        <p:spPr>
          <a:xfrm>
            <a:off x="5310262" y="3430961"/>
            <a:ext cx="2016226" cy="408877"/>
          </a:xfrm>
          <a:prstGeom prst="roundRect">
            <a:avLst/>
          </a:prstGeom>
          <a:solidFill>
            <a:srgbClr val="FFFF00"/>
          </a:solidFill>
          <a:ln w="28575" cmpd="sng">
            <a:noFill/>
            <a:prstDash val="solid"/>
          </a:ln>
        </p:spPr>
        <p:txBody>
          <a:bodyPr wrap="none" fromWordArt="1">
            <a:prstTxWarp prst="textTriangle">
              <a:avLst>
                <a:gd name="adj" fmla="val 50000"/>
              </a:avLst>
            </a:prstTxWarp>
            <a:normAutofit fontScale="77500" lnSpcReduction="20000"/>
            <a:scene3d>
              <a:camera prst="legacyObliqueTopLeft">
                <a:rot lat="0" lon="0" rev="0"/>
              </a:camera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endParaRPr lang="zh-CN" altLang="en-US" sz="2695">
              <a:solidFill>
                <a:schemeClr val="accent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8" name="圆角矩形 26"/>
          <p:cNvSpPr/>
          <p:nvPr>
            <p:custDataLst>
              <p:tags r:id="rId2"/>
            </p:custDataLst>
          </p:nvPr>
        </p:nvSpPr>
        <p:spPr>
          <a:xfrm>
            <a:off x="3548535" y="3356011"/>
            <a:ext cx="1329679" cy="477055"/>
          </a:xfrm>
          <a:prstGeom prst="roundRect">
            <a:avLst/>
          </a:prstGeom>
          <a:solidFill>
            <a:srgbClr val="FFFF00"/>
          </a:solidFill>
          <a:ln w="28575" cmpd="sng">
            <a:noFill/>
            <a:prstDash val="solid"/>
          </a:ln>
        </p:spPr>
        <p:txBody>
          <a:bodyPr wrap="none" fromWordArt="1">
            <a:prstTxWarp prst="textTriangle">
              <a:avLst>
                <a:gd name="adj" fmla="val 50000"/>
              </a:avLst>
            </a:prstTxWarp>
            <a:normAutofit fontScale="92500" lnSpcReduction="20000"/>
            <a:scene3d>
              <a:camera prst="legacyObliqueTopLeft">
                <a:rot lat="0" lon="0" rev="0"/>
              </a:camera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endParaRPr lang="zh-CN" altLang="en-US" sz="2695">
              <a:solidFill>
                <a:schemeClr val="accent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1" name="矩形 1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678" y="270706"/>
            <a:ext cx="4553585" cy="57340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en-US" altLang="zh-CN" sz="2795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  </a:t>
            </a:r>
            <a:r>
              <a:rPr lang="zh-CN" altLang="en-US" sz="2795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一、</a:t>
            </a:r>
            <a:r>
              <a:rPr lang="zh-CN" sz="2795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复合判断</a:t>
            </a:r>
            <a:r>
              <a:rPr lang="zh-CN" sz="2795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及其类型</a:t>
            </a:r>
            <a:endParaRPr lang="zh-CN" altLang="en-US" sz="2795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endParaRPr lang="zh-CN" altLang="en-US" sz="2795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203630" y="976645"/>
            <a:ext cx="1600438" cy="49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595" b="1" dirty="0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</a:t>
            </a:r>
            <a:r>
              <a:rPr lang="zh-CN" altLang="en-US" sz="2595" b="1" dirty="0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含义：</a:t>
            </a:r>
            <a:endParaRPr lang="zh-CN" altLang="en-US" sz="2595" b="1" dirty="0">
              <a:solidFill>
                <a:srgbClr val="C0000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203630" y="1617961"/>
            <a:ext cx="1377150" cy="49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lvl="0"/>
            <a:r>
              <a:rPr lang="en-US" altLang="zh-CN" sz="2595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2.构成：</a:t>
            </a:r>
            <a:endParaRPr lang="en-US" altLang="zh-CN" sz="2595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408910" y="965121"/>
            <a:ext cx="4998593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600" dirty="0">
                <a:effectLst/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是</a:t>
            </a:r>
            <a:r>
              <a:rPr sz="2600" dirty="0" err="1">
                <a:effectLst/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其本身</a:t>
            </a:r>
            <a:r>
              <a:rPr sz="2600" dirty="0" err="1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包含其他判断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的判断。</a:t>
            </a:r>
            <a:endParaRPr lang="zh-CN" altLang="en-US" sz="2600" dirty="0"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408910" y="1577621"/>
            <a:ext cx="10819262" cy="1512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sz="2600" b="1" dirty="0"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由</a:t>
            </a:r>
            <a:r>
              <a:rPr lang="zh-CN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联结词</a:t>
            </a:r>
            <a:r>
              <a:rPr lang="en-US" altLang="zh-CN" sz="2600" b="1" dirty="0"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+</a:t>
            </a:r>
            <a:r>
              <a:rPr lang="zh-CN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支判断</a:t>
            </a:r>
            <a:r>
              <a:rPr lang="zh-CN" sz="2600" b="1" dirty="0"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两部分组成。</a:t>
            </a:r>
            <a:endParaRPr lang="en-US" altLang="zh-CN" sz="2600" b="1" dirty="0"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2600" dirty="0"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</a:rPr>
              <a:t>①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</a:rPr>
              <a:t>支判断：</a:t>
            </a:r>
            <a:r>
              <a:rPr lang="zh-CN" altLang="en-US" sz="2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组成复合判断的判断</a:t>
            </a:r>
            <a:endParaRPr lang="en-US" altLang="zh-CN" sz="2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</a:rPr>
              <a:t>②联结词：</a:t>
            </a:r>
            <a:r>
              <a:rPr lang="zh-CN" altLang="zh-CN" sz="2600" dirty="0"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</a:rPr>
              <a:t>联结支判断的词项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</a:rPr>
              <a:t>。</a:t>
            </a:r>
            <a:endParaRPr lang="zh-CN" altLang="zh-CN" sz="2600" dirty="0"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485726" y="3391363"/>
            <a:ext cx="10748878" cy="47705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txBody>
          <a:bodyPr wrap="square" rtlCol="0" anchor="t">
            <a:spAutoFit/>
          </a:bodyPr>
          <a:lstStyle/>
          <a:p>
            <a:r>
              <a:rPr lang="zh-CN" altLang="en-US" sz="25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例：清明假期，不仅天气晴朗而且景区游客众多</a:t>
            </a:r>
            <a:r>
              <a:rPr sz="25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sz="25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818541" y="2763823"/>
            <a:ext cx="1152128" cy="47705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zh-CN" altLang="zh-CN" sz="25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支判断</a:t>
            </a:r>
            <a:endParaRPr lang="zh-CN" altLang="en-US" sz="25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09857" y="4098686"/>
            <a:ext cx="1264473" cy="4112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5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联结项</a:t>
            </a:r>
            <a:endParaRPr lang="zh-CN" altLang="en-US" sz="25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203630" y="4658473"/>
            <a:ext cx="1377150" cy="49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lvl="0"/>
            <a:r>
              <a:rPr lang="en-US" altLang="zh-CN" sz="2595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3.</a:t>
            </a:r>
            <a:r>
              <a:rPr lang="zh-CN" altLang="en-US" sz="2595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种类</a:t>
            </a:r>
            <a:r>
              <a:rPr lang="en-US" altLang="zh-CN" sz="2595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：</a:t>
            </a:r>
            <a:endParaRPr lang="en-US" altLang="zh-CN" sz="2595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08910" y="4539498"/>
            <a:ext cx="10009112" cy="1221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dirty="0" err="1">
                <a:solidFill>
                  <a:srgbClr val="000000"/>
                </a:solidFill>
                <a:latin typeface="Georgia" panose="02040502050405020303" charset="0"/>
                <a:ea typeface="汉仪中宋简" panose="02010600000101010101" charset="-122"/>
              </a:rPr>
              <a:t>根据断定情况的不同，</a:t>
            </a:r>
            <a:r>
              <a:rPr lang="en-US" altLang="zh-CN" sz="2600" dirty="0" err="1">
                <a:solidFill>
                  <a:srgbClr val="000000"/>
                </a:solidFill>
                <a:latin typeface="Georgia" panose="02040502050405020303" charset="0"/>
                <a:ea typeface="汉仪中宋简" panose="02010600000101010101" charset="-122"/>
                <a:cs typeface="黑体" panose="02010609060101010101" charset="-122"/>
              </a:rPr>
              <a:t>复合判断分为</a:t>
            </a:r>
            <a:r>
              <a:rPr lang="zh-CN" altLang="zh-CN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联言判断、选言判断和假言判断</a:t>
            </a:r>
            <a:r>
              <a:rPr lang="zh-CN" altLang="zh-CN" sz="2600" dirty="0">
                <a:solidFill>
                  <a:srgbClr val="000000"/>
                </a:solidFill>
                <a:latin typeface="Georgia" panose="02040502050405020303" charset="0"/>
                <a:ea typeface="汉仪中宋简" panose="02010600000101010101" charset="-122"/>
                <a:cs typeface="黑体" panose="02010609060101010101" charset="-122"/>
              </a:rPr>
              <a:t>等多个种类。</a:t>
            </a:r>
            <a:endParaRPr lang="zh-CN" altLang="en-US" sz="2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6" grpId="0" animBg="1"/>
      <p:bldP spid="10" grpId="0" animBg="1"/>
      <p:bldP spid="8" grpId="0" animBg="1"/>
      <p:bldP spid="5" grpId="0"/>
      <p:bldP spid="6" grpId="0" animBg="1"/>
      <p:bldP spid="7" grpId="0" animBg="1" build="p"/>
      <p:bldP spid="18" grpId="0" animBg="1"/>
      <p:bldP spid="13" grpId="0" animBg="1"/>
      <p:bldP spid="17" grpId="0" animBg="1"/>
      <p:bldP spid="20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12204700" y="11328400"/>
            <a:ext cx="0" cy="0"/>
          </a:xfrm>
          <a:prstGeom prst="rect">
            <a:avLst/>
          </a:prstGeom>
          <a:ln>
            <a:noFill/>
          </a:ln>
        </p:spPr>
      </p:pic>
      <p:sp>
        <p:nvSpPr>
          <p:cNvPr id="11" name="文本框 2"/>
          <p:cNvSpPr txBox="1"/>
          <p:nvPr>
            <p:custDataLst>
              <p:tags r:id="rId3"/>
            </p:custDataLst>
          </p:nvPr>
        </p:nvSpPr>
        <p:spPr>
          <a:xfrm>
            <a:off x="717798" y="1478916"/>
            <a:ext cx="10769103" cy="3022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fontAlgn="auto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26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(1)</a:t>
            </a:r>
            <a:r>
              <a:rPr lang="zh-CN" altLang="en-US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联言判断：</a:t>
            </a:r>
            <a:r>
              <a:rPr lang="zh-CN" altLang="en-US" sz="26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断定对象的</a:t>
            </a:r>
            <a:r>
              <a:rPr lang="zh-CN" altLang="en-US" sz="2600" u="sng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几种情况同时存在</a:t>
            </a:r>
            <a:endParaRPr lang="en-US" altLang="zh-CN" sz="26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</a:pPr>
            <a:endParaRPr lang="en-US" altLang="zh-CN" sz="26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</a:pPr>
            <a:r>
              <a:rPr lang="en-US" altLang="zh-CN" sz="26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(2)</a:t>
            </a:r>
            <a:r>
              <a:rPr lang="zh-CN" alt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选言判断</a:t>
            </a:r>
            <a:r>
              <a:rPr lang="zh-CN" altLang="en-US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：</a:t>
            </a:r>
            <a:r>
              <a:rPr lang="zh-CN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断定对象的</a:t>
            </a:r>
            <a:r>
              <a:rPr lang="zh-CN" altLang="zh-CN" sz="2600" u="sng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可能情况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 </a:t>
            </a:r>
            <a:r>
              <a:rPr lang="en-US" altLang="zh-CN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(</a:t>
            </a:r>
            <a:r>
              <a:rPr lang="zh-CN" altLang="zh-CN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选择其一）</a:t>
            </a:r>
            <a:endParaRPr lang="zh-CN" altLang="zh-CN" sz="2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defRPr/>
            </a:pPr>
            <a:endParaRPr lang="en-US" altLang="zh-CN" sz="2600" b="1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26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(3)</a:t>
            </a:r>
            <a:r>
              <a:rPr lang="zh-CN" altLang="en-US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假言判断：</a:t>
            </a:r>
            <a:r>
              <a:rPr lang="zh-CN" altLang="en-US" sz="2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对对象之间的</a:t>
            </a:r>
            <a:r>
              <a:rPr lang="zh-CN" altLang="en-US" sz="2600" u="sng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条件联系加以断定</a:t>
            </a:r>
            <a:r>
              <a:rPr lang="zh-CN" altLang="en-US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（假设条件）</a:t>
            </a:r>
            <a:endParaRPr lang="zh-CN" altLang="en-US" sz="26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13" name="文本框 19"/>
          <p:cNvSpPr txBox="1"/>
          <p:nvPr>
            <p:custDataLst>
              <p:tags r:id="rId4"/>
            </p:custDataLst>
          </p:nvPr>
        </p:nvSpPr>
        <p:spPr>
          <a:xfrm>
            <a:off x="1133798" y="3263573"/>
            <a:ext cx="75425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思源宋体 CN"/>
                <a:ea typeface="楷体" panose="02010609060101010101" pitchFamily="49" charset="-122"/>
                <a:sym typeface="+mn-ea"/>
              </a:rPr>
              <a:t>要么</a:t>
            </a:r>
            <a:r>
              <a:rPr lang="zh-CN" altLang="en-US" sz="2600" b="1" dirty="0">
                <a:latin typeface="思源宋体 CN"/>
                <a:ea typeface="楷体" panose="02010609060101010101" pitchFamily="49" charset="-122"/>
                <a:sym typeface="+mn-ea"/>
              </a:rPr>
              <a:t>武松把老虎打死，</a:t>
            </a:r>
            <a:r>
              <a:rPr lang="zh-CN" altLang="en-US" sz="2600" b="1" dirty="0">
                <a:solidFill>
                  <a:srgbClr val="FF0000"/>
                </a:solidFill>
                <a:latin typeface="思源宋体 CN"/>
                <a:ea typeface="楷体" panose="02010609060101010101" pitchFamily="49" charset="-122"/>
                <a:sym typeface="+mn-ea"/>
              </a:rPr>
              <a:t>要么</a:t>
            </a:r>
            <a:r>
              <a:rPr lang="zh-CN" altLang="en-US" sz="2600" b="1" dirty="0">
                <a:latin typeface="思源宋体 CN"/>
                <a:ea typeface="楷体" panose="02010609060101010101" pitchFamily="49" charset="-122"/>
                <a:sym typeface="+mn-ea"/>
              </a:rPr>
              <a:t>武松被老虎吃掉。</a:t>
            </a:r>
            <a:endParaRPr lang="zh-CN" altLang="en-US" sz="2600" b="1" dirty="0">
              <a:latin typeface="思源宋体 CN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6" name="文本框 23"/>
          <p:cNvSpPr txBox="1"/>
          <p:nvPr>
            <p:custDataLst>
              <p:tags r:id="rId5"/>
            </p:custDataLst>
          </p:nvPr>
        </p:nvSpPr>
        <p:spPr>
          <a:xfrm>
            <a:off x="1133798" y="2052937"/>
            <a:ext cx="53454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latin typeface="思源宋体 CN"/>
                <a:ea typeface="楷体" panose="02010609060101010101" pitchFamily="49" charset="-122"/>
                <a:sym typeface="+mn-ea"/>
              </a:rPr>
              <a:t>鲁迅</a:t>
            </a:r>
            <a:r>
              <a:rPr lang="zh-CN" altLang="en-US" sz="2600" b="1" dirty="0">
                <a:solidFill>
                  <a:srgbClr val="FF0000"/>
                </a:solidFill>
                <a:latin typeface="思源宋体 CN"/>
                <a:ea typeface="楷体" panose="02010609060101010101" pitchFamily="49" charset="-122"/>
                <a:sym typeface="+mn-ea"/>
              </a:rPr>
              <a:t>既</a:t>
            </a:r>
            <a:r>
              <a:rPr lang="zh-CN" altLang="en-US" sz="2600" b="1" dirty="0">
                <a:latin typeface="思源宋体 CN"/>
                <a:ea typeface="楷体" panose="02010609060101010101" pitchFamily="49" charset="-122"/>
                <a:sym typeface="+mn-ea"/>
              </a:rPr>
              <a:t>是文学家，</a:t>
            </a:r>
            <a:r>
              <a:rPr lang="zh-CN" altLang="en-US" sz="2600" b="1" dirty="0">
                <a:solidFill>
                  <a:srgbClr val="FF0000"/>
                </a:solidFill>
                <a:latin typeface="思源宋体 CN"/>
                <a:ea typeface="楷体" panose="02010609060101010101" pitchFamily="49" charset="-122"/>
                <a:sym typeface="+mn-ea"/>
              </a:rPr>
              <a:t>又</a:t>
            </a:r>
            <a:r>
              <a:rPr lang="zh-CN" altLang="en-US" sz="2600" b="1" dirty="0">
                <a:latin typeface="思源宋体 CN"/>
                <a:ea typeface="楷体" panose="02010609060101010101" pitchFamily="49" charset="-122"/>
                <a:sym typeface="+mn-ea"/>
              </a:rPr>
              <a:t>是思想家。</a:t>
            </a:r>
            <a:endParaRPr lang="zh-CN" altLang="en-US" sz="2600" b="1" dirty="0">
              <a:latin typeface="思源宋体 CN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文本框 18"/>
          <p:cNvSpPr txBox="1"/>
          <p:nvPr>
            <p:custDataLst>
              <p:tags r:id="rId6"/>
            </p:custDataLst>
          </p:nvPr>
        </p:nvSpPr>
        <p:spPr>
          <a:xfrm>
            <a:off x="1128494" y="4420113"/>
            <a:ext cx="519811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思源宋体 CN"/>
                <a:ea typeface="楷体" panose="02010609060101010101" pitchFamily="49" charset="-122"/>
                <a:cs typeface="楷体" panose="02010609060101010101" pitchFamily="49" charset="-122"/>
              </a:rPr>
              <a:t>只要</a:t>
            </a:r>
            <a:r>
              <a:rPr lang="zh-CN" altLang="en-US" sz="2600" b="1" dirty="0">
                <a:latin typeface="思源宋体 CN"/>
                <a:ea typeface="楷体" panose="02010609060101010101" pitchFamily="49" charset="-122"/>
                <a:cs typeface="楷体" panose="02010609060101010101" pitchFamily="49" charset="-122"/>
              </a:rPr>
              <a:t>你说得对，我们</a:t>
            </a:r>
            <a:r>
              <a:rPr lang="zh-CN" altLang="en-US" sz="2600" b="1" dirty="0">
                <a:solidFill>
                  <a:srgbClr val="FF0000"/>
                </a:solidFill>
                <a:latin typeface="思源宋体 CN"/>
                <a:ea typeface="楷体" panose="02010609060101010101" pitchFamily="49" charset="-122"/>
                <a:cs typeface="楷体" panose="02010609060101010101" pitchFamily="49" charset="-122"/>
              </a:rPr>
              <a:t>就</a:t>
            </a:r>
            <a:r>
              <a:rPr lang="zh-CN" altLang="en-US" sz="2600" b="1" dirty="0">
                <a:latin typeface="思源宋体 CN"/>
                <a:ea typeface="楷体" panose="02010609060101010101" pitchFamily="49" charset="-122"/>
                <a:cs typeface="楷体" panose="02010609060101010101" pitchFamily="49" charset="-122"/>
              </a:rPr>
              <a:t>改正。</a:t>
            </a:r>
            <a:r>
              <a:rPr lang="en-US" altLang="zh-CN" sz="26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endParaRPr kumimoji="0" lang="en-US" altLang="zh-CN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矩形 1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3678" y="270706"/>
            <a:ext cx="4553585" cy="57340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en-US" altLang="zh-CN" sz="2795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  </a:t>
            </a:r>
            <a:r>
              <a:rPr lang="zh-CN" altLang="en-US" sz="2795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一、</a:t>
            </a:r>
            <a:r>
              <a:rPr lang="zh-CN" sz="2795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复合判断</a:t>
            </a:r>
            <a:r>
              <a:rPr lang="zh-CN" sz="2795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及其类型</a:t>
            </a:r>
            <a:endParaRPr lang="zh-CN" altLang="en-US" sz="2795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endParaRPr lang="zh-CN" altLang="en-US" sz="2795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341710" y="936186"/>
            <a:ext cx="1377150" cy="49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lvl="0"/>
            <a:r>
              <a:rPr lang="en-US" altLang="zh-CN" sz="2595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3.</a:t>
            </a:r>
            <a:r>
              <a:rPr lang="zh-CN" altLang="en-US" sz="2595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种类</a:t>
            </a:r>
            <a:r>
              <a:rPr lang="en-US" altLang="zh-CN" sz="2595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：</a:t>
            </a:r>
            <a:endParaRPr lang="en-US" altLang="zh-CN" sz="2595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uiExpand="1" build="p"/>
      <p:bldP spid="13" grpId="0"/>
      <p:bldP spid="16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1781810" y="188595"/>
            <a:ext cx="8777605" cy="630555"/>
          </a:xfrm>
          <a:prstGeom prst="roundRect">
            <a:avLst/>
          </a:prstGeom>
          <a:noFill/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 defTabSz="914400"/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随堂练习：指出下面判断分别是哪种类型的复合判断？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05435" y="1128395"/>
            <a:ext cx="9469323" cy="5242560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①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每次读小说总使他激动不已：或愤慨，或讪笑，或焦虑。</a:t>
            </a:r>
            <a:endParaRPr sz="2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</a:t>
            </a:r>
            <a:r>
              <a:rPr sz="2400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这个概念不是单独概念，就是普遍概念</a:t>
            </a:r>
            <a:r>
              <a:rPr lang="zh-CN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③“生于忧患，死于安乐”。</a:t>
            </a:r>
            <a:endParaRPr sz="2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④如果天下雨，那么地就湿。</a:t>
            </a:r>
            <a:endParaRPr lang="zh-CN" altLang="en-US" sz="2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fontAlgn="auto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⑤</a:t>
            </a:r>
            <a:r>
              <a:rPr sz="2400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医疗机构显示，发热门诊人数有所增加，还有一部分人出现咳嗽、咽喉疼痛等症状</a:t>
            </a:r>
            <a:r>
              <a:rPr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⑥</a:t>
            </a:r>
            <a:r>
              <a:rPr sz="2400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</a:t>
            </a:r>
            <a:r>
              <a:rPr lang="zh-CN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骄傲自满，就要落后</a:t>
            </a:r>
            <a:r>
              <a:rPr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9702750" y="1128395"/>
            <a:ext cx="1504950" cy="514085"/>
          </a:xfrm>
          <a:prstGeom prst="roundRect">
            <a:avLst/>
          </a:prstGeom>
          <a:noFill/>
          <a:ln>
            <a:solidFill>
              <a:srgbClr val="C00000"/>
            </a:solidFill>
          </a:ln>
          <a:effectLst/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x-none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选言判断</a:t>
            </a:r>
            <a:endParaRPr lang="zh-CN" altLang="x-none" sz="2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9702750" y="1732280"/>
            <a:ext cx="1504950" cy="514085"/>
          </a:xfrm>
          <a:prstGeom prst="roundRect">
            <a:avLst/>
          </a:prstGeom>
          <a:noFill/>
          <a:ln>
            <a:solidFill>
              <a:srgbClr val="C00000"/>
            </a:solidFill>
          </a:ln>
          <a:effectLst/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x-none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选言判断</a:t>
            </a:r>
            <a:endParaRPr lang="zh-CN" altLang="x-none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9702750" y="2479040"/>
            <a:ext cx="1504950" cy="510185"/>
          </a:xfrm>
          <a:prstGeom prst="roundRect">
            <a:avLst/>
          </a:prstGeom>
          <a:noFill/>
          <a:ln>
            <a:solidFill>
              <a:srgbClr val="C00000"/>
            </a:solidFill>
          </a:ln>
          <a:effectLst/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x-none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联言判断</a:t>
            </a:r>
            <a:endParaRPr lang="zh-CN" altLang="x-none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9702750" y="3144520"/>
            <a:ext cx="1504950" cy="510185"/>
          </a:xfrm>
          <a:prstGeom prst="roundRect">
            <a:avLst/>
          </a:prstGeom>
          <a:noFill/>
          <a:ln>
            <a:solidFill>
              <a:srgbClr val="C00000"/>
            </a:solidFill>
          </a:ln>
          <a:effectLst/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x-none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假言判断</a:t>
            </a:r>
            <a:endParaRPr lang="zh-CN" altLang="x-none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9702750" y="4187825"/>
            <a:ext cx="1504950" cy="510185"/>
          </a:xfrm>
          <a:prstGeom prst="roundRect">
            <a:avLst/>
          </a:prstGeom>
          <a:noFill/>
          <a:ln>
            <a:solidFill>
              <a:srgbClr val="C00000"/>
            </a:solidFill>
          </a:ln>
          <a:effectLst/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x-none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联言判断</a:t>
            </a:r>
            <a:endParaRPr lang="zh-CN" altLang="x-none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9702750" y="5277485"/>
            <a:ext cx="1504950" cy="510185"/>
          </a:xfrm>
          <a:prstGeom prst="roundRect">
            <a:avLst/>
          </a:prstGeom>
          <a:noFill/>
          <a:ln>
            <a:solidFill>
              <a:srgbClr val="C00000"/>
            </a:solidFill>
          </a:ln>
          <a:effectLst/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zh-CN" altLang="x-none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假言判断</a:t>
            </a:r>
            <a:endParaRPr lang="zh-CN" altLang="x-none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86630" y="2716530"/>
            <a:ext cx="6059805" cy="8299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二、正确运用联言判断</a:t>
            </a:r>
            <a:endParaRPr lang="zh-CN" altLang="en-US" sz="4000" b="1">
              <a:solidFill>
                <a:srgbClr val="FF000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1" name="图片 100"/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58570" y="1962785"/>
            <a:ext cx="2980690" cy="24117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69875" y="102235"/>
            <a:ext cx="4621530" cy="57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  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二、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正确运用</a:t>
            </a:r>
            <a:r>
              <a:rPr lang="en-US" altLang="zh-CN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联言判断</a:t>
            </a:r>
            <a:endParaRPr lang="en-US" altLang="zh-CN" sz="2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6" name="文本框 55"/>
          <p:cNvSpPr txBox="1"/>
          <p:nvPr>
            <p:custDataLst>
              <p:tags r:id="rId2"/>
            </p:custDataLst>
          </p:nvPr>
        </p:nvSpPr>
        <p:spPr>
          <a:xfrm>
            <a:off x="269875" y="836930"/>
            <a:ext cx="10951845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2595" b="1" dirty="0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1.含义：</a:t>
            </a:r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是</a:t>
            </a:r>
            <a:r>
              <a:rPr sz="2600" err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断定对象的</a:t>
            </a:r>
            <a:r>
              <a:rPr sz="2600" err="1">
                <a:solidFill>
                  <a:srgbClr val="0070C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几种情况</a:t>
            </a:r>
            <a:r>
              <a:rPr sz="2600" err="1">
                <a:solidFill>
                  <a:srgbClr val="C00000"/>
                </a:solidFill>
                <a:effectLst/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同时存在</a:t>
            </a:r>
            <a:r>
              <a:rPr sz="2600" err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的判断</a:t>
            </a:r>
            <a:r>
              <a:rPr lang="zh-CN" sz="26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260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0000"/>
              </a:lnSpc>
              <a:buClrTx/>
              <a:buSzTx/>
              <a:buFontTx/>
            </a:pPr>
            <a:endParaRPr lang="zh-CN" altLang="en-US" sz="2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269875" y="2204720"/>
            <a:ext cx="152527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595" b="1" dirty="0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2.构成</a:t>
            </a:r>
            <a:endParaRPr lang="zh-CN" altLang="en-US" sz="2800" b="1">
              <a:solidFill>
                <a:srgbClr val="C00000"/>
              </a:solidFill>
              <a:latin typeface="Georgia" panose="02040502050405020303" charset="0"/>
              <a:ea typeface="汉仪中宋简" panose="02010600000101010101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4" name="文本框 53"/>
          <p:cNvSpPr txBox="1"/>
          <p:nvPr>
            <p:custDataLst>
              <p:tags r:id="rId4"/>
            </p:custDataLst>
          </p:nvPr>
        </p:nvSpPr>
        <p:spPr>
          <a:xfrm>
            <a:off x="3150235" y="1790065"/>
            <a:ext cx="7752715" cy="475615"/>
          </a:xfrm>
          <a:prstGeom prst="rect">
            <a:avLst/>
          </a:prstGeom>
          <a:noFill/>
          <a:ln w="15875">
            <a:noFill/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2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组成</a:t>
            </a:r>
            <a:r>
              <a:rPr lang="zh-CN" altLang="en-US" sz="25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联言判断的支判断</a:t>
            </a:r>
            <a:endParaRPr lang="zh-CN" altLang="en-US" sz="25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5"/>
            </p:custDataLst>
          </p:nvPr>
        </p:nvSpPr>
        <p:spPr>
          <a:xfrm>
            <a:off x="3293745" y="2637155"/>
            <a:ext cx="7753350" cy="937260"/>
          </a:xfrm>
          <a:prstGeom prst="rect">
            <a:avLst/>
          </a:prstGeom>
          <a:noFill/>
          <a:ln w="15875">
            <a:noFill/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lvl="0" indent="0" algn="l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SzPct val="150000"/>
              <a:buFont typeface="Wingdings" panose="05000000000000000000" charset="0"/>
              <a:buNone/>
            </a:pPr>
            <a:r>
              <a:rPr lang="zh-CN" altLang="en-US" sz="2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并且</a:t>
            </a:r>
            <a:r>
              <a:rPr lang="en-US" altLang="zh-CN" sz="2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2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既…又…</a:t>
            </a:r>
            <a:r>
              <a:rPr lang="en-US" altLang="zh-CN" sz="2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2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不但…而且…</a:t>
            </a:r>
            <a:r>
              <a:rPr lang="en-US" altLang="zh-CN" sz="2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2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虽然…但是…</a:t>
            </a:r>
            <a:endParaRPr lang="zh-CN" altLang="en-US" sz="2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indent="0" algn="l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SzPct val="150000"/>
              <a:buFont typeface="Wingdings" panose="05000000000000000000" charset="0"/>
              <a:buNone/>
            </a:pPr>
            <a:endParaRPr lang="zh-CN" altLang="en-US" sz="2500" dirty="0">
              <a:solidFill>
                <a:srgbClr val="C0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2" name="组合 1"/>
          <p:cNvGrpSpPr/>
          <p:nvPr>
            <p:custDataLst>
              <p:tags r:id="rId6"/>
            </p:custDataLst>
          </p:nvPr>
        </p:nvGrpSpPr>
        <p:grpSpPr>
          <a:xfrm>
            <a:off x="1470660" y="1774190"/>
            <a:ext cx="1971040" cy="1380490"/>
            <a:chOff x="3147" y="2920"/>
            <a:chExt cx="3104" cy="2174"/>
          </a:xfrm>
        </p:grpSpPr>
        <p:sp>
          <p:nvSpPr>
            <p:cNvPr id="32" name="左大括号 31"/>
            <p:cNvSpPr/>
            <p:nvPr>
              <p:custDataLst>
                <p:tags r:id="rId7"/>
              </p:custDataLst>
            </p:nvPr>
          </p:nvSpPr>
          <p:spPr>
            <a:xfrm>
              <a:off x="3147" y="3242"/>
              <a:ext cx="453" cy="1545"/>
            </a:xfrm>
            <a:prstGeom prst="leftBrac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8"/>
              </p:custDataLst>
            </p:nvPr>
          </p:nvSpPr>
          <p:spPr>
            <a:xfrm>
              <a:off x="3524" y="2920"/>
              <a:ext cx="2684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①联言支</a:t>
              </a:r>
              <a:endParaRPr lang="zh-CN" altLang="en-US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57" name="文本框 56"/>
            <p:cNvSpPr txBox="1"/>
            <p:nvPr>
              <p:custDataLst>
                <p:tags r:id="rId9"/>
              </p:custDataLst>
            </p:nvPr>
          </p:nvSpPr>
          <p:spPr>
            <a:xfrm>
              <a:off x="3600" y="4320"/>
              <a:ext cx="2651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②联结项</a:t>
              </a:r>
              <a:endParaRPr lang="zh-CN" altLang="en-US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endParaRPr>
            </a:p>
          </p:txBody>
        </p:sp>
      </p:grpSp>
      <p:sp>
        <p:nvSpPr>
          <p:cNvPr id="30" name="文本框 29"/>
          <p:cNvSpPr txBox="1"/>
          <p:nvPr>
            <p:custDataLst>
              <p:tags r:id="rId10"/>
            </p:custDataLst>
          </p:nvPr>
        </p:nvSpPr>
        <p:spPr>
          <a:xfrm>
            <a:off x="1350010" y="3596640"/>
            <a:ext cx="6480532" cy="108230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t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例：这件商品物美价廉</a:t>
            </a:r>
            <a:r>
              <a: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。</a:t>
            </a:r>
            <a:endParaRPr lang="en-US" altLang="zh-CN" sz="2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➡这件商品既物美又价廉。</a:t>
            </a:r>
            <a:endParaRPr lang="zh-CN" altLang="en-US" sz="2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18250" y="1784985"/>
            <a:ext cx="6108700" cy="4756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5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（至少包含两个联言支）</a:t>
            </a:r>
            <a:endParaRPr lang="zh-CN" altLang="en-US" sz="25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05806" y="4873887"/>
            <a:ext cx="6108700" cy="4756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indent="0" algn="l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SzPct val="150000"/>
              <a:buFont typeface="Wingdings" panose="05000000000000000000" charset="0"/>
              <a:buNone/>
            </a:pPr>
            <a:r>
              <a:rPr lang="zh-CN" altLang="en-US" sz="2500" b="1" dirty="0">
                <a:solidFill>
                  <a:srgbClr val="C0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联言判断的联结项有时可省略</a:t>
            </a:r>
            <a:endParaRPr lang="zh-CN" altLang="en-US" sz="2500" b="1" dirty="0">
              <a:solidFill>
                <a:srgbClr val="C00000"/>
              </a:solidFill>
              <a:highlight>
                <a:srgbClr val="FFFF00"/>
              </a:highlight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54" grpId="0"/>
      <p:bldP spid="54" grpId="1"/>
      <p:bldP spid="55" grpId="0" build="p"/>
      <p:bldP spid="55" grpId="1"/>
      <p:bldP spid="30" grpId="0" animBg="1" build="p"/>
      <p:bldP spid="30" grpId="1" animBg="1"/>
      <p:bldP spid="4" grpId="0"/>
      <p:bldP spid="4" grpId="1"/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39825" y="1329690"/>
            <a:ext cx="1013142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思考：下列语句哪个是关系判断？哪个是联言判断？</a:t>
            </a:r>
            <a:endParaRPr lang="zh-CN" altLang="en-US" sz="28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①小刘和小赵是球迷。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②小刘和小赵是同乡。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3222625" y="476250"/>
            <a:ext cx="4856480" cy="5835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区别联言判断和关系判断</a:t>
            </a:r>
            <a:endParaRPr lang="zh-CN" altLang="en-US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779780" y="3360420"/>
            <a:ext cx="10523855" cy="18148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区分方法：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将单句变成复句，看是否成立，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例如：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①变成</a:t>
            </a:r>
            <a:r>
              <a:rPr lang="zh-CN" altLang="en-US" sz="28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“小刘是球迷，小赵也是球迷”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，句子成立。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②变成</a:t>
            </a:r>
            <a:r>
              <a:rPr lang="zh-CN" altLang="en-US" sz="28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“小刘是同乡，小赵也是同乡”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，句子不成立。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3925" y="1972310"/>
            <a:ext cx="1748790" cy="4756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500" b="1" dirty="0">
                <a:solidFill>
                  <a:srgbClr val="C0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联言判断</a:t>
            </a:r>
            <a:endParaRPr lang="zh-CN" altLang="en-US" sz="2500" b="1" dirty="0">
              <a:solidFill>
                <a:srgbClr val="C00000"/>
              </a:solidFill>
              <a:highlight>
                <a:srgbClr val="FFFF00"/>
              </a:highlight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33925" y="2570480"/>
            <a:ext cx="6108700" cy="4756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500" b="1" dirty="0">
                <a:solidFill>
                  <a:srgbClr val="C0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关系判断</a:t>
            </a:r>
            <a:endParaRPr lang="zh-CN" altLang="en-US" sz="2500" b="1" dirty="0">
              <a:solidFill>
                <a:srgbClr val="C00000"/>
              </a:solidFill>
              <a:highlight>
                <a:srgbClr val="FFFF00"/>
              </a:highlight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uiExpand="1" build="p"/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038340" y="4077072"/>
            <a:ext cx="4531995" cy="4320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"/>
            </p:custDataLst>
          </p:nvPr>
        </p:nvSpPr>
        <p:spPr bwMode="auto">
          <a:xfrm>
            <a:off x="485775" y="729615"/>
            <a:ext cx="11669395" cy="2491740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1pPr>
            <a:lvl2pPr marL="742950" indent="-28575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2pPr>
            <a:lvl3pPr marL="11430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3pPr>
            <a:lvl4pPr marL="16002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4pPr>
            <a:lvl5pPr marL="20574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9pPr>
          </a:lstStyle>
          <a:p>
            <a:pPr algn="just" fontAlgn="auto">
              <a:lnSpc>
                <a:spcPct val="150000"/>
              </a:lnSpc>
            </a:pPr>
            <a:r>
              <a:rPr lang="en-US" altLang="zh-CN" sz="2600" b="1" dirty="0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lang="zh-CN" altLang="en-US" sz="2600" b="1" dirty="0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真假关系★</a:t>
            </a:r>
            <a:endParaRPr sz="2600" b="1" dirty="0">
              <a:solidFill>
                <a:srgbClr val="C0000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sz="2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①</a:t>
            </a:r>
            <a:r>
              <a:rPr sz="26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联言判断的真假</a:t>
            </a:r>
            <a:r>
              <a:rPr sz="26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取决于</a:t>
            </a:r>
            <a:r>
              <a:rPr sz="260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联言支的真假</a:t>
            </a:r>
            <a:r>
              <a:rPr kumimoji="0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kumimoji="0" sz="2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sz="2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②</a:t>
            </a:r>
            <a:r>
              <a:rPr sz="2600" dirty="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当且仅当</a:t>
            </a:r>
            <a:r>
              <a:rPr sz="2600" u="heavy" dirty="0">
                <a:solidFill>
                  <a:srgbClr val="FF0000"/>
                </a:solidFill>
                <a:effectLst/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各个联言支都是真的，这个联言判断才是真的</a:t>
            </a:r>
            <a:r>
              <a:rPr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。如果有一个联言支是假的，这个联言判断就是假的。</a:t>
            </a:r>
            <a:endParaRPr sz="2600" dirty="0">
              <a:solidFill>
                <a:srgbClr val="C0000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85597" y="3357431"/>
            <a:ext cx="6227495" cy="224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base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孔子既是思想家（p），也是教育家（q）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孔子是思想家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（p），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不是教育家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（q）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孔子不是思想家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（p），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是教育家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（q）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孔子不是思想家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（p），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不是教育家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（q）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1" name="矩形 1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7485" y="116840"/>
            <a:ext cx="4621530" cy="57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  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二、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正确运用</a:t>
            </a:r>
            <a:r>
              <a:rPr lang="en-US" altLang="zh-CN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联言判断</a:t>
            </a:r>
            <a:endParaRPr lang="en-US" altLang="zh-CN" sz="2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38340" y="5733415"/>
            <a:ext cx="610870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2600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即：全真则真，一假即假。</a:t>
            </a:r>
            <a:endParaRPr lang="zh-CN" altLang="en-US" sz="2600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表格 11"/>
          <p:cNvGraphicFramePr/>
          <p:nvPr>
            <p:custDataLst>
              <p:tags r:id="rId3"/>
            </p:custDataLst>
          </p:nvPr>
        </p:nvGraphicFramePr>
        <p:xfrm>
          <a:off x="7066915" y="3615690"/>
          <a:ext cx="450342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140"/>
                <a:gridCol w="1501140"/>
                <a:gridCol w="1501140"/>
              </a:tblGrid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p</a:t>
                      </a:r>
                      <a:endParaRPr lang="en-US" altLang="zh-CN" sz="26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q</a:t>
                      </a:r>
                      <a:endParaRPr lang="en-US" altLang="zh-CN" sz="260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p</a:t>
                      </a:r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并且</a:t>
                      </a:r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q</a:t>
                      </a:r>
                      <a:endParaRPr lang="en-US" altLang="zh-CN" sz="260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uiExpand="1" build="p"/>
      <p:bldP spid="17" grpId="1"/>
      <p:bldP spid="11" grpId="0" uiExpand="1" build="p"/>
      <p:bldP spid="11" grpId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74930" y="677545"/>
            <a:ext cx="4815205" cy="5694045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ysDash"/>
          </a:ln>
        </p:spPr>
        <p:txBody>
          <a:bodyPr wrap="square" rtlCol="0">
            <a:noAutofit/>
          </a:bodyPr>
          <a:lstStyle/>
          <a:p>
            <a:pPr marL="457200" indent="-457200" defTabSz="6858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小华读了一篇散文后，评论道</a:t>
            </a:r>
            <a:r>
              <a:rPr lang="en-US" altLang="zh-CN" sz="2800" b="1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:“</a:t>
            </a:r>
            <a:r>
              <a:rPr lang="zh-CN" altLang="en-US" sz="2800" b="1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这篇散文不但文笔生动，而且富有哲理。”</a:t>
            </a:r>
            <a:endParaRPr lang="zh-CN" altLang="en-US" sz="2800" b="1"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Wingdings" panose="05000000000000000000" pitchFamily="2" charset="2"/>
            </a:endParaRPr>
          </a:p>
          <a:p>
            <a:pPr marL="457200" indent="-457200" defTabSz="6858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Ø"/>
            </a:pPr>
            <a:endParaRPr lang="en-US" altLang="zh-CN" sz="2800" b="1"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Wingdings" panose="05000000000000000000" pitchFamily="2" charset="2"/>
            </a:endParaRPr>
          </a:p>
          <a:p>
            <a:pPr marL="457200" indent="-457200" defTabSz="6858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小浩读后说</a:t>
            </a:r>
            <a:r>
              <a:rPr lang="en-US" altLang="zh-CN" sz="2800" b="1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:“</a:t>
            </a:r>
            <a:r>
              <a:rPr lang="zh-CN" altLang="en-US" sz="2800" b="1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我不同意你的观点。说它文笔生动我不反对，但说它富有哲理实在谈不上。”</a:t>
            </a:r>
            <a:endParaRPr lang="zh-CN" altLang="en-US" sz="2800" b="1"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Wingdings" panose="05000000000000000000" pitchFamily="2" charset="2"/>
            </a:endParaRPr>
          </a:p>
          <a:p>
            <a:pPr marL="457200" indent="-457200" defTabSz="6858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Ø"/>
            </a:pPr>
            <a:endParaRPr lang="en-US" altLang="zh-CN" sz="2800" b="1"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Wingdings" panose="05000000000000000000" pitchFamily="2" charset="2"/>
            </a:endParaRPr>
          </a:p>
          <a:p>
            <a:pPr marL="457200" indent="-457200" defTabSz="6858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小华反驳说</a:t>
            </a:r>
            <a:r>
              <a:rPr lang="en-US" altLang="zh-CN" sz="2800" b="1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:“</a:t>
            </a:r>
            <a:r>
              <a:rPr lang="zh-CN" altLang="en-US" sz="2800" b="1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你既然不同意我的观点，却又承认它文笔生动，这不是自相矛盾吗</a:t>
            </a:r>
            <a:r>
              <a:rPr lang="en-US" altLang="zh-CN" sz="2800" b="1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?</a:t>
            </a:r>
            <a:r>
              <a:rPr lang="zh-CN" altLang="en-US" sz="2800" b="1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”</a:t>
            </a:r>
            <a:endParaRPr lang="en-US" altLang="zh-CN" sz="2800" b="1"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Wingdings" panose="05000000000000000000" pitchFamily="2" charset="2"/>
            </a:endParaRPr>
          </a:p>
          <a:p>
            <a:pPr indent="179705" defTabSz="685800" fontAlgn="auto">
              <a:lnSpc>
                <a:spcPct val="120000"/>
              </a:lnSpc>
              <a:buClrTx/>
              <a:buSzTx/>
              <a:buFontTx/>
              <a:buNone/>
            </a:pPr>
            <a:endParaRPr lang="en-US" altLang="zh-CN" sz="2800" b="1"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093970" y="189865"/>
            <a:ext cx="721995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685800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思考：</a:t>
            </a:r>
            <a:endParaRPr lang="zh-CN" altLang="en-US" sz="2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defTabSz="685800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</a:t>
            </a:r>
            <a:r>
              <a:rPr lang="zh-CN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小华的评论属于什么类型的判断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？</a:t>
            </a:r>
            <a:endParaRPr lang="zh-CN" altLang="zh-CN" sz="2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defTabSz="685800" fontAlgn="auto">
              <a:lnSpc>
                <a:spcPct val="100000"/>
              </a:lnSpc>
              <a:buClrTx/>
              <a:buSzTx/>
              <a:buFontTx/>
              <a:buNone/>
            </a:pPr>
            <a:endParaRPr lang="zh-CN" altLang="zh-CN" sz="2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defTabSz="685800" fontAlgn="auto">
              <a:lnSpc>
                <a:spcPct val="100000"/>
              </a:lnSpc>
              <a:buClrTx/>
              <a:buSzTx/>
              <a:buFontTx/>
              <a:buNone/>
            </a:pPr>
            <a:endParaRPr lang="zh-CN" altLang="zh-CN" sz="2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defTabSz="685800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上述对话中谁的话不合逻辑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？</a:t>
            </a:r>
            <a:endParaRPr lang="en-US" altLang="zh-CN" sz="2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defTabSz="685800" fontAlgn="auto">
              <a:lnSpc>
                <a:spcPct val="100000"/>
              </a:lnSpc>
              <a:buClrTx/>
              <a:buSzTx/>
              <a:buFontTx/>
              <a:buNone/>
            </a:pPr>
            <a:endParaRPr lang="en-US" altLang="zh-CN" sz="2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defTabSz="685800" fontAlgn="auto">
              <a:lnSpc>
                <a:spcPct val="100000"/>
              </a:lnSpc>
              <a:buClrTx/>
              <a:buSzTx/>
              <a:buFontTx/>
              <a:buNone/>
            </a:pPr>
            <a:endParaRPr lang="en-US" altLang="zh-CN" sz="2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defTabSz="685800" fontAlgn="auto">
              <a:lnSpc>
                <a:spcPct val="100000"/>
              </a:lnSpc>
              <a:buClrTx/>
              <a:buSzTx/>
              <a:buFontTx/>
              <a:buNone/>
            </a:pPr>
            <a:endParaRPr lang="en-US" altLang="zh-CN" sz="2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defTabSz="685800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zh-CN" altLang="en-US" sz="2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309870" y="2564765"/>
            <a:ext cx="6614160" cy="3869329"/>
          </a:xfrm>
          <a:prstGeom prst="rect">
            <a:avLst/>
          </a:prstGeom>
          <a:solidFill>
            <a:srgbClr val="FFF8DF"/>
          </a:solidFill>
        </p:spPr>
        <p:txBody>
          <a:bodyPr wrap="square" rtlCol="0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zh-CN" altLang="en-US" sz="2800" b="1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小华反驳的话</a:t>
            </a:r>
            <a:r>
              <a:rPr lang="zh-CN" altLang="en-US" sz="2800" b="1" dirty="0">
                <a:solidFill>
                  <a:srgbClr val="C0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不合逻辑</a:t>
            </a:r>
            <a:r>
              <a:rPr lang="zh-CN" altLang="en-US" sz="2800" b="1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en-US" altLang="zh-CN" sz="2800" b="1" dirty="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lvl="0" algn="l">
              <a:lnSpc>
                <a:spcPct val="150000"/>
              </a:lnSpc>
            </a:pPr>
            <a:r>
              <a:rPr lang="zh-CN" altLang="en-US" sz="2800" b="1" noProof="0" dirty="0">
                <a:ln w="1905"/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因为他的话违反了联言判断的判定规则：</a:t>
            </a:r>
            <a:r>
              <a:rPr lang="zh-CN" altLang="en-US" sz="2800" b="1" noProof="0" dirty="0">
                <a:ln w="1905"/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一假即假，全真才真</a:t>
            </a:r>
            <a:r>
              <a:rPr lang="en-US" altLang="zh-CN" sz="2800" b="1" noProof="0" dirty="0">
                <a:ln w="1905"/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r>
              <a:rPr lang="zh-CN" sz="2800" b="1" noProof="0" dirty="0">
                <a:ln w="1905"/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这篇散文既可以文笔生动，也可以富有哲理或者不富有哲理</a:t>
            </a:r>
            <a:r>
              <a:rPr lang="en-US" altLang="zh-CN" sz="2800" b="1" noProof="0" dirty="0">
                <a:ln w="1905"/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en-US" altLang="zh-CN" sz="2800" b="1" noProof="0" dirty="0">
              <a:ln w="1905"/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lvl="0" algn="l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所以，小浩不同意小华的观点并不是自相矛盾。</a:t>
            </a:r>
            <a:endParaRPr lang="zh-CN" altLang="en-US" sz="2800" b="1" noProof="0" dirty="0">
              <a:ln w="1905"/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4930" y="155575"/>
            <a:ext cx="2309495" cy="521970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探究与分享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5309870" y="1196340"/>
            <a:ext cx="6614160" cy="521970"/>
          </a:xfrm>
          <a:prstGeom prst="rect">
            <a:avLst/>
          </a:prstGeom>
          <a:solidFill>
            <a:srgbClr val="FFF8DF"/>
          </a:solidFill>
        </p:spPr>
        <p:txBody>
          <a:bodyPr wrap="square" rtlCol="0" anchor="t">
            <a:spAutoFit/>
          </a:bodyPr>
          <a:lstStyle/>
          <a:p>
            <a:pPr lvl="0" algn="l" eaLnBrk="1" hangingPunct="1">
              <a:lnSpc>
                <a:spcPct val="100000"/>
              </a:lnSpc>
            </a:pPr>
            <a:r>
              <a:rPr lang="zh-CN" altLang="en-US" sz="2800" b="1">
                <a:latin typeface="华文楷体" panose="02010600040101010101" charset="-122"/>
                <a:ea typeface="华文楷体" panose="02010600040101010101" charset="-122"/>
                <a:cs typeface="微软雅黑" panose="020B0503020204020204" charset="-122"/>
                <a:sym typeface="+mn-ea"/>
              </a:rPr>
              <a:t>小华的评论属于</a:t>
            </a:r>
            <a:r>
              <a:rPr lang="zh-CN" altLang="en-US" sz="28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微软雅黑" panose="020B0503020204020204" charset="-122"/>
                <a:sym typeface="+mn-ea"/>
              </a:rPr>
              <a:t>联言判断</a:t>
            </a:r>
            <a:r>
              <a:rPr lang="zh-CN" altLang="en-US" sz="2800" b="1">
                <a:latin typeface="华文楷体" panose="02010600040101010101" charset="-122"/>
                <a:ea typeface="华文楷体" panose="02010600040101010101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2800" b="1">
              <a:solidFill>
                <a:srgbClr val="C00000"/>
              </a:solidFill>
              <a:latin typeface="华文楷体" panose="02010600040101010101" charset="-122"/>
              <a:ea typeface="华文楷体" panose="02010600040101010101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 animBg="1" uiExpand="1" build="allAtOnce"/>
      <p:bldP spid="6" grpId="0" bldLvl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341630" y="621030"/>
            <a:ext cx="11531600" cy="189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</a:t>
            </a:r>
            <a:r>
              <a:rPr lang="zh-CN" altLang="en-US" sz="2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正确运用</a:t>
            </a:r>
            <a:r>
              <a:rPr lang="zh-CN" altLang="en-US" sz="2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联言判断</a:t>
            </a:r>
            <a:r>
              <a:rPr lang="zh-CN" altLang="en-US" sz="2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的意义：</a:t>
            </a:r>
            <a:endParaRPr lang="zh-CN" altLang="en-US" sz="26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有助于人们将人事对象的多种情况</a:t>
            </a:r>
            <a:r>
              <a:rPr lang="zh-CN" altLang="en-US" sz="2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综合</a:t>
            </a:r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起来进行考虑，多方面地分析和把握事物的情况，从而使思考更加</a:t>
            </a:r>
            <a:r>
              <a:rPr lang="zh-CN" altLang="en-US" sz="2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周密</a:t>
            </a:r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，判断更为</a:t>
            </a:r>
            <a:r>
              <a:rPr lang="zh-CN" altLang="en-US" sz="2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恰当</a:t>
            </a:r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2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57810" y="2564765"/>
            <a:ext cx="11704955" cy="3806825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注意：</a:t>
            </a:r>
            <a:endParaRPr lang="en-US" altLang="zh-CN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联言支必须</a:t>
            </a:r>
            <a:r>
              <a:rPr lang="zh-CN" altLang="en-US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同真</a:t>
            </a:r>
            <a:r>
              <a:rPr lang="zh-CN" altLang="en-US" sz="2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2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sz="2600" b="1" spc="-100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例</a:t>
            </a:r>
            <a:r>
              <a:rPr lang="en-US" sz="2600" b="1" spc="-100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: </a:t>
            </a:r>
            <a:r>
              <a:rPr lang="zh-CN" altLang="en-US" sz="2600" b="1" spc="-100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一所学校大门口贴了一则告示：出入校门者，请出示工作证和学生（错）。</a:t>
            </a:r>
            <a:endParaRPr lang="zh-CN" altLang="en-US" sz="2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注意联言支之间的</a:t>
            </a:r>
            <a:r>
              <a:rPr lang="zh-CN" altLang="en-US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意义联系</a:t>
            </a:r>
            <a:r>
              <a:rPr lang="zh-CN" altLang="en-US" sz="2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zh-CN" altLang="en-US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先后次序</a:t>
            </a:r>
            <a:r>
              <a:rPr lang="zh-CN" altLang="en-US" sz="2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2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00000"/>
              </a:lnSpc>
              <a:buClrTx/>
              <a:buSzTx/>
              <a:buFont typeface="Wingdings" panose="05000000000000000000" pitchFamily="2" charset="2"/>
              <a:buNone/>
            </a:pPr>
            <a:r>
              <a:rPr sz="2600" b="1" spc="-100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例: </a:t>
            </a:r>
            <a:r>
              <a:rPr sz="2600" b="1" spc="-100" dirty="0" err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小明获得了运动会的田径比赛一等奖，并且参加了趣味运动会</a:t>
            </a:r>
            <a:r>
              <a:rPr sz="2600" b="1" spc="-100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sz="2600" b="1" spc="-100" dirty="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sz="2600" b="1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选用</a:t>
            </a:r>
            <a:r>
              <a:rPr sz="2600" b="1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恰当的</a:t>
            </a:r>
            <a:r>
              <a:rPr sz="2600" b="1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联结项</a:t>
            </a:r>
            <a:r>
              <a:rPr sz="2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lang="en-US" sz="2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endParaRPr lang="en-US" sz="2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00000"/>
              </a:lnSpc>
              <a:buClrTx/>
              <a:buSzTx/>
              <a:buFont typeface="Wingdings" panose="05000000000000000000" pitchFamily="2" charset="2"/>
            </a:pPr>
            <a:r>
              <a:rPr sz="2600" b="1" spc="-100" dirty="0" err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例：他虽然满头银发，而且精神饱满</a:t>
            </a:r>
            <a:r>
              <a:rPr sz="2600" b="1" spc="-100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sz="2600" b="1" spc="-100" dirty="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联言支之间</a:t>
            </a:r>
            <a:r>
              <a:rPr lang="zh-CN" altLang="en-US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有联系、不能割裂</a:t>
            </a:r>
            <a:r>
              <a:rPr lang="zh-CN" altLang="en-US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，否则，就无实际意义。</a:t>
            </a:r>
            <a:r>
              <a:rPr lang="en-US" alt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en-US" altLang="zh-CN" sz="26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00000"/>
              </a:lnSpc>
              <a:buClrTx/>
              <a:buSzTx/>
              <a:buFont typeface="Wingdings" panose="05000000000000000000" pitchFamily="2" charset="2"/>
              <a:buNone/>
            </a:pPr>
            <a:r>
              <a:rPr sz="2600" b="1" spc="-100" dirty="0" err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例：孔子是春秋时代人，并且光沿直线传播</a:t>
            </a:r>
            <a:r>
              <a:rPr sz="2600" b="1" spc="-100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sz="2600" b="1" spc="-100" dirty="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矩形 1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7485" y="116840"/>
            <a:ext cx="4621530" cy="57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  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二、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正确运用</a:t>
            </a:r>
            <a:r>
              <a:rPr lang="en-US" altLang="zh-CN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联言判断</a:t>
            </a:r>
            <a:endParaRPr lang="en-US" altLang="zh-CN" sz="2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 animBg="1" build="p"/>
      <p:bldP spid="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11449050" y="12141200"/>
            <a:ext cx="0" cy="0"/>
          </a:xfrm>
          <a:prstGeom prst="rect">
            <a:avLst/>
          </a:prstGeom>
          <a:ln>
            <a:noFill/>
          </a:ln>
        </p:spPr>
      </p:pic>
      <p:sp>
        <p:nvSpPr>
          <p:cNvPr id="59" name="文本框 58"/>
          <p:cNvSpPr txBox="1"/>
          <p:nvPr>
            <p:custDataLst>
              <p:tags r:id="rId3"/>
            </p:custDataLst>
          </p:nvPr>
        </p:nvSpPr>
        <p:spPr>
          <a:xfrm>
            <a:off x="2478211" y="1021280"/>
            <a:ext cx="7791671" cy="5340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联言判断是断定对象的几种情况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同时存在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的判断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文本框 59"/>
          <p:cNvSpPr txBox="1"/>
          <p:nvPr>
            <p:custDataLst>
              <p:tags r:id="rId4"/>
            </p:custDataLst>
          </p:nvPr>
        </p:nvSpPr>
        <p:spPr>
          <a:xfrm>
            <a:off x="2603306" y="2180610"/>
            <a:ext cx="1644872" cy="5340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</a:rPr>
              <a:t>联结项</a:t>
            </a:r>
            <a:endParaRPr lang="zh-CN" altLang="en-US" sz="2400" b="1">
              <a:highlight>
                <a:srgbClr val="00FF00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文本框 60"/>
          <p:cNvSpPr txBox="1"/>
          <p:nvPr>
            <p:custDataLst>
              <p:tags r:id="rId5"/>
            </p:custDataLst>
          </p:nvPr>
        </p:nvSpPr>
        <p:spPr>
          <a:xfrm>
            <a:off x="2679065" y="3146425"/>
            <a:ext cx="7735570" cy="5340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</a:rPr>
              <a:t>联言支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sz="2400" b="1" err="1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组成</a:t>
            </a:r>
            <a:r>
              <a:rPr sz="2400" b="1" err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联言判断的支判断</a:t>
            </a:r>
            <a:endParaRPr lang="zh-CN" altLang="en-US" sz="2400" b="1" err="1">
              <a:solidFill>
                <a:srgbClr val="FF0000"/>
              </a:solidFill>
              <a:uFill>
                <a:solidFill>
                  <a:srgbClr val="FF0000"/>
                </a:solidFill>
              </a:u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2" name="左大括号 61"/>
          <p:cNvSpPr/>
          <p:nvPr>
            <p:custDataLst>
              <p:tags r:id="rId6"/>
            </p:custDataLst>
          </p:nvPr>
        </p:nvSpPr>
        <p:spPr>
          <a:xfrm>
            <a:off x="3681095" y="1864360"/>
            <a:ext cx="205740" cy="851535"/>
          </a:xfrm>
          <a:prstGeom prst="leftBrace">
            <a:avLst>
              <a:gd name="adj1" fmla="val 69246"/>
              <a:gd name="adj2" fmla="val 50000"/>
            </a:avLst>
          </a:prstGeom>
          <a:ln w="19050">
            <a:solidFill>
              <a:srgbClr val="D1AA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7"/>
            </p:custDataLst>
          </p:nvPr>
        </p:nvSpPr>
        <p:spPr>
          <a:xfrm>
            <a:off x="3870634" y="2248644"/>
            <a:ext cx="7375122" cy="5340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常见：</a:t>
            </a:r>
            <a:endParaRPr lang="zh-CN" altLang="en-US" sz="2400" b="1">
              <a:solidFill>
                <a:srgbClr val="00009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文本框 64"/>
          <p:cNvSpPr txBox="1"/>
          <p:nvPr>
            <p:custDataLst>
              <p:tags r:id="rId8"/>
            </p:custDataLst>
          </p:nvPr>
        </p:nvSpPr>
        <p:spPr>
          <a:xfrm>
            <a:off x="2462533" y="3959075"/>
            <a:ext cx="9495121" cy="9772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当且仅当，各个联言支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都是真的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，这个联言判断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才是真的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。如果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有一个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联言支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是假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的，这个联言判断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就是假的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文本框 65"/>
          <p:cNvSpPr txBox="1"/>
          <p:nvPr>
            <p:custDataLst>
              <p:tags r:id="rId9"/>
            </p:custDataLst>
          </p:nvPr>
        </p:nvSpPr>
        <p:spPr>
          <a:xfrm>
            <a:off x="2478408" y="5404399"/>
            <a:ext cx="9495121" cy="9772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有助于将多种情况综合起来、多方面分析和把握事物的情况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使思考更周密，判断更恰当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7" name="文本框 66"/>
          <p:cNvSpPr txBox="1"/>
          <p:nvPr>
            <p:custDataLst>
              <p:tags r:id="rId10"/>
            </p:custDataLst>
          </p:nvPr>
        </p:nvSpPr>
        <p:spPr>
          <a:xfrm>
            <a:off x="1461770" y="2280920"/>
            <a:ext cx="853440" cy="97726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结构</a:t>
            </a:r>
            <a:endParaRPr lang="en-US" altLang="zh-CN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组成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11"/>
            </p:custDataLst>
          </p:nvPr>
        </p:nvSpPr>
        <p:spPr>
          <a:xfrm>
            <a:off x="1461770" y="1097280"/>
            <a:ext cx="853440" cy="53403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含义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文本框 68"/>
          <p:cNvSpPr txBox="1"/>
          <p:nvPr>
            <p:custDataLst>
              <p:tags r:id="rId12"/>
            </p:custDataLst>
          </p:nvPr>
        </p:nvSpPr>
        <p:spPr>
          <a:xfrm>
            <a:off x="1461770" y="3938905"/>
            <a:ext cx="853440" cy="97726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真假关系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文本框 69"/>
          <p:cNvSpPr txBox="1"/>
          <p:nvPr>
            <p:custDataLst>
              <p:tags r:id="rId13"/>
            </p:custDataLst>
          </p:nvPr>
        </p:nvSpPr>
        <p:spPr>
          <a:xfrm>
            <a:off x="1435100" y="5530215"/>
            <a:ext cx="853440" cy="53403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意义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左大括号 70"/>
          <p:cNvSpPr/>
          <p:nvPr>
            <p:custDataLst>
              <p:tags r:id="rId14"/>
            </p:custDataLst>
          </p:nvPr>
        </p:nvSpPr>
        <p:spPr>
          <a:xfrm>
            <a:off x="2524561" y="2180555"/>
            <a:ext cx="154529" cy="1310915"/>
          </a:xfrm>
          <a:prstGeom prst="leftBrace">
            <a:avLst>
              <a:gd name="adj1" fmla="val 69246"/>
              <a:gd name="adj2" fmla="val 50000"/>
            </a:avLst>
          </a:prstGeom>
          <a:ln w="19050">
            <a:solidFill>
              <a:srgbClr val="D1AA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左大括号 71"/>
          <p:cNvSpPr/>
          <p:nvPr>
            <p:custDataLst>
              <p:tags r:id="rId15"/>
            </p:custDataLst>
          </p:nvPr>
        </p:nvSpPr>
        <p:spPr>
          <a:xfrm>
            <a:off x="1113214" y="1191260"/>
            <a:ext cx="205087" cy="4692073"/>
          </a:xfrm>
          <a:prstGeom prst="leftBrace">
            <a:avLst>
              <a:gd name="adj1" fmla="val 69246"/>
              <a:gd name="adj2" fmla="val 50000"/>
            </a:avLst>
          </a:prstGeom>
          <a:ln w="19050">
            <a:solidFill>
              <a:srgbClr val="D1AA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>
            <p:custDataLst>
              <p:tags r:id="rId16"/>
            </p:custDataLst>
          </p:nvPr>
        </p:nvSpPr>
        <p:spPr>
          <a:xfrm>
            <a:off x="4676204" y="2227106"/>
            <a:ext cx="7220405" cy="5340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并且，既</a:t>
            </a:r>
            <a:r>
              <a:rPr lang="en-US" altLang="zh-CN" sz="2400" b="1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400" b="1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又</a:t>
            </a:r>
            <a:r>
              <a:rPr lang="en-US" altLang="zh-CN" sz="2400" b="1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400" b="1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，不但</a:t>
            </a:r>
            <a:r>
              <a:rPr lang="en-US" altLang="zh-CN" sz="2400" b="1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400" b="1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而且</a:t>
            </a:r>
            <a:r>
              <a:rPr lang="en-US" altLang="zh-CN" sz="2400" b="1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400" b="1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，虽然</a:t>
            </a:r>
            <a:r>
              <a:rPr lang="en-US" altLang="zh-CN" sz="2400" b="1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400" b="1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但是</a:t>
            </a:r>
            <a:r>
              <a:rPr lang="en-US" altLang="zh-CN" sz="2400" b="1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en-US" altLang="zh-CN" sz="2400" b="1">
              <a:solidFill>
                <a:srgbClr val="00009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4" name="文本框 73"/>
          <p:cNvSpPr txBox="1"/>
          <p:nvPr>
            <p:custDataLst>
              <p:tags r:id="rId17"/>
            </p:custDataLst>
          </p:nvPr>
        </p:nvSpPr>
        <p:spPr>
          <a:xfrm>
            <a:off x="467360" y="1555115"/>
            <a:ext cx="469900" cy="363601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正确运用联言判断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文本框 74"/>
          <p:cNvSpPr txBox="1"/>
          <p:nvPr>
            <p:custDataLst>
              <p:tags r:id="rId18"/>
            </p:custDataLst>
          </p:nvPr>
        </p:nvSpPr>
        <p:spPr>
          <a:xfrm>
            <a:off x="3825240" y="1726565"/>
            <a:ext cx="389636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用来</a:t>
            </a:r>
            <a:r>
              <a:rPr sz="2400" b="1" err="1">
                <a:solidFill>
                  <a:srgbClr val="D818C8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联结联言支的词项</a:t>
            </a:r>
            <a:endParaRPr lang="zh-CN" altLang="en-US" sz="2400" b="1">
              <a:solidFill>
                <a:srgbClr val="D818C8"/>
              </a:solidFill>
              <a:uFill>
                <a:solidFill>
                  <a:srgbClr val="FF0000"/>
                </a:solidFill>
              </a:u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6" name="文本框 75"/>
          <p:cNvSpPr txBox="1"/>
          <p:nvPr>
            <p:custDataLst>
              <p:tags r:id="rId19"/>
            </p:custDataLst>
          </p:nvPr>
        </p:nvSpPr>
        <p:spPr>
          <a:xfrm>
            <a:off x="8262620" y="4437380"/>
            <a:ext cx="3553460" cy="460375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kern="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  <a:sym typeface="+mn-ea"/>
              </a:rPr>
              <a:t>全真则真，一假则假</a:t>
            </a:r>
            <a:endParaRPr lang="zh-CN" altLang="en-US" sz="2400" b="1" kern="1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78" name="文本框 77"/>
          <p:cNvSpPr txBox="1"/>
          <p:nvPr>
            <p:custDataLst>
              <p:tags r:id="rId20"/>
            </p:custDataLst>
          </p:nvPr>
        </p:nvSpPr>
        <p:spPr>
          <a:xfrm>
            <a:off x="-666115" y="116840"/>
            <a:ext cx="12192635" cy="58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4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小结：联言判断</a:t>
            </a:r>
            <a:endParaRPr lang="zh-CN" altLang="en-US" sz="3200" b="1">
              <a:solidFill>
                <a:srgbClr val="FF00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59" grpId="1"/>
      <p:bldP spid="60" grpId="0"/>
      <p:bldP spid="60" grpId="1"/>
      <p:bldP spid="61" grpId="0"/>
      <p:bldP spid="61" grpId="1"/>
      <p:bldP spid="63" grpId="0"/>
      <p:bldP spid="63" grpId="1"/>
      <p:bldP spid="65" grpId="0"/>
      <p:bldP spid="65" grpId="1"/>
      <p:bldP spid="73" grpId="0"/>
      <p:bldP spid="73" grpId="1"/>
      <p:bldP spid="75" grpId="0"/>
      <p:bldP spid="75" grpId="1"/>
      <p:bldP spid="76" grpId="0" animBg="1"/>
      <p:bldP spid="7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98120" y="692785"/>
            <a:ext cx="11788775" cy="4693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生活不仅有酱醋油茶的艰辛，也有诗书琴画的雅趣。不因雅趣而躲避生活的艰辛，也不因琐碎的艰辛而丢掉雅趣。“生活，既是酱醋油茶，又是诗书琴画”，对于此判断说法正确的是（   ）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①该判断属复合判断中的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联言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判断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②如果该判断一个联言支是假的，那么这个判断就是假的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③该判断属复合判断中的选言判断，选言支至少有一个是真的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④该判断属联言判断中的复合判断，联言支同为真，则判断成立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A．①②	B．②③	C．①④	D．③④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9558655" y="2204720"/>
            <a:ext cx="1565275" cy="1462405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noAutofit/>
          </a:bodyPr>
          <a:lstStyle/>
          <a:p>
            <a:pPr lvl="1" algn="l"/>
            <a:r>
              <a:rPr lang="en-US" altLang="zh-CN" sz="9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A</a:t>
            </a:r>
            <a:endParaRPr lang="en-US" altLang="zh-CN" sz="96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86630" y="2716530"/>
            <a:ext cx="6059805" cy="8299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三、正确运用选言判断</a:t>
            </a:r>
            <a:endParaRPr lang="zh-CN" altLang="en-US" sz="4000" b="1">
              <a:solidFill>
                <a:srgbClr val="FF000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1" name="图片 100"/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58570" y="1962785"/>
            <a:ext cx="2980690" cy="24117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矩形 5"/>
          <p:cNvSpPr/>
          <p:nvPr>
            <p:custDataLst>
              <p:tags r:id="rId1"/>
            </p:custDataLst>
          </p:nvPr>
        </p:nvSpPr>
        <p:spPr>
          <a:xfrm>
            <a:off x="696383" y="1265767"/>
            <a:ext cx="10725151" cy="3825875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en-US" altLang="zh-CN" sz="1865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en-US" altLang="zh-CN" sz="1865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en-US" altLang="zh-CN" sz="1865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en-US" altLang="zh-CN" sz="1865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en-US" altLang="zh-CN" sz="1865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en-US" altLang="zh-CN" sz="1865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en-US" altLang="zh-CN" sz="1865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en-US" altLang="zh-CN" sz="1865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en-US" altLang="zh-CN" sz="1865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en-US" altLang="zh-CN" sz="1865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en-US" altLang="zh-CN" sz="1865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en-US" altLang="zh-CN" sz="1865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en-US" altLang="zh-CN" sz="1865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pic>
        <p:nvPicPr>
          <p:cNvPr id="33797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910320" y="836295"/>
            <a:ext cx="2981325" cy="28492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8" name="矩形 5"/>
          <p:cNvSpPr/>
          <p:nvPr>
            <p:custDataLst>
              <p:tags r:id="rId4"/>
            </p:custDataLst>
          </p:nvPr>
        </p:nvSpPr>
        <p:spPr>
          <a:xfrm>
            <a:off x="125730" y="332105"/>
            <a:ext cx="8680450" cy="38766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457200" eaLnBrk="1" hangingPunct="1">
              <a:lnSpc>
                <a:spcPct val="150000"/>
              </a:lnSpc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有一憨汉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出门砍竹竿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清早出城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午夜未归。家人寻至城外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见其怀抱竹竿哭泣。问其缘何不归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憨汉泣曰：“我或者竖持竹竿进城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或者横持竹竿进城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可是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竖持竹竿进城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城门太矮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;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横持竹竿进城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城门太窄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!”</a:t>
            </a:r>
            <a:endParaRPr lang="en-US" altLang="zh-CN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  <a:p>
            <a:pPr marL="0" lvl="0" indent="457200" eaLnBrk="1" hangingPunct="1">
              <a:lnSpc>
                <a:spcPct val="150000"/>
              </a:lnSpc>
              <a:spcAft>
                <a:spcPct val="0"/>
              </a:spcAft>
              <a:buFontTx/>
              <a:buNone/>
            </a:pPr>
            <a:r>
              <a:rPr lang="en-US" altLang="zh-CN" sz="2600" kern="1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微软雅黑" panose="020B0503020204020204" charset="-122"/>
              </a:rPr>
              <a:t>憨汉的话涉及什么判断？</a:t>
            </a:r>
            <a:r>
              <a:rPr lang="en-US" altLang="zh-CN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微软雅黑" panose="020B0503020204020204" charset="-122"/>
              </a:rPr>
              <a:t>请你从思维方法上说明憨汉不能持竿回家的原因？</a:t>
            </a:r>
            <a:endParaRPr lang="zh-CN" altLang="en-US" sz="2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  <a:sym typeface="微软雅黑" panose="020B0503020204020204" charset="-122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341630" y="4436745"/>
            <a:ext cx="11405235" cy="1529715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①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 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憨汉的话涉及断定对象几种情况的判断，属于选言判断；</a:t>
            </a:r>
            <a:endParaRPr lang="zh-CN" altLang="en-US" sz="2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②</a:t>
            </a:r>
            <a:r>
              <a:rPr lang="en-US" altLang="zh-CN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 </a:t>
            </a:r>
            <a:r>
              <a:rPr lang="zh-CN" altLang="en-US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憨汉不能持竿回家的原因在于，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除了材料中提到的两个选言支之外，还有其它选言支，前后纵向进城。</a:t>
            </a:r>
            <a:r>
              <a:rPr lang="zh-CN" altLang="en-US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而这个被遗漏的选言支正好可以满足条件。</a:t>
            </a:r>
            <a:endParaRPr lang="zh-CN" altLang="en-US" sz="2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919155" y="4435945"/>
            <a:ext cx="800715" cy="4016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5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25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048163" y="4449077"/>
            <a:ext cx="648072" cy="41883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5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19870" y="4440879"/>
            <a:ext cx="2383988" cy="40163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747260" y="4439443"/>
            <a:ext cx="1912255" cy="40163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73"/>
          <p:cNvSpPr txBox="1"/>
          <p:nvPr>
            <p:custDataLst>
              <p:tags r:id="rId1"/>
            </p:custDataLst>
          </p:nvPr>
        </p:nvSpPr>
        <p:spPr>
          <a:xfrm>
            <a:off x="773430" y="1052830"/>
            <a:ext cx="1650365" cy="49149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r>
              <a:rPr lang="en-US" sz="26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1.</a:t>
            </a:r>
            <a:r>
              <a:rPr lang="zh-CN" altLang="en-US" sz="26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含义：</a:t>
            </a:r>
            <a:endParaRPr lang="zh-CN" altLang="en-US" sz="2600" b="1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9" name="文本框 9"/>
          <p:cNvSpPr txBox="1"/>
          <p:nvPr>
            <p:custDataLst>
              <p:tags r:id="rId2"/>
            </p:custDataLst>
          </p:nvPr>
        </p:nvSpPr>
        <p:spPr>
          <a:xfrm>
            <a:off x="2070100" y="1040130"/>
            <a:ext cx="7459980" cy="491490"/>
          </a:xfrm>
          <a:prstGeom prst="rect">
            <a:avLst/>
          </a:prstGeom>
          <a:noFill/>
          <a:ln w="12700" cmpd="sng">
            <a:noFill/>
            <a:prstDash val="sysDot"/>
          </a:ln>
        </p:spPr>
        <p:txBody>
          <a:bodyPr wrap="square" rtlCol="0" anchor="t">
            <a:spAutoFit/>
          </a:bodyPr>
          <a:lstStyle/>
          <a:p>
            <a:r>
              <a:rPr lang="zh-CN" altLang="en-US" sz="2600" b="1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选言判断</a:t>
            </a:r>
            <a:r>
              <a:rPr lang="zh-CN" altLang="zh-CN" sz="2600" b="1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是断定对象的</a:t>
            </a:r>
            <a:r>
              <a:rPr lang="zh-CN" alt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可能情况</a:t>
            </a:r>
            <a:r>
              <a:rPr lang="zh-CN" altLang="zh-CN" sz="2600" b="1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的判断。</a:t>
            </a:r>
            <a:endParaRPr lang="zh-CN" altLang="en-US" sz="2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3"/>
          <p:cNvSpPr txBox="1"/>
          <p:nvPr>
            <p:custDataLst>
              <p:tags r:id="rId3"/>
            </p:custDataLst>
          </p:nvPr>
        </p:nvSpPr>
        <p:spPr>
          <a:xfrm>
            <a:off x="773430" y="1628775"/>
            <a:ext cx="1918970" cy="49149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r>
              <a:rPr lang="en-US" sz="26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2.</a:t>
            </a:r>
            <a:r>
              <a:rPr lang="zh-CN" altLang="en-US" sz="26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结构：</a:t>
            </a:r>
            <a:endParaRPr lang="zh-CN" altLang="en-US" sz="2600" b="1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1997934" y="1521427"/>
            <a:ext cx="2374265" cy="6915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选言支</a:t>
            </a:r>
            <a:r>
              <a:rPr lang="en-US" alt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联结项</a:t>
            </a:r>
            <a:endParaRPr lang="zh-CN" altLang="en-US" sz="26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773430" y="2103120"/>
            <a:ext cx="10899140" cy="17348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）选言支：</a:t>
            </a:r>
            <a:r>
              <a:rPr lang="zh-CN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组成</a:t>
            </a:r>
            <a:r>
              <a:rPr lang="zh-CN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选言判断</a:t>
            </a:r>
            <a:r>
              <a:rPr lang="zh-CN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lang="zh-CN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支判断，至少有两个</a:t>
            </a:r>
            <a:r>
              <a:rPr lang="zh-CN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选言支。</a:t>
            </a:r>
            <a:endParaRPr lang="zh-CN"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）联结项</a:t>
            </a:r>
            <a:r>
              <a:rPr lang="zh-CN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altLang="en-US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或者</a:t>
            </a:r>
            <a:r>
              <a:rPr lang="en-US" altLang="zh-CN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…</a:t>
            </a:r>
            <a:r>
              <a:rPr lang="zh-CN" altLang="en-US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或者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要么</a:t>
            </a:r>
            <a:r>
              <a:rPr lang="en-US" altLang="zh-CN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…</a:t>
            </a:r>
            <a:r>
              <a:rPr lang="zh-CN" altLang="en-US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要么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不是</a:t>
            </a:r>
            <a:r>
              <a:rPr lang="en-US" altLang="zh-CN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…</a:t>
            </a:r>
            <a:r>
              <a:rPr lang="zh-CN" altLang="en-US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就是</a:t>
            </a:r>
            <a:endParaRPr lang="zh-CN" altLang="en-US" sz="26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    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选言判断的</a:t>
            </a:r>
            <a:r>
              <a:rPr lang="zh-CN" altLang="en-US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联结项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一般</a:t>
            </a:r>
            <a:r>
              <a:rPr lang="zh-CN" altLang="en-US" sz="2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不可以省略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701675" y="4345305"/>
            <a:ext cx="10703560" cy="643255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t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例：</a:t>
            </a:r>
            <a:r>
              <a:rPr lang="zh-CN" altLang="en-US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清明假期，要么去看文化名城，要么去欣赏自然美景。</a:t>
            </a:r>
            <a:endParaRPr lang="zh-CN" altLang="en-US" sz="2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矩形 1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25730" y="404495"/>
            <a:ext cx="4621530" cy="57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三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、</a:t>
            </a:r>
            <a:r>
              <a:rPr lang="en-US" altLang="zh-CN" sz="2800" b="1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正确运用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</a:t>
            </a:r>
            <a:r>
              <a:rPr lang="en-US" altLang="zh-CN" sz="28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言判断</a:t>
            </a:r>
            <a:endParaRPr lang="en-US" altLang="zh-CN" sz="2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54016" y="3737827"/>
            <a:ext cx="1152128" cy="47705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zh-CN" altLang="en-US" sz="25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选言</a:t>
            </a:r>
            <a:r>
              <a:rPr lang="zh-CN" altLang="zh-CN" sz="25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</a:t>
            </a:r>
            <a:endParaRPr lang="zh-CN" altLang="en-US" sz="25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167853" y="5231639"/>
            <a:ext cx="1264473" cy="4112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5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联结项</a:t>
            </a:r>
            <a:endParaRPr lang="zh-CN" altLang="en-US" sz="25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6" grpId="0" animBg="1"/>
      <p:bldP spid="5" grpId="0" animBg="1"/>
      <p:bldP spid="13" grpId="0"/>
      <p:bldP spid="13" grpId="1"/>
      <p:bldP spid="39" grpId="0"/>
      <p:bldP spid="39" grpId="1"/>
      <p:bldP spid="8" grpId="0"/>
      <p:bldP spid="8" grpId="1"/>
      <p:bldP spid="9" grpId="0"/>
      <p:bldP spid="9" grpId="1"/>
      <p:bldP spid="3" grpId="0" uiExpand="1" build="p"/>
      <p:bldP spid="3" grpId="1"/>
      <p:bldP spid="4" grpId="0" animBg="1"/>
      <p:bldP spid="4" grpId="1" animBg="1"/>
      <p:bldP spid="7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1"/>
          <p:cNvSpPr/>
          <p:nvPr>
            <p:custDataLst>
              <p:tags r:id="rId1"/>
            </p:custDataLst>
          </p:nvPr>
        </p:nvSpPr>
        <p:spPr>
          <a:xfrm>
            <a:off x="394018" y="1205547"/>
            <a:ext cx="11195685" cy="492443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身体不好，</a:t>
            </a:r>
            <a:r>
              <a:rPr lang="zh-CN" altLang="en-US" sz="26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或者</a:t>
            </a:r>
            <a:r>
              <a:rPr lang="zh-CN" altLang="en-US" sz="2600" b="1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是由于有病</a:t>
            </a:r>
            <a:r>
              <a:rPr lang="zh-CN" altLang="en-US" sz="2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6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或者</a:t>
            </a:r>
            <a:r>
              <a:rPr lang="zh-CN" altLang="en-US" sz="2600" b="1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是由于缺少锻炼</a:t>
            </a:r>
            <a:r>
              <a:rPr lang="zh-CN" altLang="en-US" sz="2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6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或者</a:t>
            </a:r>
            <a:r>
              <a:rPr lang="zh-CN" altLang="en-US" sz="2600" b="1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是由于营养不良</a:t>
            </a:r>
            <a:r>
              <a:rPr lang="zh-CN" altLang="en-US" sz="2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6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3795" name="Line 14"/>
          <p:cNvCxnSpPr/>
          <p:nvPr>
            <p:custDataLst>
              <p:tags r:id="rId2"/>
            </p:custDataLst>
          </p:nvPr>
        </p:nvCxnSpPr>
        <p:spPr>
          <a:xfrm flipH="1">
            <a:off x="3056573" y="1697990"/>
            <a:ext cx="0" cy="320675"/>
          </a:xfrm>
          <a:prstGeom prst="line">
            <a:avLst/>
          </a:prstGeom>
          <a:ln w="1905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31748" name="TextBox 3"/>
          <p:cNvSpPr/>
          <p:nvPr>
            <p:custDataLst>
              <p:tags r:id="rId3"/>
            </p:custDataLst>
          </p:nvPr>
        </p:nvSpPr>
        <p:spPr>
          <a:xfrm>
            <a:off x="2582545" y="2047558"/>
            <a:ext cx="946785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000" b="1">
                <a:solidFill>
                  <a:srgbClr val="00B050"/>
                </a:solidFill>
                <a:latin typeface="微软雅黑" panose="020B0503020204020204" charset="-122"/>
              </a:rPr>
              <a:t>联结项</a:t>
            </a:r>
            <a:endParaRPr lang="zh-CN" altLang="en-US" sz="2000" b="1">
              <a:solidFill>
                <a:srgbClr val="00B050"/>
              </a:solidFill>
              <a:latin typeface="微软雅黑" panose="020B0503020204020204" charset="-122"/>
            </a:endParaRPr>
          </a:p>
        </p:txBody>
      </p:sp>
      <p:cxnSp>
        <p:nvCxnSpPr>
          <p:cNvPr id="33797" name="Line 14"/>
          <p:cNvCxnSpPr/>
          <p:nvPr>
            <p:custDataLst>
              <p:tags r:id="rId4"/>
            </p:custDataLst>
          </p:nvPr>
        </p:nvCxnSpPr>
        <p:spPr>
          <a:xfrm flipH="1">
            <a:off x="5319078" y="1738630"/>
            <a:ext cx="0" cy="320675"/>
          </a:xfrm>
          <a:prstGeom prst="line">
            <a:avLst/>
          </a:prstGeom>
          <a:ln w="1905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31750" name="TextBox 5"/>
          <p:cNvSpPr/>
          <p:nvPr>
            <p:custDataLst>
              <p:tags r:id="rId5"/>
            </p:custDataLst>
          </p:nvPr>
        </p:nvSpPr>
        <p:spPr>
          <a:xfrm>
            <a:off x="4830128" y="2078355"/>
            <a:ext cx="946785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000" b="1">
                <a:solidFill>
                  <a:srgbClr val="00B050"/>
                </a:solidFill>
                <a:latin typeface="微软雅黑" panose="020B0503020204020204" charset="-122"/>
              </a:rPr>
              <a:t>联结项</a:t>
            </a:r>
            <a:endParaRPr lang="zh-CN" altLang="en-US" sz="2000" b="1">
              <a:solidFill>
                <a:srgbClr val="00B050"/>
              </a:solidFill>
              <a:latin typeface="微软雅黑" panose="020B0503020204020204" charset="-122"/>
            </a:endParaRPr>
          </a:p>
        </p:txBody>
      </p:sp>
      <p:cxnSp>
        <p:nvCxnSpPr>
          <p:cNvPr id="33799" name="Line 14"/>
          <p:cNvCxnSpPr/>
          <p:nvPr>
            <p:custDataLst>
              <p:tags r:id="rId6"/>
            </p:custDataLst>
          </p:nvPr>
        </p:nvCxnSpPr>
        <p:spPr>
          <a:xfrm flipH="1">
            <a:off x="8418195" y="1708468"/>
            <a:ext cx="0" cy="320675"/>
          </a:xfrm>
          <a:prstGeom prst="line">
            <a:avLst/>
          </a:prstGeom>
          <a:ln w="1905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31752" name="TextBox 7"/>
          <p:cNvSpPr/>
          <p:nvPr>
            <p:custDataLst>
              <p:tags r:id="rId7"/>
            </p:custDataLst>
          </p:nvPr>
        </p:nvSpPr>
        <p:spPr>
          <a:xfrm>
            <a:off x="7849553" y="2097723"/>
            <a:ext cx="946785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000" b="1">
                <a:solidFill>
                  <a:srgbClr val="00B050"/>
                </a:solidFill>
                <a:latin typeface="微软雅黑" panose="020B0503020204020204" charset="-122"/>
              </a:rPr>
              <a:t>联结项</a:t>
            </a:r>
            <a:endParaRPr lang="zh-CN" altLang="en-US" sz="2000" b="1">
              <a:solidFill>
                <a:srgbClr val="00B050"/>
              </a:solidFill>
              <a:latin typeface="微软雅黑" panose="020B0503020204020204" charset="-122"/>
            </a:endParaRPr>
          </a:p>
        </p:txBody>
      </p:sp>
      <p:cxnSp>
        <p:nvCxnSpPr>
          <p:cNvPr id="33801" name="Line 14"/>
          <p:cNvCxnSpPr/>
          <p:nvPr>
            <p:custDataLst>
              <p:tags r:id="rId8"/>
            </p:custDataLst>
          </p:nvPr>
        </p:nvCxnSpPr>
        <p:spPr>
          <a:xfrm flipH="1">
            <a:off x="4303078" y="1749743"/>
            <a:ext cx="0" cy="320675"/>
          </a:xfrm>
          <a:prstGeom prst="line">
            <a:avLst/>
          </a:prstGeom>
          <a:ln w="1905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31754" name="TextBox 9"/>
          <p:cNvSpPr/>
          <p:nvPr>
            <p:custDataLst>
              <p:tags r:id="rId9"/>
            </p:custDataLst>
          </p:nvPr>
        </p:nvSpPr>
        <p:spPr>
          <a:xfrm>
            <a:off x="3814128" y="2087880"/>
            <a:ext cx="946785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000" b="1">
                <a:solidFill>
                  <a:srgbClr val="002060"/>
                </a:solidFill>
                <a:latin typeface="微软雅黑" panose="020B0503020204020204" charset="-122"/>
              </a:rPr>
              <a:t>选言支</a:t>
            </a:r>
            <a:endParaRPr lang="zh-CN" altLang="en-US" sz="2000" b="1">
              <a:solidFill>
                <a:srgbClr val="002060"/>
              </a:solidFill>
              <a:latin typeface="微软雅黑" panose="020B0503020204020204" charset="-122"/>
            </a:endParaRPr>
          </a:p>
        </p:txBody>
      </p:sp>
      <p:cxnSp>
        <p:nvCxnSpPr>
          <p:cNvPr id="33803" name="Line 14"/>
          <p:cNvCxnSpPr/>
          <p:nvPr>
            <p:custDataLst>
              <p:tags r:id="rId10"/>
            </p:custDataLst>
          </p:nvPr>
        </p:nvCxnSpPr>
        <p:spPr>
          <a:xfrm flipH="1">
            <a:off x="6517640" y="1749743"/>
            <a:ext cx="0" cy="320675"/>
          </a:xfrm>
          <a:prstGeom prst="line">
            <a:avLst/>
          </a:prstGeom>
          <a:ln w="1905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31756" name="TextBox 11"/>
          <p:cNvSpPr/>
          <p:nvPr>
            <p:custDataLst>
              <p:tags r:id="rId11"/>
            </p:custDataLst>
          </p:nvPr>
        </p:nvSpPr>
        <p:spPr>
          <a:xfrm>
            <a:off x="6028690" y="2087880"/>
            <a:ext cx="946785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000" b="1">
                <a:solidFill>
                  <a:srgbClr val="002060"/>
                </a:solidFill>
                <a:latin typeface="微软雅黑" panose="020B0503020204020204" charset="-122"/>
              </a:rPr>
              <a:t>选言支</a:t>
            </a:r>
            <a:endParaRPr lang="zh-CN" altLang="en-US" sz="2000" b="1">
              <a:solidFill>
                <a:srgbClr val="002060"/>
              </a:solidFill>
              <a:latin typeface="微软雅黑" panose="020B0503020204020204" charset="-122"/>
            </a:endParaRPr>
          </a:p>
        </p:txBody>
      </p:sp>
      <p:cxnSp>
        <p:nvCxnSpPr>
          <p:cNvPr id="33805" name="Line 14"/>
          <p:cNvCxnSpPr/>
          <p:nvPr>
            <p:custDataLst>
              <p:tags r:id="rId12"/>
            </p:custDataLst>
          </p:nvPr>
        </p:nvCxnSpPr>
        <p:spPr>
          <a:xfrm flipH="1">
            <a:off x="9618980" y="1738630"/>
            <a:ext cx="0" cy="320675"/>
          </a:xfrm>
          <a:prstGeom prst="line">
            <a:avLst/>
          </a:prstGeom>
          <a:ln w="1905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31758" name="TextBox 13"/>
          <p:cNvSpPr/>
          <p:nvPr>
            <p:custDataLst>
              <p:tags r:id="rId13"/>
            </p:custDataLst>
          </p:nvPr>
        </p:nvSpPr>
        <p:spPr>
          <a:xfrm>
            <a:off x="9039860" y="2129473"/>
            <a:ext cx="946785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000" b="1">
                <a:solidFill>
                  <a:srgbClr val="002060"/>
                </a:solidFill>
                <a:latin typeface="微软雅黑" panose="020B0503020204020204" charset="-122"/>
              </a:rPr>
              <a:t>选言支</a:t>
            </a:r>
            <a:endParaRPr lang="zh-CN" altLang="en-US" sz="2000" b="1">
              <a:solidFill>
                <a:srgbClr val="002060"/>
              </a:solidFill>
              <a:latin typeface="微软雅黑" panose="020B0503020204020204" charset="-122"/>
            </a:endParaRPr>
          </a:p>
        </p:txBody>
      </p:sp>
      <p:sp>
        <p:nvSpPr>
          <p:cNvPr id="31759" name="矩形 14"/>
          <p:cNvSpPr/>
          <p:nvPr>
            <p:custDataLst>
              <p:tags r:id="rId14"/>
            </p:custDataLst>
          </p:nvPr>
        </p:nvSpPr>
        <p:spPr>
          <a:xfrm>
            <a:off x="5715" y="2599055"/>
            <a:ext cx="12192000" cy="937260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algn="ctr" eaLnBrk="1" hangingPunct="1">
              <a:lnSpc>
                <a:spcPts val="3300"/>
              </a:lnSpc>
              <a:spcAft>
                <a:spcPct val="0"/>
              </a:spcAft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</a:rPr>
              <a:t>   这个选言判断阐明造成身体不好的原因，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charset="-122"/>
            </a:endParaRPr>
          </a:p>
          <a:p>
            <a:pPr marL="0" lvl="0" indent="0" algn="ctr" eaLnBrk="1" hangingPunct="1">
              <a:lnSpc>
                <a:spcPts val="3300"/>
              </a:lnSpc>
              <a:spcAft>
                <a:spcPct val="0"/>
              </a:spcAft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</a:rPr>
              <a:t>生病、缺少锻炼、营养不良这几种情况是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</a:rPr>
              <a:t>可以同时并存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</a:rPr>
              <a:t>的。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charset="-122"/>
            </a:endParaRPr>
          </a:p>
        </p:txBody>
      </p:sp>
      <p:sp>
        <p:nvSpPr>
          <p:cNvPr id="40976" name="矩形 15"/>
          <p:cNvSpPr/>
          <p:nvPr>
            <p:custDataLst>
              <p:tags r:id="rId15"/>
            </p:custDataLst>
          </p:nvPr>
        </p:nvSpPr>
        <p:spPr>
          <a:xfrm>
            <a:off x="2597324" y="3664585"/>
            <a:ext cx="6263144" cy="492443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这堂课  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要么</a:t>
            </a:r>
            <a:r>
              <a:rPr lang="zh-CN" altLang="en-US" sz="2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600" b="1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你上</a:t>
            </a:r>
            <a:r>
              <a:rPr lang="zh-CN" altLang="en-US" sz="2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   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要么</a:t>
            </a:r>
            <a:r>
              <a:rPr lang="zh-CN" altLang="en-US" sz="2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600" b="1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我上</a:t>
            </a:r>
            <a:r>
              <a:rPr lang="zh-CN" altLang="en-US" sz="2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6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3809" name="Line 14"/>
          <p:cNvCxnSpPr/>
          <p:nvPr>
            <p:custDataLst>
              <p:tags r:id="rId16"/>
            </p:custDataLst>
          </p:nvPr>
        </p:nvCxnSpPr>
        <p:spPr>
          <a:xfrm flipH="1">
            <a:off x="4160203" y="4116705"/>
            <a:ext cx="0" cy="320675"/>
          </a:xfrm>
          <a:prstGeom prst="line">
            <a:avLst/>
          </a:prstGeom>
          <a:ln w="1905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31762" name="TextBox 17"/>
          <p:cNvSpPr/>
          <p:nvPr>
            <p:custDataLst>
              <p:tags r:id="rId17"/>
            </p:custDataLst>
          </p:nvPr>
        </p:nvSpPr>
        <p:spPr>
          <a:xfrm>
            <a:off x="3672840" y="4454843"/>
            <a:ext cx="946785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000" b="1">
                <a:solidFill>
                  <a:srgbClr val="00B050"/>
                </a:solidFill>
                <a:latin typeface="微软雅黑" panose="020B0503020204020204" charset="-122"/>
              </a:rPr>
              <a:t>联结项</a:t>
            </a:r>
            <a:endParaRPr lang="zh-CN" altLang="en-US" sz="2000" b="1">
              <a:solidFill>
                <a:srgbClr val="00B050"/>
              </a:solidFill>
              <a:latin typeface="微软雅黑" panose="020B0503020204020204" charset="-122"/>
            </a:endParaRPr>
          </a:p>
        </p:txBody>
      </p:sp>
      <p:cxnSp>
        <p:nvCxnSpPr>
          <p:cNvPr id="33811" name="Line 14"/>
          <p:cNvCxnSpPr/>
          <p:nvPr>
            <p:custDataLst>
              <p:tags r:id="rId18"/>
            </p:custDataLst>
          </p:nvPr>
        </p:nvCxnSpPr>
        <p:spPr>
          <a:xfrm flipH="1">
            <a:off x="6973845" y="4115118"/>
            <a:ext cx="0" cy="320675"/>
          </a:xfrm>
          <a:prstGeom prst="line">
            <a:avLst/>
          </a:prstGeom>
          <a:ln w="1905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31764" name="TextBox 19"/>
          <p:cNvSpPr/>
          <p:nvPr>
            <p:custDataLst>
              <p:tags r:id="rId19"/>
            </p:custDataLst>
          </p:nvPr>
        </p:nvSpPr>
        <p:spPr>
          <a:xfrm>
            <a:off x="6484895" y="4454843"/>
            <a:ext cx="946785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000" b="1" dirty="0">
                <a:solidFill>
                  <a:srgbClr val="00B050"/>
                </a:solidFill>
                <a:latin typeface="微软雅黑" panose="020B0503020204020204" charset="-122"/>
              </a:rPr>
              <a:t>联结项</a:t>
            </a:r>
            <a:endParaRPr lang="zh-CN" altLang="en-US" sz="2000" b="1" dirty="0">
              <a:solidFill>
                <a:srgbClr val="00B050"/>
              </a:solidFill>
              <a:latin typeface="微软雅黑" panose="020B0503020204020204" charset="-122"/>
            </a:endParaRPr>
          </a:p>
        </p:txBody>
      </p:sp>
      <p:cxnSp>
        <p:nvCxnSpPr>
          <p:cNvPr id="33813" name="Line 14"/>
          <p:cNvCxnSpPr/>
          <p:nvPr>
            <p:custDataLst>
              <p:tags r:id="rId20"/>
            </p:custDataLst>
          </p:nvPr>
        </p:nvCxnSpPr>
        <p:spPr>
          <a:xfrm flipH="1">
            <a:off x="5464811" y="4116705"/>
            <a:ext cx="0" cy="320675"/>
          </a:xfrm>
          <a:prstGeom prst="line">
            <a:avLst/>
          </a:prstGeom>
          <a:ln w="1905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31766" name="TextBox 21"/>
          <p:cNvSpPr/>
          <p:nvPr>
            <p:custDataLst>
              <p:tags r:id="rId21"/>
            </p:custDataLst>
          </p:nvPr>
        </p:nvSpPr>
        <p:spPr>
          <a:xfrm>
            <a:off x="4991418" y="4421188"/>
            <a:ext cx="946785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charset="-122"/>
              </a:rPr>
              <a:t>选言支</a:t>
            </a:r>
            <a:endParaRPr lang="zh-CN" altLang="en-US" sz="2000" b="1" dirty="0">
              <a:solidFill>
                <a:srgbClr val="002060"/>
              </a:solidFill>
              <a:latin typeface="微软雅黑" panose="020B0503020204020204" charset="-122"/>
            </a:endParaRPr>
          </a:p>
        </p:txBody>
      </p:sp>
      <p:cxnSp>
        <p:nvCxnSpPr>
          <p:cNvPr id="33815" name="Line 14"/>
          <p:cNvCxnSpPr/>
          <p:nvPr>
            <p:custDataLst>
              <p:tags r:id="rId22"/>
            </p:custDataLst>
          </p:nvPr>
        </p:nvCxnSpPr>
        <p:spPr>
          <a:xfrm flipH="1">
            <a:off x="8433752" y="4115118"/>
            <a:ext cx="0" cy="320675"/>
          </a:xfrm>
          <a:prstGeom prst="line">
            <a:avLst/>
          </a:prstGeom>
          <a:ln w="1905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31768" name="TextBox 23"/>
          <p:cNvSpPr/>
          <p:nvPr>
            <p:custDataLst>
              <p:tags r:id="rId23"/>
            </p:custDataLst>
          </p:nvPr>
        </p:nvSpPr>
        <p:spPr>
          <a:xfrm>
            <a:off x="7944802" y="4454843"/>
            <a:ext cx="946785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charset="-122"/>
              </a:rPr>
              <a:t>选言支</a:t>
            </a:r>
            <a:endParaRPr lang="zh-CN" altLang="en-US" sz="2000" b="1" dirty="0">
              <a:solidFill>
                <a:srgbClr val="002060"/>
              </a:solidFill>
              <a:latin typeface="微软雅黑" panose="020B0503020204020204" charset="-122"/>
            </a:endParaRPr>
          </a:p>
        </p:txBody>
      </p:sp>
      <p:sp>
        <p:nvSpPr>
          <p:cNvPr id="31769" name="矩形 24"/>
          <p:cNvSpPr/>
          <p:nvPr>
            <p:custDataLst>
              <p:tags r:id="rId24"/>
            </p:custDataLst>
          </p:nvPr>
        </p:nvSpPr>
        <p:spPr>
          <a:xfrm>
            <a:off x="-12700" y="4900930"/>
            <a:ext cx="12211050" cy="937260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lvl="0" indent="0" algn="ctr" eaLnBrk="1" hangingPunct="1">
              <a:lnSpc>
                <a:spcPts val="3300"/>
              </a:lnSpc>
              <a:spcAft>
                <a:spcPct val="0"/>
              </a:spcAft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</a:rPr>
              <a:t>   这个选言判断阐明：按照现在通行的上课方式，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charset="-122"/>
            </a:endParaRPr>
          </a:p>
          <a:p>
            <a:pPr marL="0" lvl="0" indent="0" algn="ctr" eaLnBrk="1" hangingPunct="1">
              <a:lnSpc>
                <a:spcPts val="3300"/>
              </a:lnSpc>
              <a:spcAft>
                <a:spcPct val="0"/>
              </a:spcAft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</a:rPr>
              <a:t>某堂课不能两个老师同时上课，这两种情况是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</a:rPr>
              <a:t>不能同时并存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</a:rPr>
              <a:t>的。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5"/>
            </p:custDataLst>
          </p:nvPr>
        </p:nvSpPr>
        <p:spPr>
          <a:xfrm>
            <a:off x="74931" y="155575"/>
            <a:ext cx="1994972" cy="521970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探究与分享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1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17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76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1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31750" grpId="0"/>
      <p:bldP spid="31752" grpId="0"/>
      <p:bldP spid="31754" grpId="0"/>
      <p:bldP spid="31756" grpId="0"/>
      <p:bldP spid="31758" grpId="0"/>
      <p:bldP spid="31759" grpId="0" build="p"/>
      <p:bldP spid="31762" grpId="0"/>
      <p:bldP spid="31764" grpId="0"/>
      <p:bldP spid="31766" grpId="0"/>
      <p:bldP spid="31768" grpId="0"/>
      <p:bldP spid="31769" grpId="0" animBg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文本框 55"/>
          <p:cNvSpPr txBox="1"/>
          <p:nvPr>
            <p:custDataLst>
              <p:tags r:id="rId1"/>
            </p:custDataLst>
          </p:nvPr>
        </p:nvSpPr>
        <p:spPr>
          <a:xfrm>
            <a:off x="635234" y="1278917"/>
            <a:ext cx="10951845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buClrTx/>
              <a:buSzTx/>
              <a:buFontTx/>
            </a:pP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3.</a:t>
            </a: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分类：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依据选言判断对</a:t>
            </a:r>
            <a:r>
              <a:rPr lang="zh-CN" altLang="en-US" sz="28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选言支之间关系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的断定情况，分为：</a:t>
            </a:r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对角圆角矩形 8"/>
          <p:cNvSpPr/>
          <p:nvPr>
            <p:custDataLst>
              <p:tags r:id="rId2"/>
            </p:custDataLst>
          </p:nvPr>
        </p:nvSpPr>
        <p:spPr>
          <a:xfrm>
            <a:off x="635234" y="3581532"/>
            <a:ext cx="1790887" cy="1035694"/>
          </a:xfrm>
          <a:prstGeom prst="round2DiagRect">
            <a:avLst/>
          </a:prstGeom>
          <a:noFill/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 anchorCtr="1">
            <a:normAutofit/>
          </a:bodyPr>
          <a:lstStyle/>
          <a:p>
            <a:pPr algn="ctr"/>
            <a:r>
              <a:rPr lang="zh-CN" altLang="da-DK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选言判断</a:t>
            </a:r>
            <a:endParaRPr lang="zh-CN" altLang="da-DK" sz="26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对角圆角矩形 9"/>
          <p:cNvSpPr/>
          <p:nvPr>
            <p:custDataLst>
              <p:tags r:id="rId3"/>
            </p:custDataLst>
          </p:nvPr>
        </p:nvSpPr>
        <p:spPr>
          <a:xfrm>
            <a:off x="3152140" y="4460240"/>
            <a:ext cx="2713355" cy="1035685"/>
          </a:xfrm>
          <a:prstGeom prst="round2DiagRect">
            <a:avLst/>
          </a:prstGeom>
          <a:noFill/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 anchorCtr="1">
            <a:noAutofit/>
          </a:bodyPr>
          <a:lstStyle/>
          <a:p>
            <a:pPr algn="ctr"/>
            <a:r>
              <a:rPr lang="zh-CN" altLang="da-DK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不相容选言判断</a:t>
            </a:r>
            <a:endParaRPr lang="zh-CN" altLang="da-DK" sz="26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对角圆角矩形 10"/>
          <p:cNvSpPr/>
          <p:nvPr>
            <p:custDataLst>
              <p:tags r:id="rId4"/>
            </p:custDataLst>
          </p:nvPr>
        </p:nvSpPr>
        <p:spPr>
          <a:xfrm>
            <a:off x="3176270" y="2256790"/>
            <a:ext cx="2393315" cy="955675"/>
          </a:xfrm>
          <a:prstGeom prst="round2DiagRect">
            <a:avLst/>
          </a:prstGeom>
          <a:noFill/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 anchorCtr="1">
            <a:noAutofit/>
          </a:bodyPr>
          <a:lstStyle/>
          <a:p>
            <a:pPr algn="ctr"/>
            <a:r>
              <a:rPr lang="zh-CN" altLang="da-DK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相容选言判断</a:t>
            </a:r>
            <a:endParaRPr lang="zh-CN" altLang="da-DK" sz="26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>
            <p:custDataLst>
              <p:tags r:id="rId5"/>
            </p:custDataLst>
          </p:nvPr>
        </p:nvGrpSpPr>
        <p:grpSpPr>
          <a:xfrm rot="16200000">
            <a:off x="1536700" y="3585845"/>
            <a:ext cx="2529840" cy="754380"/>
            <a:chOff x="5028186" y="3262886"/>
            <a:chExt cx="2109214" cy="1067814"/>
          </a:xfrm>
        </p:grpSpPr>
        <p:cxnSp>
          <p:nvCxnSpPr>
            <p:cNvPr id="13" name="肘形连接符 12"/>
            <p:cNvCxnSpPr/>
            <p:nvPr>
              <p:custDataLst>
                <p:tags r:id="rId6"/>
              </p:custDataLst>
            </p:nvPr>
          </p:nvCxnSpPr>
          <p:spPr>
            <a:xfrm rot="5400000">
              <a:off x="5028186" y="3262886"/>
              <a:ext cx="1067814" cy="1067814"/>
            </a:xfrm>
            <a:prstGeom prst="bentConnector3">
              <a:avLst>
                <a:gd name="adj1" fmla="val 50000"/>
              </a:avLst>
            </a:prstGeom>
            <a:ln w="31750">
              <a:solidFill>
                <a:schemeClr val="accent1"/>
              </a:solidFill>
            </a:ln>
          </p:spPr>
          <p:style>
            <a:lnRef idx="1">
              <a:srgbClr val="0F6FC6"/>
            </a:lnRef>
            <a:fillRef idx="0">
              <a:srgbClr val="0F6FC6"/>
            </a:fillRef>
            <a:effectRef idx="0">
              <a:srgbClr val="0F6FC6"/>
            </a:effectRef>
            <a:fontRef idx="minor">
              <a:sysClr val="windowText" lastClr="000000"/>
            </a:fontRef>
          </p:style>
        </p:cxnSp>
        <p:cxnSp>
          <p:nvCxnSpPr>
            <p:cNvPr id="14" name="肘形连接符 13"/>
            <p:cNvCxnSpPr/>
            <p:nvPr>
              <p:custDataLst>
                <p:tags r:id="rId7"/>
              </p:custDataLst>
            </p:nvPr>
          </p:nvCxnSpPr>
          <p:spPr>
            <a:xfrm rot="16200000" flipH="1">
              <a:off x="6096000" y="3276093"/>
              <a:ext cx="1041400" cy="1041400"/>
            </a:xfrm>
            <a:prstGeom prst="bentConnector3">
              <a:avLst>
                <a:gd name="adj1" fmla="val 50000"/>
              </a:avLst>
            </a:prstGeom>
            <a:ln w="31750">
              <a:solidFill>
                <a:schemeClr val="accent1"/>
              </a:solidFill>
            </a:ln>
          </p:spPr>
          <p:style>
            <a:lnRef idx="1">
              <a:srgbClr val="0F6FC6"/>
            </a:lnRef>
            <a:fillRef idx="0">
              <a:srgbClr val="0F6FC6"/>
            </a:fillRef>
            <a:effectRef idx="0">
              <a:srgbClr val="0F6FC6"/>
            </a:effectRef>
            <a:fontRef idx="minor">
              <a:sysClr val="windowText" lastClr="000000"/>
            </a:fontRef>
          </p:style>
        </p:cxnSp>
      </p:grp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5695950" y="2155190"/>
            <a:ext cx="5642610" cy="1650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sz="260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选言支所断定的情况</a:t>
            </a:r>
            <a:r>
              <a:rPr 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可以同时并存</a:t>
            </a:r>
            <a:endParaRPr lang="zh-CN" sz="2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宋体" panose="02010600030101010101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“</a:t>
            </a:r>
            <a:r>
              <a:rPr lang="zh-CN" altLang="en-US" sz="2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或者</a:t>
            </a:r>
            <a:r>
              <a:rPr lang="zh-CN" altLang="en-US" sz="2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…</a:t>
            </a:r>
            <a:r>
              <a:rPr lang="zh-CN" altLang="en-US" sz="2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或者</a:t>
            </a:r>
            <a:r>
              <a:rPr lang="zh-CN" altLang="en-US" sz="2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…</a:t>
            </a:r>
            <a:r>
              <a:rPr lang="en-US" altLang="zh-CN" sz="2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”</a:t>
            </a:r>
            <a:endParaRPr lang="en-US" altLang="zh-CN" sz="2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宋体" panose="02010600030101010101" pitchFamily="2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宋体" panose="02010600030101010101" pitchFamily="2" charset="-122"/>
              </a:rPr>
              <a:t>例如：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或者你错了，或者我错了</a:t>
            </a:r>
            <a:endParaRPr lang="zh-CN" altLang="en-US" sz="2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5949950" y="4217670"/>
            <a:ext cx="5963285" cy="213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sz="260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选言支所断定的情况</a:t>
            </a:r>
            <a:r>
              <a:rPr 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只能有一种存在</a:t>
            </a:r>
            <a:r>
              <a:rPr lang="zh-CN" sz="260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，</a:t>
            </a:r>
            <a:r>
              <a:rPr 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不能</a:t>
            </a:r>
            <a:r>
              <a:rPr lang="zh-CN" sz="260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有两种和两种以上的情况</a:t>
            </a:r>
            <a:r>
              <a:rPr lang="zh-CN" sz="2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并存</a:t>
            </a:r>
            <a:endParaRPr lang="zh-CN" sz="26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宋体" panose="02010600030101010101" pitchFamily="2" charset="-122"/>
            </a:endParaRPr>
          </a:p>
          <a:p>
            <a:pPr algn="ctr">
              <a:lnSpc>
                <a:spcPct val="120000"/>
              </a:lnSpc>
              <a:buClrTx/>
              <a:buSzTx/>
              <a:buFontTx/>
            </a:pPr>
            <a:r>
              <a:rPr lang="zh-CN" altLang="en-US" sz="2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“要么……要么……”</a:t>
            </a:r>
            <a:endParaRPr lang="zh-CN" altLang="en-US" sz="2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宋体" panose="02010600030101010101" pitchFamily="2" charset="-122"/>
              </a:rPr>
              <a:t>例如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宋体" panose="02010600030101010101" pitchFamily="2" charset="-122"/>
              </a:rPr>
              <a:t>: 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这节课要么我上，要么李老师上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  <p:sp>
        <p:nvSpPr>
          <p:cNvPr id="5" name="矩形 1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25730" y="404495"/>
            <a:ext cx="4621530" cy="57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三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、</a:t>
            </a:r>
            <a:r>
              <a:rPr lang="en-US" altLang="zh-CN" sz="2800" b="1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正确运用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</a:t>
            </a:r>
            <a:r>
              <a:rPr lang="en-US" altLang="zh-CN" sz="28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言判断</a:t>
            </a:r>
            <a:endParaRPr lang="en-US" altLang="zh-CN" sz="2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3" grpId="0" build="p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>
            <p:custDataLst>
              <p:tags r:id="rId1"/>
            </p:custDataLst>
          </p:nvPr>
        </p:nvCxnSpPr>
        <p:spPr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57530" y="332740"/>
            <a:ext cx="533019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sz="3200" b="1" strike="noStrike" spc="-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判断以下判断属于哪类判断</a:t>
            </a:r>
            <a:endParaRPr sz="3200" b="1" strike="noStrike" spc="-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26085" y="839470"/>
            <a:ext cx="11588750" cy="464375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>
            <a:noAutofit/>
          </a:bodyPr>
          <a:lstStyle/>
          <a:p>
            <a:pPr defTabSz="6858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</a:rPr>
              <a:t>1.</a:t>
            </a:r>
            <a:r>
              <a:rPr lang="zh-CN" altLang="en-US" sz="3200" b="1" dirty="0">
                <a:solidFill>
                  <a:prstClr val="black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微软雅黑" panose="020B0503020204020204" charset="-122"/>
              </a:rPr>
              <a:t>孔子或者是教育家，或者是政治家</a:t>
            </a:r>
            <a:endParaRPr lang="en-US" altLang="zh-CN" sz="3200" b="1" dirty="0">
              <a:solidFill>
                <a:prstClr val="black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华文中宋" panose="02010600040101010101" charset="-122"/>
            </a:endParaRPr>
          </a:p>
          <a:p>
            <a:pPr defTabSz="6858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</a:rPr>
              <a:t>2.</a:t>
            </a:r>
            <a:r>
              <a:rPr lang="zh-CN" altLang="en-US" sz="3200" b="1" dirty="0">
                <a:solidFill>
                  <a:prstClr val="black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</a:rPr>
              <a:t>贩毒分子要么束手就擒，要么疯狂反抗。</a:t>
            </a:r>
            <a:endParaRPr lang="zh-CN" altLang="en-US" sz="3200" b="1" dirty="0">
              <a:solidFill>
                <a:prstClr val="black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华文中宋" panose="02010600040101010101" charset="-122"/>
            </a:endParaRPr>
          </a:p>
          <a:p>
            <a:pPr defTabSz="6858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</a:rPr>
              <a:t>3.</a:t>
            </a:r>
            <a:r>
              <a:rPr lang="zh-CN" altLang="en-US" sz="3200" b="1" dirty="0">
                <a:solidFill>
                  <a:prstClr val="black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</a:rPr>
              <a:t>高考超常发挥或者是因为心态好，或者是因为幸运。</a:t>
            </a:r>
            <a:endParaRPr lang="zh-CN" altLang="en-US" sz="3200" b="1" dirty="0">
              <a:solidFill>
                <a:prstClr val="black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华文中宋" panose="02010600040101010101" charset="-122"/>
            </a:endParaRPr>
          </a:p>
          <a:p>
            <a:pPr defTabSz="6858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</a:rPr>
              <a:t>4.</a:t>
            </a:r>
            <a:r>
              <a:rPr lang="zh-CN" sz="3200" b="1" dirty="0">
                <a:solidFill>
                  <a:prstClr val="black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</a:rPr>
              <a:t>这场篮球比赛，要么甲队胜，要么乙队胜，要么打平。</a:t>
            </a:r>
            <a:endParaRPr lang="zh-CN" sz="3200" b="1" dirty="0">
              <a:solidFill>
                <a:prstClr val="black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华文中宋" panose="02010600040101010101" charset="-122"/>
            </a:endParaRPr>
          </a:p>
          <a:p>
            <a:pPr defTabSz="6858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</a:rPr>
              <a:t>5.</a:t>
            </a:r>
            <a:r>
              <a:rPr lang="zh-CN" altLang="en-US" sz="3200" b="1" dirty="0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</a:rPr>
              <a:t>小明不是高中生，就是大学生。</a:t>
            </a:r>
            <a:endParaRPr lang="zh-CN" altLang="en-US" sz="3200" b="1" dirty="0"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华文中宋" panose="02010600040101010101" charset="-122"/>
            </a:endParaRPr>
          </a:p>
        </p:txBody>
      </p:sp>
      <p:sp>
        <p:nvSpPr>
          <p:cNvPr id="25" name="矩形 7"/>
          <p:cNvSpPr/>
          <p:nvPr>
            <p:custDataLst>
              <p:tags r:id="rId4"/>
            </p:custDataLst>
          </p:nvPr>
        </p:nvSpPr>
        <p:spPr>
          <a:xfrm>
            <a:off x="7182470" y="1268760"/>
            <a:ext cx="2011680" cy="460375"/>
          </a:xfrm>
          <a:prstGeom prst="rect">
            <a:avLst/>
          </a:prstGeom>
          <a:solidFill>
            <a:srgbClr val="FCE9EB"/>
          </a:solidFill>
          <a:ln w="9525">
            <a:noFill/>
          </a:ln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相容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选言判断</a:t>
            </a:r>
            <a:endParaRPr lang="zh-CN" altLang="en-US" sz="2400" b="1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6" name="矩形 9"/>
          <p:cNvSpPr/>
          <p:nvPr>
            <p:custDataLst>
              <p:tags r:id="rId5"/>
            </p:custDataLst>
          </p:nvPr>
        </p:nvSpPr>
        <p:spPr>
          <a:xfrm>
            <a:off x="9462135" y="4544206"/>
            <a:ext cx="2316480" cy="460375"/>
          </a:xfrm>
          <a:prstGeom prst="rect">
            <a:avLst/>
          </a:prstGeom>
          <a:solidFill>
            <a:srgbClr val="FCE9EB"/>
          </a:solidFill>
          <a:ln w="9525">
            <a:noFill/>
          </a:ln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不相容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选言判断</a:t>
            </a:r>
            <a:endParaRPr lang="zh-CN" altLang="en-US" sz="2400" b="1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矩形 7"/>
          <p:cNvSpPr/>
          <p:nvPr>
            <p:custDataLst>
              <p:tags r:id="rId6"/>
            </p:custDataLst>
          </p:nvPr>
        </p:nvSpPr>
        <p:spPr>
          <a:xfrm>
            <a:off x="10193020" y="3210812"/>
            <a:ext cx="2011680" cy="460375"/>
          </a:xfrm>
          <a:prstGeom prst="rect">
            <a:avLst/>
          </a:prstGeom>
          <a:solidFill>
            <a:srgbClr val="FCE9EB"/>
          </a:solidFill>
          <a:ln w="9525">
            <a:noFill/>
          </a:ln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相容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选言判断</a:t>
            </a:r>
            <a:endParaRPr lang="zh-CN" altLang="en-US" sz="2400" b="1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8" name="矩形 9"/>
          <p:cNvSpPr/>
          <p:nvPr>
            <p:custDataLst>
              <p:tags r:id="rId7"/>
            </p:custDataLst>
          </p:nvPr>
        </p:nvSpPr>
        <p:spPr>
          <a:xfrm>
            <a:off x="8188310" y="2172864"/>
            <a:ext cx="2316480" cy="460375"/>
          </a:xfrm>
          <a:prstGeom prst="rect">
            <a:avLst/>
          </a:prstGeom>
          <a:solidFill>
            <a:srgbClr val="FCE9EB"/>
          </a:solidFill>
          <a:ln w="9525">
            <a:noFill/>
          </a:ln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不相容</a:t>
            </a:r>
            <a:r>
              <a:rPr lang="zh-CN" altLang="en-US" sz="24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选言判断</a:t>
            </a:r>
            <a:endParaRPr lang="zh-CN" altLang="en-US" sz="2400" b="1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9" name="矩形 9"/>
          <p:cNvSpPr/>
          <p:nvPr>
            <p:custDataLst>
              <p:tags r:id="rId8"/>
            </p:custDataLst>
          </p:nvPr>
        </p:nvSpPr>
        <p:spPr>
          <a:xfrm>
            <a:off x="5670302" y="5483225"/>
            <a:ext cx="2316480" cy="460375"/>
          </a:xfrm>
          <a:prstGeom prst="rect">
            <a:avLst/>
          </a:prstGeom>
          <a:solidFill>
            <a:srgbClr val="FCE9EB"/>
          </a:solidFill>
          <a:ln w="9525">
            <a:noFill/>
          </a:ln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不相容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选言判断</a:t>
            </a:r>
            <a:endParaRPr lang="zh-CN" altLang="en-US" sz="2400" b="1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  <p:custDataLst>
      <p:tags r:id="rId9"/>
    </p:custData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282045" y="3804093"/>
            <a:ext cx="4487198" cy="10801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12160250" y="10566400"/>
            <a:ext cx="0" cy="0"/>
          </a:xfrm>
          <a:prstGeom prst="rect">
            <a:avLst/>
          </a:prstGeom>
          <a:ln>
            <a:noFill/>
          </a:ln>
        </p:spPr>
      </p:pic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296586" y="3183656"/>
            <a:ext cx="6996979" cy="29190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altLang="zh-CN" sz="2800" b="1" dirty="0">
                <a:solidFill>
                  <a:schemeClr val="tx1"/>
                </a:solidFill>
                <a:latin typeface="Georgia" panose="02040502050405020303" charset="0"/>
                <a:ea typeface="汉仪中宋简" panose="02010600000101010101" charset="-122"/>
                <a:cs typeface="+mj-ea"/>
                <a:sym typeface="+mn-ea"/>
              </a:rPr>
              <a:t>如：孔子或者是教育家，或者是政治家。</a:t>
            </a:r>
            <a:endParaRPr lang="zh-CN" altLang="zh-CN" sz="2800" b="1" dirty="0">
              <a:solidFill>
                <a:schemeClr val="tx1"/>
              </a:solidFill>
              <a:latin typeface="Georgia" panose="02040502050405020303" charset="0"/>
              <a:ea typeface="汉仪中宋简" panose="02010600000101010101" charset="-122"/>
              <a:cs typeface="+mj-ea"/>
              <a:sym typeface="+mn-ea"/>
            </a:endParaRPr>
          </a:p>
          <a:p>
            <a:pPr fontAlgn="auto">
              <a:lnSpc>
                <a:spcPct val="120000"/>
              </a:lnSpc>
            </a:pP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①孔子是教育家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（p）</a:t>
            </a: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也是政治家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（q） </a:t>
            </a:r>
            <a:endParaRPr lang="zh-CN" altLang="zh-CN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+mj-ea"/>
              <a:sym typeface="+mn-ea"/>
            </a:endParaRPr>
          </a:p>
          <a:p>
            <a:pPr fontAlgn="auto">
              <a:lnSpc>
                <a:spcPct val="120000"/>
              </a:lnSpc>
            </a:pP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②孔子是教育家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（p）</a:t>
            </a: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不是政治家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（q） </a:t>
            </a:r>
            <a:endParaRPr lang="zh-CN" altLang="zh-CN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+mj-ea"/>
              <a:sym typeface="+mn-ea"/>
            </a:endParaRPr>
          </a:p>
          <a:p>
            <a:pPr fontAlgn="auto">
              <a:lnSpc>
                <a:spcPct val="120000"/>
              </a:lnSpc>
            </a:pP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③孔子不是教育家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（p）</a:t>
            </a: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是政治家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（q）</a:t>
            </a:r>
            <a:endParaRPr lang="zh-CN" altLang="zh-CN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+mj-ea"/>
              <a:sym typeface="+mn-ea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④</a:t>
            </a: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孔子不是教育家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（p）</a:t>
            </a: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也不是政治家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（q）</a:t>
            </a:r>
            <a:endParaRPr lang="zh-CN" altLang="zh-CN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+mj-ea"/>
              <a:sym typeface="+mn-ea"/>
            </a:endParaRPr>
          </a:p>
          <a:p>
            <a:pPr indent="0" fontAlgn="auto">
              <a:lnSpc>
                <a:spcPct val="120000"/>
              </a:lnSpc>
            </a:pPr>
            <a:endParaRPr lang="zh-CN" altLang="zh-CN" sz="2800" b="1" dirty="0">
              <a:solidFill>
                <a:schemeClr val="tx1"/>
              </a:solidFill>
              <a:latin typeface="Georgia" panose="02040502050405020303" charset="0"/>
              <a:ea typeface="汉仪中宋简" panose="02010600000101010101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zh-CN" sz="2800" b="1" dirty="0">
              <a:solidFill>
                <a:schemeClr val="tx1"/>
              </a:solidFill>
              <a:latin typeface="Georgia" panose="02040502050405020303" charset="0"/>
              <a:ea typeface="汉仪中宋简" panose="02010600000101010101" charset="-122"/>
              <a:cs typeface="+mj-ea"/>
              <a:sym typeface="+mn-ea"/>
            </a:endParaRPr>
          </a:p>
        </p:txBody>
      </p:sp>
      <p:sp>
        <p:nvSpPr>
          <p:cNvPr id="13" name="文本框 73"/>
          <p:cNvSpPr txBox="1"/>
          <p:nvPr>
            <p:custDataLst>
              <p:tags r:id="rId4"/>
            </p:custDataLst>
          </p:nvPr>
        </p:nvSpPr>
        <p:spPr>
          <a:xfrm>
            <a:off x="269702" y="685509"/>
            <a:ext cx="11504279" cy="215689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4.</a:t>
            </a:r>
            <a:r>
              <a:rPr lang="zh-CN" altLang="en-US" sz="2600" b="1" dirty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选言判断的真假：★</a:t>
            </a:r>
            <a:endParaRPr lang="en-US" altLang="zh-CN" sz="2600" b="1" dirty="0">
              <a:solidFill>
                <a:srgbClr val="FF000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just" fontAlgn="auto">
              <a:lnSpc>
                <a:spcPct val="130000"/>
              </a:lnSpc>
            </a:pPr>
            <a:r>
              <a:rPr lang="zh-CN" altLang="en-US" sz="2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）相容选言判断</a:t>
            </a:r>
            <a:endParaRPr lang="zh-CN" altLang="en-US" sz="2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 fontAlgn="auto">
              <a:lnSpc>
                <a:spcPct val="130000"/>
              </a:lnSpc>
            </a:pP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①相容选言判断是</a:t>
            </a:r>
            <a:r>
              <a:rPr lang="zh-CN" altLang="en-US" sz="2600" dirty="0">
                <a:solidFill>
                  <a:srgbClr val="C0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的：选言支中</a:t>
            </a:r>
            <a:r>
              <a:rPr lang="zh-CN" altLang="en-US" sz="2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至少有一真，也可以同真。</a:t>
            </a:r>
            <a:endParaRPr lang="zh-CN" altLang="en-US" sz="26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fontAlgn="auto">
              <a:lnSpc>
                <a:spcPct val="130000"/>
              </a:lnSpc>
            </a:pP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相容选言判断是</a:t>
            </a:r>
            <a:r>
              <a:rPr lang="zh-CN" altLang="en-US" sz="2600" dirty="0">
                <a:solidFill>
                  <a:srgbClr val="C0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假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的：</a:t>
            </a:r>
            <a:r>
              <a:rPr lang="zh-CN" altLang="en-US" sz="2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没有选言支是真的，则判断必假。</a:t>
            </a:r>
            <a:endParaRPr lang="zh-CN" altLang="en-US" sz="26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矩形 20"/>
          <p:cNvSpPr/>
          <p:nvPr>
            <p:custDataLst>
              <p:tags r:id="rId5"/>
            </p:custDataLst>
          </p:nvPr>
        </p:nvSpPr>
        <p:spPr>
          <a:xfrm>
            <a:off x="6362854" y="5831378"/>
            <a:ext cx="662473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相容选言判断：一真即真，全假才假</a:t>
            </a:r>
            <a:endParaRPr lang="zh-CN" altLang="en-US" sz="2600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1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97485" y="191770"/>
            <a:ext cx="4621530" cy="57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三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、</a:t>
            </a:r>
            <a:r>
              <a:rPr lang="en-US" altLang="zh-CN" sz="2800" b="1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正确运用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</a:t>
            </a:r>
            <a:r>
              <a:rPr lang="en-US" altLang="zh-CN" sz="28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言判断</a:t>
            </a:r>
            <a:endParaRPr lang="en-US" altLang="zh-CN" sz="2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7"/>
            </p:custDataLst>
          </p:nvPr>
        </p:nvGraphicFramePr>
        <p:xfrm>
          <a:off x="7286783" y="3312518"/>
          <a:ext cx="450342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140"/>
                <a:gridCol w="1501140"/>
                <a:gridCol w="1501140"/>
              </a:tblGrid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p</a:t>
                      </a:r>
                      <a:endParaRPr lang="en-US" altLang="zh-CN" sz="26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q</a:t>
                      </a:r>
                      <a:endParaRPr lang="en-US" altLang="zh-CN" sz="26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P</a:t>
                      </a:r>
                      <a:r>
                        <a:rPr lang="zh-CN" altLang="en-US" sz="26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或者</a:t>
                      </a: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q</a:t>
                      </a:r>
                      <a:endParaRPr lang="en-US" altLang="zh-CN" sz="26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 uiExpand="1" build="p"/>
      <p:bldP spid="13" grpId="0" uiExpand="1" build="p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127119" y="4509120"/>
            <a:ext cx="4881471" cy="69746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14297" y="3151071"/>
            <a:ext cx="6912977" cy="26606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altLang="zh-CN" sz="2800" b="1" dirty="0">
                <a:solidFill>
                  <a:schemeClr val="tx1"/>
                </a:solidFill>
                <a:latin typeface="Georgia" panose="02040502050405020303" charset="0"/>
                <a:ea typeface="汉仪中宋简" panose="02010600000101010101" charset="-122"/>
                <a:cs typeface="+mj-ea"/>
                <a:sym typeface="+mn-ea"/>
              </a:rPr>
              <a:t>如：小明要么是高中生，要么是大学生。</a:t>
            </a:r>
            <a:endParaRPr lang="zh-CN" altLang="zh-CN" sz="2800" b="1" dirty="0">
              <a:solidFill>
                <a:schemeClr val="tx1"/>
              </a:solidFill>
              <a:latin typeface="Georgia" panose="02040502050405020303" charset="0"/>
              <a:ea typeface="汉仪中宋简" panose="02010600000101010101" charset="-122"/>
              <a:cs typeface="+mj-ea"/>
              <a:sym typeface="+mn-ea"/>
            </a:endParaRPr>
          </a:p>
          <a:p>
            <a:pPr fontAlgn="auto">
              <a:lnSpc>
                <a:spcPct val="120000"/>
              </a:lnSpc>
            </a:pP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①小明是高中生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p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）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也是大学生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q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） 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+mj-ea"/>
              <a:sym typeface="+mn-ea"/>
            </a:endParaRPr>
          </a:p>
          <a:p>
            <a:pPr fontAlgn="auto">
              <a:lnSpc>
                <a:spcPct val="120000"/>
              </a:lnSpc>
            </a:pP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②小明是高中生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p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）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不是大学生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q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） 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+mj-ea"/>
              <a:sym typeface="+mn-ea"/>
            </a:endParaRPr>
          </a:p>
          <a:p>
            <a:pPr fontAlgn="auto">
              <a:lnSpc>
                <a:spcPct val="120000"/>
              </a:lnSpc>
            </a:pP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③小明不是高中生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p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）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是大学生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q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） 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+mj-ea"/>
              <a:sym typeface="+mn-ea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④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小明不是高中生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p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）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也不是大学生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q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+mj-ea"/>
                <a:sym typeface="+mn-ea"/>
              </a:rPr>
              <a:t>） </a:t>
            </a:r>
            <a:endParaRPr lang="zh-CN" altLang="zh-CN" sz="2800" b="1" dirty="0">
              <a:solidFill>
                <a:schemeClr val="tx1"/>
              </a:solidFill>
              <a:latin typeface="Georgia" panose="02040502050405020303" charset="0"/>
              <a:ea typeface="汉仪中宋简" panose="02010600000101010101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zh-CN" sz="2800" b="1" dirty="0">
              <a:solidFill>
                <a:schemeClr val="tx1"/>
              </a:solidFill>
              <a:latin typeface="Georgia" panose="02040502050405020303" charset="0"/>
              <a:ea typeface="汉仪中宋简" panose="02010600000101010101" charset="-122"/>
              <a:cs typeface="+mj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4195707" y="5872576"/>
            <a:ext cx="800899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不相容选言判断：有且只有一真，全真全假皆为假</a:t>
            </a:r>
            <a:endParaRPr lang="zh-CN" altLang="en-US" sz="2600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1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7485" y="188595"/>
            <a:ext cx="4621530" cy="57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三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、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正确运用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</a:t>
            </a:r>
            <a:r>
              <a:rPr lang="en-US" altLang="zh-CN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言判断</a:t>
            </a:r>
            <a:endParaRPr lang="en-US" altLang="zh-CN" sz="2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4"/>
            </p:custDataLst>
          </p:nvPr>
        </p:nvGraphicFramePr>
        <p:xfrm>
          <a:off x="7127120" y="3645024"/>
          <a:ext cx="4881471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064"/>
                <a:gridCol w="1584176"/>
                <a:gridCol w="2088231"/>
              </a:tblGrid>
              <a:tr h="3058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p</a:t>
                      </a:r>
                      <a:endParaRPr lang="en-US" altLang="zh-CN" sz="260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q</a:t>
                      </a:r>
                      <a:endParaRPr lang="en-US" altLang="zh-CN" sz="26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6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要么</a:t>
                      </a: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p</a:t>
                      </a:r>
                      <a:r>
                        <a:rPr lang="zh-CN" altLang="en-US" sz="26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要么</a:t>
                      </a: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q</a:t>
                      </a:r>
                      <a:endParaRPr lang="en-US" altLang="zh-CN" sz="26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文本框 73"/>
          <p:cNvSpPr txBox="1"/>
          <p:nvPr>
            <p:custDataLst>
              <p:tags r:id="rId5"/>
            </p:custDataLst>
          </p:nvPr>
        </p:nvSpPr>
        <p:spPr>
          <a:xfrm>
            <a:off x="350210" y="761365"/>
            <a:ext cx="11504279" cy="215689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4.</a:t>
            </a:r>
            <a:r>
              <a:rPr lang="zh-CN" altLang="en-US" sz="2600" b="1" dirty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选言判断的真假：★</a:t>
            </a:r>
            <a:endParaRPr lang="en-US" altLang="zh-CN" sz="2600" b="1" dirty="0">
              <a:solidFill>
                <a:srgbClr val="FF000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just" fontAlgn="auto">
              <a:lnSpc>
                <a:spcPct val="130000"/>
              </a:lnSpc>
            </a:pPr>
            <a:r>
              <a:rPr lang="zh-CN" altLang="en-US" sz="2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）不相容选言判断</a:t>
            </a:r>
            <a:endParaRPr lang="en-US" altLang="zh-CN" sz="2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 fontAlgn="auto">
              <a:lnSpc>
                <a:spcPct val="130000"/>
              </a:lnSpc>
            </a:pPr>
            <a:r>
              <a:rPr lang="zh-CN" altLang="zh-CN" sz="26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①不相容选言判断是</a:t>
            </a:r>
            <a:r>
              <a:rPr lang="zh-CN" altLang="zh-CN" sz="2600" b="1" dirty="0">
                <a:solidFill>
                  <a:srgbClr val="C0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</a:t>
            </a:r>
            <a:r>
              <a:rPr lang="zh-CN" altLang="zh-CN" sz="26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的：</a:t>
            </a:r>
            <a:r>
              <a:rPr lang="zh-CN" altLang="zh-CN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选言支中有而且只能有一真</a:t>
            </a:r>
            <a:endParaRPr lang="en-US" altLang="zh-CN" sz="2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ct val="130000"/>
              </a:lnSpc>
            </a:pPr>
            <a:r>
              <a:rPr lang="en-US" altLang="zh-CN" sz="26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</a:t>
            </a:r>
            <a:r>
              <a:rPr lang="zh-CN" altLang="zh-CN" sz="26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不相容选言判断是</a:t>
            </a:r>
            <a:r>
              <a:rPr lang="zh-CN" altLang="zh-CN" sz="2600" b="1" dirty="0">
                <a:solidFill>
                  <a:srgbClr val="C0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</a:t>
            </a:r>
            <a:r>
              <a:rPr lang="zh-CN" altLang="zh-CN" sz="26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的：</a:t>
            </a:r>
            <a:r>
              <a:rPr lang="zh-CN" altLang="zh-CN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全真或全假</a:t>
            </a:r>
            <a:endParaRPr lang="zh-CN" altLang="zh-CN" sz="2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build="p"/>
      <p:bldP spid="32" grpId="0" animBg="1"/>
      <p:bldP spid="9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 bwMode="auto">
          <a:xfrm>
            <a:off x="478790" y="1324659"/>
            <a:ext cx="11247120" cy="954107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1pPr>
            <a:lvl2pPr marL="742950" indent="-28575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2pPr>
            <a:lvl3pPr marL="11430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3pPr>
            <a:lvl4pPr marL="16002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4pPr>
            <a:lvl5pPr marL="2057400" indent="-228600" algn="l" defTabSz="6858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300" b="0" i="0" u="none" baseline="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9pPr>
          </a:lstStyle>
          <a:p>
            <a:pPr algn="just" fontAlgn="auto">
              <a:lnSpc>
                <a:spcPct val="100000"/>
              </a:lnSpc>
              <a:buFont typeface="Wingdings" panose="05000000000000000000" charset="0"/>
            </a:pPr>
            <a:r>
              <a:rPr sz="2800" b="1" noProof="0" dirty="0">
                <a:ln w="1905"/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某国领导人在讲话中说：“世界各国，不支持销毁核武器，就是想发展核武器。”</a:t>
            </a:r>
            <a:r>
              <a:rPr sz="2800" b="1" noProof="0" dirty="0">
                <a:ln w="1905"/>
                <a:solidFill>
                  <a:srgbClr val="2D6C03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  </a:t>
            </a:r>
            <a:endParaRPr lang="en-US" altLang="zh-CN" sz="2800" b="1" noProof="0" dirty="0">
              <a:ln w="1905"/>
              <a:solidFill>
                <a:srgbClr val="F53BF3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92300" y="3140968"/>
            <a:ext cx="11370690" cy="3384376"/>
          </a:xfrm>
          <a:prstGeom prst="rect">
            <a:avLst/>
          </a:prstGeom>
          <a:noFill/>
          <a:ln w="28575" cmpd="sng">
            <a:solidFill>
              <a:srgbClr val="950A1A"/>
            </a:solidFill>
            <a:prstDash val="sysDash"/>
          </a:ln>
        </p:spPr>
        <p:txBody>
          <a:bodyPr wrap="square" rtlCol="0" anchor="t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+mn-ea"/>
              </a:rPr>
              <a:t>各国对待核武器的态度有三种可能情况：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微软雅黑" panose="020B0503020204020204" charset="-122"/>
              </a:rPr>
              <a:t>销毁核武器，发展核武器，既不销毁也不发展核武器。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华文中宋" panose="02010600040101010101" charset="-122"/>
              <a:sym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微软雅黑" panose="020B0503020204020204" charset="-122"/>
              </a:rPr>
              <a:t>这个选言判断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微软雅黑" panose="020B0503020204020204" charset="-122"/>
              </a:rPr>
              <a:t>没有列举对象的所有可能情况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微软雅黑" panose="020B0503020204020204" charset="-122"/>
              </a:rPr>
              <a:t>，因此，这个判断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微软雅黑" panose="020B0503020204020204" charset="-122"/>
              </a:rPr>
              <a:t>不准确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微软雅黑" panose="020B0503020204020204" charset="-122"/>
              </a:rPr>
              <a:t>。</a:t>
            </a:r>
            <a:endParaRPr lang="en-US" altLang="zh-CN"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华文中宋" panose="02010600040101010101" charset="-122"/>
              <a:sym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微软雅黑" panose="020B0503020204020204" charset="-122"/>
              </a:rPr>
              <a:t>启示：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+mn-ea"/>
              </a:rPr>
              <a:t>要根据实际问题的需要，尽量把对象的可能情况</a:t>
            </a:r>
            <a:r>
              <a:rPr lang="zh-CN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+mn-ea"/>
              </a:rPr>
              <a:t>都揭示出来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+mn-ea"/>
              </a:rPr>
              <a:t>， </a:t>
            </a:r>
            <a:r>
              <a:rPr lang="zh-CN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+mn-ea"/>
              </a:rPr>
              <a:t>不要遗漏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charset="-122"/>
                <a:sym typeface="+mn-ea"/>
              </a:rPr>
              <a:t>了有选择价值的可能情况（穷尽选言支）。</a:t>
            </a:r>
            <a:endParaRPr lang="zh-CN" altLang="en-US" sz="2800" b="1" u="sng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华文中宋" panose="02010600040101010101" charset="-122"/>
              <a:sym typeface="微软雅黑" panose="020B0503020204020204" charset="-122"/>
            </a:endParaRPr>
          </a:p>
        </p:txBody>
      </p:sp>
      <p:sp>
        <p:nvSpPr>
          <p:cNvPr id="16" name="文本框 1"/>
          <p:cNvSpPr txBox="1"/>
          <p:nvPr>
            <p:custDataLst>
              <p:tags r:id="rId3"/>
            </p:custDataLst>
          </p:nvPr>
        </p:nvSpPr>
        <p:spPr>
          <a:xfrm>
            <a:off x="492300" y="2313880"/>
            <a:ext cx="9359265" cy="69723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rgbClr val="ED7D31"/>
          </a:lnRef>
          <a:fillRef idx="2">
            <a:srgbClr val="ED7D31"/>
          </a:fillRef>
          <a:effectRef idx="1">
            <a:srgbClr val="ED7D31"/>
          </a:effectRef>
          <a:fontRef idx="minor">
            <a:sysClr val="windowText" lastClr="000000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  <a:scene3d>
              <a:camera prst="orthographicFront"/>
              <a:lightRig rig="threePt" dir="t"/>
            </a:scene3d>
          </a:bodyPr>
          <a:lstStyle/>
          <a:p>
            <a:pPr lvl="0" indent="0" algn="l" defTabSz="457200">
              <a:buClrTx/>
              <a:buSzTx/>
              <a:buFont typeface="Wingdings" panose="05000000000000000000" pitchFamily="2" charset="2"/>
              <a:buNone/>
            </a:pPr>
            <a:r>
              <a:rPr lang="zh-CN" altLang="zh-CN" sz="2800" b="1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思考：</a:t>
            </a: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该</a:t>
            </a:r>
            <a:r>
              <a:rPr lang="zh-CN" altLang="zh-CN" sz="2800" b="1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判断存在什么问题？给我们带来哪些启发？</a:t>
            </a:r>
            <a:endParaRPr lang="zh-CN" altLang="zh-CN" sz="2800" b="1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85726" y="469751"/>
            <a:ext cx="2309495" cy="521970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探究与分享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32936" y="841692"/>
            <a:ext cx="11538827" cy="51746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indent="0" fontAlgn="auto"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en-US" altLang="zh-CN"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5.</a:t>
            </a:r>
            <a:r>
              <a:rPr sz="2600" b="1" dirty="0">
                <a:solidFill>
                  <a:srgbClr val="C00000"/>
                </a:solidFill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意义：</a:t>
            </a:r>
            <a:endParaRPr lang="en-US" sz="2600" b="1" dirty="0">
              <a:solidFill>
                <a:srgbClr val="C00000"/>
              </a:solidFill>
              <a:uFill>
                <a:solidFill>
                  <a:srgbClr val="002060"/>
                </a:solidFill>
              </a:uFill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  <a:sym typeface="+mn-ea"/>
            </a:endParaRPr>
          </a:p>
          <a:p>
            <a:pPr lvl="0" indent="0" fontAlgn="auto"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sz="2600" dirty="0" err="1"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正确运用选言判断，不仅有助于我们</a:t>
            </a:r>
            <a:r>
              <a:rPr sz="2600" b="1" dirty="0" err="1">
                <a:solidFill>
                  <a:srgbClr val="FF0000"/>
                </a:solidFill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准确地表达</a:t>
            </a:r>
            <a:r>
              <a:rPr sz="2600" dirty="0" err="1"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关于对象的</a:t>
            </a:r>
            <a:r>
              <a:rPr sz="2600" b="1" dirty="0" err="1">
                <a:solidFill>
                  <a:srgbClr val="FF0000"/>
                </a:solidFill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各种可能</a:t>
            </a:r>
            <a:r>
              <a:rPr sz="2600" dirty="0" err="1"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的情况，而且能够明确解决</a:t>
            </a:r>
            <a:r>
              <a:rPr sz="2600" b="1" dirty="0" err="1">
                <a:solidFill>
                  <a:srgbClr val="FF0000"/>
                </a:solidFill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问题的范围和途径</a:t>
            </a:r>
            <a:r>
              <a:rPr sz="2600" dirty="0"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。</a:t>
            </a:r>
            <a:endParaRPr sz="2600" dirty="0">
              <a:uFill>
                <a:solidFill>
                  <a:srgbClr val="002060"/>
                </a:solidFill>
              </a:uFill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  <a:sym typeface="+mn-ea"/>
            </a:endParaRPr>
          </a:p>
          <a:p>
            <a:pPr lvl="0" indent="0" fontAlgn="auto"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en-US" altLang="zh-CN" sz="2600" b="1" dirty="0">
                <a:solidFill>
                  <a:srgbClr val="C00000"/>
                </a:solidFill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6.</a:t>
            </a:r>
            <a:r>
              <a:rPr sz="2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要求：</a:t>
            </a:r>
            <a:endParaRPr lang="zh-CN" altLang="en-US" sz="2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Wingdings" panose="05000000000000000000" pitchFamily="2" charset="2"/>
            </a:endParaRPr>
          </a:p>
          <a:p>
            <a:pPr lvl="0" indent="0" fontAlgn="auto"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zh-CN" sz="26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①</a:t>
            </a:r>
            <a:r>
              <a:rPr sz="260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要根据认识对象的实际情况，确定应该使用</a:t>
            </a:r>
            <a:r>
              <a:rPr sz="2600" b="1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相容</a:t>
            </a:r>
            <a:r>
              <a:rPr sz="260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还是</a:t>
            </a:r>
            <a:r>
              <a:rPr sz="2600" b="1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不相容</a:t>
            </a:r>
            <a:r>
              <a:rPr sz="260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选言判断，</a:t>
            </a:r>
            <a:r>
              <a:rPr sz="2600" b="1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不能误用</a:t>
            </a:r>
            <a:r>
              <a:rPr sz="26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。</a:t>
            </a:r>
            <a:endParaRPr lang="zh-CN" altLang="da-DK" sz="26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indent="0" fontAlgn="auto">
              <a:lnSpc>
                <a:spcPct val="160000"/>
              </a:lnSpc>
              <a:spcBef>
                <a:spcPts val="800"/>
              </a:spcBef>
              <a:buFontTx/>
              <a:buNone/>
            </a:pPr>
            <a:r>
              <a:rPr lang="zh-CN" sz="26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②</a:t>
            </a:r>
            <a:r>
              <a:rPr sz="260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要根据实际问题的需要，尽量</a:t>
            </a:r>
            <a:r>
              <a:rPr sz="2600" b="1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把对象的可能情况都揭示出来</a:t>
            </a:r>
            <a:r>
              <a:rPr sz="260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，</a:t>
            </a:r>
            <a:r>
              <a:rPr sz="2600" b="1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不要遗漏</a:t>
            </a:r>
            <a:r>
              <a:rPr sz="260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有选择价值的可能情况</a:t>
            </a:r>
            <a:r>
              <a:rPr lang="zh-CN" sz="26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。</a:t>
            </a:r>
            <a:r>
              <a:rPr lang="zh-CN" altLang="en-US" sz="2600" b="1" dirty="0">
                <a:solidFill>
                  <a:prstClr val="black"/>
                </a:solidFill>
                <a:uFill>
                  <a:solidFill>
                    <a:prstClr val="black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sz="2600" b="1" dirty="0">
                <a:solidFill>
                  <a:srgbClr val="C0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（不能遗漏真的选言支，要穷尽选言支）</a:t>
            </a:r>
            <a:endParaRPr lang="zh-CN" sz="2600" dirty="0">
              <a:uFill>
                <a:solidFill>
                  <a:srgbClr val="002060"/>
                </a:solidFill>
              </a:u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矩形 1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2936" y="302106"/>
            <a:ext cx="4621530" cy="57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三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剪纸简体" panose="02000000000000000000" charset="-122"/>
              </a:rPr>
              <a:t>、</a:t>
            </a:r>
            <a:r>
              <a:rPr lang="en-US" altLang="zh-CN" sz="2800" b="1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正确运用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</a:t>
            </a:r>
            <a:r>
              <a:rPr lang="en-US" altLang="zh-CN" sz="2800" b="1" dirty="0" err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言判断</a:t>
            </a:r>
            <a:endParaRPr lang="en-US" altLang="zh-CN" sz="2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3838" y="4005064"/>
            <a:ext cx="979308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例：</a:t>
            </a:r>
            <a:r>
              <a:rPr lang="en-US" altLang="zh-CN" sz="2600" b="1" dirty="0" err="1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青少年犯罪要么是社会影响不好，要么是学校教育不力</a:t>
            </a:r>
            <a:r>
              <a:rPr lang="zh-CN" altLang="en-US" sz="2600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，要么是家庭不和睦</a:t>
            </a:r>
            <a:r>
              <a:rPr lang="en-US" altLang="zh-CN" sz="2600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。</a:t>
            </a:r>
            <a:endParaRPr lang="zh-CN" altLang="en-US" sz="2600" dirty="0"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48256" y="-10795"/>
            <a:ext cx="72967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66700" fontAlgn="ctr"/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Arial" panose="020B0604020202020204"/>
              </a:rPr>
              <a:t>知识点总结：联言判断与选言判断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  <a:sym typeface="Arial" panose="020B0604020202020204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207010" y="716915"/>
          <a:ext cx="11880000" cy="46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000"/>
                <a:gridCol w="4383300"/>
                <a:gridCol w="6344700"/>
              </a:tblGrid>
              <a:tr h="7560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11520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19440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221866" y="798831"/>
            <a:ext cx="337756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联言判断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75576" y="798831"/>
            <a:ext cx="337756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选言判断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3360" y="1707515"/>
            <a:ext cx="117221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含义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7010" y="2708910"/>
            <a:ext cx="117221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构成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7010" y="3955415"/>
            <a:ext cx="117221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真假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85570" y="1579881"/>
            <a:ext cx="4213861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pitchFamily="34" charset="-120"/>
              </a:rPr>
              <a:t>是断定对象的几种情况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pitchFamily="34" charset="-120"/>
              </a:rPr>
              <a:t>同时存在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pitchFamily="34" charset="-120"/>
              </a:rPr>
              <a:t>的判断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pitchFamily="34" charset="-12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03108" y="1782444"/>
            <a:ext cx="529844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pitchFamily="34" charset="-120"/>
              </a:rPr>
              <a:t>是断定对象的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可能情况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pitchFamily="34" charset="-120"/>
              </a:rPr>
              <a:t>的判断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pitchFamily="34" charset="-12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67019" y="2791460"/>
            <a:ext cx="529844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pitchFamily="34" charset="-120"/>
              </a:rPr>
              <a:t>联结项、联言支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pitchFamily="34" charset="-12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54701" y="2791460"/>
            <a:ext cx="529844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pitchFamily="34" charset="-120"/>
              </a:rPr>
              <a:t>联结项、选言支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pitchFamily="34" charset="-12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5726" y="3980815"/>
            <a:ext cx="529844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pitchFamily="34" charset="-120"/>
              </a:rPr>
              <a:t>全真则真，一假则假</a:t>
            </a:r>
            <a:endParaRPr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pitchFamily="34" charset="-12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803108" y="3727068"/>
            <a:ext cx="626495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pitchFamily="34" charset="-120"/>
              </a:rPr>
              <a:t>相容选言判断：一真既真，全假才假</a:t>
            </a:r>
            <a:endParaRPr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pitchFamily="34" charset="-120"/>
            </a:endParaRPr>
          </a:p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pitchFamily="34" charset="-120"/>
              </a:rPr>
              <a:t>不相容选言判断：有且只有一真，全真全假皆为假</a:t>
            </a:r>
            <a:endParaRPr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pitchFamily="34" charset="-12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/>
        </p:nvSpPr>
        <p:spPr>
          <a:xfrm>
            <a:off x="547872" y="1052736"/>
            <a:ext cx="11660554" cy="2917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下列关于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要么你说错了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要么我听错了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”“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或者你说错了，或者我听错了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这两个判断的说法正确的是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　　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)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A.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二者具有不同的联结项、相同的选言支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B.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前者为相容选言判断，后者为不相容选言判断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C.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如果后者为真，前者一定为真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D.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二者具有相同的联结项、不同的选言支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9342710" y="3185701"/>
            <a:ext cx="111188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rPr>
              <a:t>A</a:t>
            </a:r>
            <a:endParaRPr lang="en-US" sz="96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86630" y="2716530"/>
            <a:ext cx="6059805" cy="8299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四、正确运用假言判断</a:t>
            </a:r>
            <a:endParaRPr lang="zh-CN" altLang="en-US" sz="4000" b="1">
              <a:solidFill>
                <a:srgbClr val="FF000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1" name="图片 100"/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58570" y="1962785"/>
            <a:ext cx="2980690" cy="24117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551318" y="181476"/>
            <a:ext cx="6546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Georgia" panose="02040502050405020303" charset="0"/>
                <a:ea typeface="汉仪中宋简" panose="02010600000101010101" charset="-122"/>
              </a:rPr>
              <a:t>03</a:t>
            </a:r>
            <a:endParaRPr lang="en-US" altLang="zh-CN" sz="2800" b="1">
              <a:solidFill>
                <a:schemeClr val="bg1"/>
              </a:solidFill>
              <a:latin typeface="Georgia" panose="02040502050405020303" charset="0"/>
              <a:ea typeface="汉仪中宋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"/>
            </p:custDataLst>
          </p:nvPr>
        </p:nvSpPr>
        <p:spPr>
          <a:xfrm>
            <a:off x="372745" y="2620645"/>
            <a:ext cx="11492865" cy="5524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endParaRPr lang="zh-CN" altLang="en-US" sz="2800" b="1">
              <a:solidFill>
                <a:schemeClr val="tx1"/>
              </a:solidFill>
              <a:highlight>
                <a:srgbClr val="FFFF00"/>
              </a:highlight>
              <a:latin typeface="Georgia" panose="02040502050405020303" charset="0"/>
              <a:ea typeface="汉仪中宋简" panose="0201060000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0" y="621030"/>
            <a:ext cx="11924665" cy="3998595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000000">
                <a:alpha val="0"/>
              </a:srgbClr>
            </a:solidFill>
          </a:ln>
        </p:spPr>
        <p:txBody>
          <a:bodyPr wrap="square" rtlCol="0" anchor="t">
            <a:noAutofit/>
          </a:bodyPr>
          <a:lstStyle/>
          <a:p>
            <a:pPr fontAlgn="auto">
              <a:lnSpc>
                <a:spcPct val="130000"/>
              </a:lnSpc>
            </a:pPr>
            <a:r>
              <a:rPr lang="en-US" sz="28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en-US" altLang="zh-CN" sz="28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</a:t>
            </a:r>
            <a:r>
              <a:rPr lang="zh-CN" altLang="en-US" sz="28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条件联系</a:t>
            </a:r>
            <a:endParaRPr lang="zh-CN" altLang="en-US" sz="2800" b="1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457200" algn="l" fontAlgn="auto">
              <a:lnSpc>
                <a:spcPct val="130000"/>
              </a:lnSpc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某一情况的发生会促使另一情况的发生；某一情况不发生，会导致另一情况不发生。事物情况之间的这种联系，</a:t>
            </a:r>
            <a:r>
              <a:rPr lang="zh-CN" altLang="en-US" sz="2800">
                <a:solidFill>
                  <a:srgbClr val="271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就是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条件联系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lang="zh-CN" altLang="en-US" sz="2800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（客观的）</a:t>
            </a:r>
            <a:endParaRPr lang="zh-CN" altLang="en-US" sz="2800">
              <a:solidFill>
                <a:srgbClr val="00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457200" algn="l" fontAlgn="auto">
              <a:lnSpc>
                <a:spcPct val="130000"/>
              </a:lnSpc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人们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认识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了事物情况之间的条件联系，就可以形成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假言判断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lang="zh-CN" altLang="en-US" sz="280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（主观的）</a:t>
            </a:r>
            <a:endParaRPr lang="zh-CN" altLang="en-US" sz="2800"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 fontAlgn="auto">
              <a:lnSpc>
                <a:spcPct val="130000"/>
              </a:lnSpc>
              <a:buClrTx/>
              <a:buSzTx/>
              <a:buFontTx/>
            </a:pPr>
            <a:r>
              <a:rPr lang="en-US" sz="28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2.假言判断（条件判断）</a:t>
            </a:r>
            <a:endParaRPr lang="en-US" sz="2800" b="1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457200" algn="l" fontAlgn="auto">
              <a:lnSpc>
                <a:spcPct val="130000"/>
              </a:lnSpc>
            </a:pPr>
            <a:r>
              <a:rPr lang="zh-CN" altLang="en-US" sz="2800">
                <a:solidFill>
                  <a:srgbClr val="2713EB"/>
                </a:solidFill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断定</a:t>
            </a:r>
            <a:r>
              <a:rPr lang="zh-CN" altLang="en-US" sz="2800"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事物某情况的</a:t>
            </a:r>
            <a:r>
              <a:rPr lang="zh-CN" altLang="en-US" sz="2800">
                <a:solidFill>
                  <a:srgbClr val="FF0000"/>
                </a:solidFill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存在（或不存在）</a:t>
            </a:r>
            <a:r>
              <a:rPr lang="zh-CN" altLang="en-US" sz="2800"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是另一情况</a:t>
            </a:r>
            <a:r>
              <a:rPr lang="zh-CN" altLang="en-US" sz="2800">
                <a:solidFill>
                  <a:srgbClr val="FF0000"/>
                </a:solidFill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存在（或不存在）的条件</a:t>
            </a:r>
            <a:r>
              <a:rPr lang="zh-CN" altLang="en-US" sz="2800">
                <a:uFill>
                  <a:solidFill>
                    <a:srgbClr val="00206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的判断。</a:t>
            </a:r>
            <a:endParaRPr lang="zh-CN" altLang="en-US" sz="2800">
              <a:uFill>
                <a:solidFill>
                  <a:srgbClr val="002060"/>
                </a:solidFill>
              </a:u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l" fontAlgn="auto">
              <a:lnSpc>
                <a:spcPct val="130000"/>
              </a:lnSpc>
              <a:buClrTx/>
              <a:buSzTx/>
              <a:buFontTx/>
            </a:pPr>
            <a:endParaRPr lang="en-US" sz="2800" b="1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 fontAlgn="auto">
              <a:lnSpc>
                <a:spcPct val="130000"/>
              </a:lnSpc>
            </a:pPr>
            <a:endParaRPr lang="zh-CN" altLang="en-US" sz="2800" b="1">
              <a:highlight>
                <a:srgbClr val="FFFF00"/>
              </a:highlight>
              <a:latin typeface="Georgia" panose="02040502050405020303" charset="0"/>
              <a:ea typeface="汉仪中宋简" panose="02010600000101010101" charset="-122"/>
              <a:sym typeface="+mn-ea"/>
            </a:endParaRPr>
          </a:p>
          <a:p>
            <a:pPr algn="l" fontAlgn="auto">
              <a:lnSpc>
                <a:spcPct val="130000"/>
              </a:lnSpc>
            </a:pPr>
            <a:endParaRPr lang="zh-CN" altLang="en-US" sz="2800" b="1">
              <a:solidFill>
                <a:schemeClr val="tx1"/>
              </a:solidFill>
              <a:highlight>
                <a:srgbClr val="FFFF00"/>
              </a:highlight>
              <a:latin typeface="Georgia" panose="02040502050405020303" charset="0"/>
              <a:ea typeface="汉仪中宋简" panose="02010600000101010101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2800" b="1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TextBox 11"/>
          <p:cNvSpPr txBox="1"/>
          <p:nvPr>
            <p:custDataLst>
              <p:tags r:id="rId4"/>
            </p:custDataLst>
          </p:nvPr>
        </p:nvSpPr>
        <p:spPr>
          <a:xfrm>
            <a:off x="256520" y="96613"/>
            <a:ext cx="4279823" cy="521970"/>
          </a:xfrm>
          <a:prstGeom prst="rect">
            <a:avLst/>
          </a:prstGeom>
          <a:solidFill>
            <a:srgbClr val="000000">
              <a:alpha val="0"/>
            </a:srgbClr>
          </a:solidFill>
          <a:ln w="19050">
            <a:solidFill>
              <a:srgbClr val="000000">
                <a:alpha val="0"/>
              </a:srgbClr>
            </a:solidFill>
          </a:ln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四、正确运用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假言判断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45798" y="4797680"/>
            <a:ext cx="6894903" cy="1383665"/>
          </a:xfrm>
          <a:prstGeom prst="rect">
            <a:avLst/>
          </a:prstGeom>
          <a:solidFill>
            <a:srgbClr val="000000">
              <a:alpha val="0"/>
            </a:srgbClr>
          </a:solidFill>
          <a:ln w="19050">
            <a:solidFill>
              <a:srgbClr val="000000">
                <a:alpha val="0"/>
              </a:srgbClr>
            </a:solidFill>
          </a:ln>
        </p:spPr>
        <p:txBody>
          <a:bodyPr wrap="square">
            <a:spAutoFit/>
          </a:bodyPr>
          <a:lstStyle/>
          <a:p>
            <a:pPr indent="200025" algn="just" fontAlgn="auto">
              <a:lnSpc>
                <a:spcPct val="10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例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</a:t>
            </a:r>
            <a:r>
              <a:rPr lang="zh-CN" altLang="en-US" sz="2800" b="1" err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如果</a:t>
            </a:r>
            <a:r>
              <a:rPr lang="zh-CN" altLang="en-US" sz="2800" b="1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寒流来了，</a:t>
            </a:r>
            <a:r>
              <a:rPr lang="zh-CN" altLang="en-US" sz="2800" b="1" err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那么</a:t>
            </a:r>
            <a:r>
              <a:rPr lang="zh-CN" altLang="en-US" sz="2800" b="1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气温必会下降。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200025" algn="just" fontAlgn="auto">
              <a:lnSpc>
                <a:spcPct val="10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例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只有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努力学习，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才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能取得好成绩。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200025" algn="just" fontAlgn="auto">
              <a:lnSpc>
                <a:spcPct val="10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例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只要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生病了，身体</a:t>
            </a: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就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会不舒服。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　　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 animBg="1" build="p"/>
      <p:bldP spid="2" grpId="1" animBg="1"/>
      <p:bldP spid="7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73"/>
          <p:cNvSpPr txBox="1"/>
          <p:nvPr>
            <p:custDataLst>
              <p:tags r:id="rId1"/>
            </p:custDataLst>
          </p:nvPr>
        </p:nvSpPr>
        <p:spPr>
          <a:xfrm>
            <a:off x="341630" y="665480"/>
            <a:ext cx="11689715" cy="1210945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rgbClr val="000000">
                <a:alpha val="0"/>
              </a:srgbClr>
            </a:solidFill>
          </a:ln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30000"/>
              </a:lnSpc>
              <a:buClrTx/>
              <a:buSzTx/>
              <a:buFontTx/>
            </a:pPr>
            <a:r>
              <a:rPr lang="en-US" sz="28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3.假言判断的结构：</a:t>
            </a:r>
            <a:r>
              <a:rPr lang="zh-CN" altLang="en-US" sz="2800">
                <a:solidFill>
                  <a:srgbClr val="00162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一个假言判断由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表示条件关系</a:t>
            </a:r>
            <a:r>
              <a:rPr lang="zh-CN" altLang="en-US" sz="2800">
                <a:solidFill>
                  <a:srgbClr val="00162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的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两个判断</a:t>
            </a:r>
            <a:r>
              <a:rPr lang="zh-CN" altLang="en-US" sz="2800">
                <a:solidFill>
                  <a:srgbClr val="00162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组成。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 fontAlgn="auto">
              <a:lnSpc>
                <a:spcPct val="130000"/>
              </a:lnSpc>
              <a:buClrTx/>
              <a:buSzTx/>
              <a:buFontTx/>
            </a:pPr>
            <a:endParaRPr lang="en-US" sz="2800" b="1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1"/>
          <p:cNvSpPr/>
          <p:nvPr>
            <p:custDataLst>
              <p:tags r:id="rId2"/>
            </p:custDataLst>
          </p:nvPr>
        </p:nvSpPr>
        <p:spPr>
          <a:xfrm>
            <a:off x="602258" y="1312014"/>
            <a:ext cx="8669337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（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）前件：</a:t>
            </a:r>
            <a:r>
              <a:rPr lang="zh-CN" alt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表示</a:t>
            </a:r>
            <a:r>
              <a:rPr lang="zh-CN" altLang="zh-CN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条件的判断</a:t>
            </a:r>
            <a:r>
              <a:rPr lang="zh-CN" alt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叫作假言判断的前件。</a:t>
            </a:r>
            <a:endParaRPr lang="zh-CN" altLang="zh-CN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10" name="文本框 2"/>
          <p:cNvSpPr/>
          <p:nvPr>
            <p:custDataLst>
              <p:tags r:id="rId3"/>
            </p:custDataLst>
          </p:nvPr>
        </p:nvSpPr>
        <p:spPr>
          <a:xfrm>
            <a:off x="602253" y="1873751"/>
            <a:ext cx="11098212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（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2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）后件：</a:t>
            </a:r>
            <a:r>
              <a:rPr lang="zh-CN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表示</a:t>
            </a:r>
            <a:r>
              <a:rPr lang="zh-CN" altLang="zh-CN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依赖这一条件而成立的判断</a:t>
            </a:r>
            <a:r>
              <a:rPr lang="zh-CN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叫作假言判断的后件。</a:t>
            </a:r>
            <a:endParaRPr lang="zh-CN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11" name="文本框 3"/>
          <p:cNvSpPr/>
          <p:nvPr>
            <p:custDataLst>
              <p:tags r:id="rId4"/>
            </p:custDataLst>
          </p:nvPr>
        </p:nvSpPr>
        <p:spPr>
          <a:xfrm>
            <a:off x="601980" y="2407285"/>
            <a:ext cx="11602720" cy="101473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lnSpc>
                <a:spcPts val="36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（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）联结项：</a:t>
            </a:r>
            <a:r>
              <a:rPr lang="zh-CN" altLang="en-US" dirty="0">
                <a:solidFill>
                  <a:srgbClr val="00162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用来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联结前件与后件的词项</a:t>
            </a:r>
            <a:r>
              <a:rPr lang="zh-CN" altLang="en-US" dirty="0">
                <a:solidFill>
                  <a:srgbClr val="00162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zh-CN" dirty="0">
              <a:solidFill>
                <a:srgbClr val="00162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defTabSz="685800">
              <a:lnSpc>
                <a:spcPts val="3600"/>
              </a:lnSpc>
              <a:spcBef>
                <a:spcPct val="0"/>
              </a:spcBef>
              <a:buNone/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如果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……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那么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……/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只有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……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才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……/……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那当且仅当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……</a:t>
            </a:r>
            <a:endParaRPr lang="zh-CN" altLang="zh-CN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14" name="TextBox 11"/>
          <p:cNvSpPr/>
          <p:nvPr>
            <p:custDataLst>
              <p:tags r:id="rId5"/>
            </p:custDataLst>
          </p:nvPr>
        </p:nvSpPr>
        <p:spPr>
          <a:xfrm>
            <a:off x="1542723" y="4221138"/>
            <a:ext cx="895350" cy="521970"/>
          </a:xfrm>
          <a:prstGeom prst="rect">
            <a:avLst/>
          </a:prstGeom>
          <a:solidFill>
            <a:srgbClr val="BFD5F5"/>
          </a:solidFill>
          <a:ln>
            <a:noFill/>
            <a:miter lim="800000"/>
          </a:ln>
        </p:spPr>
        <p:txBody>
          <a:bodyPr wrap="none">
            <a:sp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sym typeface="Wingdings" panose="05000000000000000000" pitchFamily="2" charset="2"/>
              </a:rPr>
              <a:t>如果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15" name="TextBox 12"/>
          <p:cNvSpPr/>
          <p:nvPr>
            <p:custDataLst>
              <p:tags r:id="rId6"/>
            </p:custDataLst>
          </p:nvPr>
        </p:nvSpPr>
        <p:spPr>
          <a:xfrm>
            <a:off x="3061955" y="4197326"/>
            <a:ext cx="1607820" cy="521970"/>
          </a:xfrm>
          <a:prstGeom prst="rect">
            <a:avLst/>
          </a:prstGeom>
          <a:solidFill>
            <a:srgbClr val="BFD5F5"/>
          </a:solidFill>
          <a:ln>
            <a:noFill/>
            <a:miter lim="800000"/>
          </a:ln>
        </p:spPr>
        <p:txBody>
          <a:bodyPr wrap="none">
            <a:sp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sym typeface="Wingdings" panose="05000000000000000000" pitchFamily="2" charset="2"/>
              </a:rPr>
              <a:t>寒流来了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16" name="TextBox 13"/>
          <p:cNvSpPr/>
          <p:nvPr>
            <p:custDataLst>
              <p:tags r:id="rId7"/>
            </p:custDataLst>
          </p:nvPr>
        </p:nvSpPr>
        <p:spPr>
          <a:xfrm>
            <a:off x="5292398" y="4202088"/>
            <a:ext cx="895350" cy="521970"/>
          </a:xfrm>
          <a:prstGeom prst="rect">
            <a:avLst/>
          </a:prstGeom>
          <a:solidFill>
            <a:srgbClr val="BFD5F5"/>
          </a:solidFill>
          <a:ln>
            <a:noFill/>
            <a:miter lim="800000"/>
          </a:ln>
        </p:spPr>
        <p:txBody>
          <a:bodyPr wrap="none">
            <a:sp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sym typeface="Wingdings" panose="05000000000000000000" pitchFamily="2" charset="2"/>
              </a:rPr>
              <a:t>那么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17" name="TextBox 14"/>
          <p:cNvSpPr/>
          <p:nvPr>
            <p:custDataLst>
              <p:tags r:id="rId8"/>
            </p:custDataLst>
          </p:nvPr>
        </p:nvSpPr>
        <p:spPr>
          <a:xfrm>
            <a:off x="6511275" y="4209009"/>
            <a:ext cx="1964055" cy="521970"/>
          </a:xfrm>
          <a:prstGeom prst="rect">
            <a:avLst/>
          </a:prstGeom>
          <a:solidFill>
            <a:srgbClr val="BFD5F5"/>
          </a:solidFill>
          <a:ln>
            <a:noFill/>
            <a:miter lim="800000"/>
          </a:ln>
        </p:spPr>
        <p:txBody>
          <a:bodyPr wrap="none">
            <a:sp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sym typeface="Wingdings" panose="05000000000000000000" pitchFamily="2" charset="2"/>
              </a:rPr>
              <a:t>气温会下降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sym typeface="Wingdings" panose="05000000000000000000" pitchFamily="2" charset="2"/>
            </a:endParaRPr>
          </a:p>
        </p:txBody>
      </p:sp>
      <p:cxnSp>
        <p:nvCxnSpPr>
          <p:cNvPr id="18" name="Line 14"/>
          <p:cNvCxnSpPr/>
          <p:nvPr>
            <p:custDataLst>
              <p:tags r:id="rId9"/>
            </p:custDataLst>
          </p:nvPr>
        </p:nvCxnSpPr>
        <p:spPr>
          <a:xfrm flipH="1" flipV="1">
            <a:off x="3716011" y="3762351"/>
            <a:ext cx="15875" cy="3714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19" name="TextBox 16"/>
          <p:cNvSpPr/>
          <p:nvPr>
            <p:custDataLst>
              <p:tags r:id="rId10"/>
            </p:custDataLst>
          </p:nvPr>
        </p:nvSpPr>
        <p:spPr>
          <a:xfrm>
            <a:off x="3374079" y="3360415"/>
            <a:ext cx="89535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1D41D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 panose="05000000000000000000" pitchFamily="2" charset="2"/>
              </a:rPr>
              <a:t>前件</a:t>
            </a:r>
            <a:endParaRPr lang="zh-CN" altLang="en-US" b="1">
              <a:solidFill>
                <a:srgbClr val="1D41D5"/>
              </a:solidFill>
              <a:latin typeface="楷体" panose="02010609060101010101" pitchFamily="49" charset="-122"/>
              <a:ea typeface="楷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20" name="TextBox 18"/>
          <p:cNvSpPr/>
          <p:nvPr>
            <p:custDataLst>
              <p:tags r:id="rId11"/>
            </p:custDataLst>
          </p:nvPr>
        </p:nvSpPr>
        <p:spPr>
          <a:xfrm>
            <a:off x="6811313" y="3383509"/>
            <a:ext cx="89535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1D41D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 panose="05000000000000000000" pitchFamily="2" charset="2"/>
              </a:rPr>
              <a:t>后件</a:t>
            </a:r>
            <a:endParaRPr lang="zh-CN" altLang="en-US" b="1">
              <a:solidFill>
                <a:srgbClr val="1D41D5"/>
              </a:solidFill>
              <a:latin typeface="楷体" panose="02010609060101010101" pitchFamily="49" charset="-122"/>
              <a:ea typeface="楷体" panose="02010609060101010101" pitchFamily="49" charset="-122"/>
              <a:sym typeface="Wingdings" panose="05000000000000000000" pitchFamily="2" charset="2"/>
            </a:endParaRPr>
          </a:p>
        </p:txBody>
      </p:sp>
      <p:grpSp>
        <p:nvGrpSpPr>
          <p:cNvPr id="21" name="组合 35"/>
          <p:cNvGrpSpPr/>
          <p:nvPr>
            <p:custDataLst>
              <p:tags r:id="rId12"/>
            </p:custDataLst>
          </p:nvPr>
        </p:nvGrpSpPr>
        <p:grpSpPr>
          <a:xfrm>
            <a:off x="1789903" y="4699129"/>
            <a:ext cx="4004273" cy="323850"/>
            <a:chOff x="1595120" y="4247525"/>
            <a:chExt cx="4420571" cy="324475"/>
          </a:xfrm>
        </p:grpSpPr>
        <p:cxnSp>
          <p:nvCxnSpPr>
            <p:cNvPr id="22" name="直接连接符 20"/>
            <p:cNvCxnSpPr/>
            <p:nvPr>
              <p:custDataLst>
                <p:tags r:id="rId13"/>
              </p:custDataLst>
            </p:nvPr>
          </p:nvCxnSpPr>
          <p:spPr>
            <a:xfrm flipH="1">
              <a:off x="1595120" y="4257377"/>
              <a:ext cx="0" cy="31462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</p:cxnSp>
        <p:cxnSp>
          <p:nvCxnSpPr>
            <p:cNvPr id="23" name="直接连接符 24"/>
            <p:cNvCxnSpPr/>
            <p:nvPr>
              <p:custDataLst>
                <p:tags r:id="rId14"/>
              </p:custDataLst>
            </p:nvPr>
          </p:nvCxnSpPr>
          <p:spPr>
            <a:xfrm flipH="1">
              <a:off x="6015691" y="4247525"/>
              <a:ext cx="0" cy="31462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</p:cxnSp>
        <p:cxnSp>
          <p:nvCxnSpPr>
            <p:cNvPr id="24" name="直接连接符 25"/>
            <p:cNvCxnSpPr/>
            <p:nvPr>
              <p:custDataLst>
                <p:tags r:id="rId15"/>
              </p:custDataLst>
            </p:nvPr>
          </p:nvCxnSpPr>
          <p:spPr>
            <a:xfrm flipH="1" flipV="1">
              <a:off x="4218428" y="4536064"/>
              <a:ext cx="1795266" cy="510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</p:cxnSp>
        <p:cxnSp>
          <p:nvCxnSpPr>
            <p:cNvPr id="25" name="直接连接符 27"/>
            <p:cNvCxnSpPr/>
            <p:nvPr>
              <p:custDataLst>
                <p:tags r:id="rId16"/>
              </p:custDataLst>
            </p:nvPr>
          </p:nvCxnSpPr>
          <p:spPr>
            <a:xfrm flipH="1">
              <a:off x="1595120" y="4562466"/>
              <a:ext cx="1513145" cy="95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</p:cxnSp>
      </p:grpSp>
      <p:sp>
        <p:nvSpPr>
          <p:cNvPr id="26" name="TextBox 34"/>
          <p:cNvSpPr/>
          <p:nvPr>
            <p:custDataLst>
              <p:tags r:id="rId17"/>
            </p:custDataLst>
          </p:nvPr>
        </p:nvSpPr>
        <p:spPr>
          <a:xfrm>
            <a:off x="3086041" y="4784701"/>
            <a:ext cx="125158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1D41D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 panose="05000000000000000000" pitchFamily="2" charset="2"/>
              </a:rPr>
              <a:t>联结项</a:t>
            </a:r>
            <a:endParaRPr lang="zh-CN" altLang="en-US" b="1">
              <a:solidFill>
                <a:srgbClr val="1D41D5"/>
              </a:solidFill>
              <a:latin typeface="楷体" panose="02010609060101010101" pitchFamily="49" charset="-122"/>
              <a:ea typeface="楷体" panose="02010609060101010101" pitchFamily="49" charset="-122"/>
              <a:sym typeface="Wingdings" panose="05000000000000000000" pitchFamily="2" charset="2"/>
            </a:endParaRPr>
          </a:p>
        </p:txBody>
      </p:sp>
      <p:cxnSp>
        <p:nvCxnSpPr>
          <p:cNvPr id="27" name="Line 14"/>
          <p:cNvCxnSpPr/>
          <p:nvPr>
            <p:custDataLst>
              <p:tags r:id="rId18"/>
            </p:custDataLst>
          </p:nvPr>
        </p:nvCxnSpPr>
        <p:spPr>
          <a:xfrm flipH="1" flipV="1">
            <a:off x="7258983" y="3789909"/>
            <a:ext cx="0" cy="4222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sp>
        <p:nvSpPr>
          <p:cNvPr id="5" name="TextBox 11"/>
          <p:cNvSpPr txBox="1"/>
          <p:nvPr>
            <p:custDataLst>
              <p:tags r:id="rId19"/>
            </p:custDataLst>
          </p:nvPr>
        </p:nvSpPr>
        <p:spPr>
          <a:xfrm>
            <a:off x="256520" y="96613"/>
            <a:ext cx="4279823" cy="521970"/>
          </a:xfrm>
          <a:prstGeom prst="rect">
            <a:avLst/>
          </a:prstGeom>
          <a:solidFill>
            <a:srgbClr val="000000">
              <a:alpha val="0"/>
            </a:srgbClr>
          </a:solidFill>
          <a:ln w="19050">
            <a:solidFill>
              <a:srgbClr val="000000">
                <a:alpha val="0"/>
              </a:srgbClr>
            </a:solidFill>
          </a:ln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四、正确运用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假言判断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7530" y="5517515"/>
            <a:ext cx="1040701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4.假言判断的分类：</a:t>
            </a:r>
            <a:endParaRPr lang="en-US" sz="2800" b="1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2800">
                <a:solidFill>
                  <a:srgbClr val="00162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充分条件假言判断、必要条件假言判断</a:t>
            </a:r>
            <a:r>
              <a:rPr lang="en-US" altLang="zh-CN" sz="2800">
                <a:solidFill>
                  <a:srgbClr val="00162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2800">
                <a:solidFill>
                  <a:srgbClr val="00162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充分必要条件假言判断</a:t>
            </a:r>
            <a:endParaRPr lang="zh-CN" altLang="en-US" sz="2800">
              <a:solidFill>
                <a:srgbClr val="00162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uiExpand="1" build="p"/>
      <p:bldP spid="19" grpId="0"/>
      <p:bldP spid="20" grpId="0"/>
      <p:bldP spid="26" grpId="0"/>
      <p:bldP spid="3" grpId="0"/>
      <p:bldP spid="3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>
            <p:custDataLst>
              <p:tags r:id="rId1"/>
            </p:custDataLst>
          </p:nvPr>
        </p:nvSpPr>
        <p:spPr>
          <a:xfrm>
            <a:off x="325755" y="871855"/>
            <a:ext cx="11530965" cy="29400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lIns="96771" tIns="48385" rIns="96771" bIns="48385">
            <a:noAutofit/>
          </a:bodyPr>
          <a:lstStyle/>
          <a:p>
            <a:pPr marL="514350" indent="-514350" fontAlgn="auto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逻辑性质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  <a:p>
            <a:pPr fontAlgn="auto">
              <a:lnSpc>
                <a:spcPct val="130000"/>
              </a:lnSpc>
              <a:buFont typeface="+mj-ea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如果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有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前一种事物情况就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必有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后一种事物情况，前一种情况就是后一种情况的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充分条件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  <a:p>
            <a:pPr marL="514350" indent="-514350" fontAlgn="auto">
              <a:lnSpc>
                <a:spcPct val="130000"/>
              </a:lnSpc>
              <a:buFont typeface="+mj-ea"/>
              <a:buAutoNum type="circleNumDbPlain" startAt="2"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含义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fontAlgn="auto">
              <a:lnSpc>
                <a:spcPct val="130000"/>
              </a:lnSpc>
              <a:buFont typeface="+mj-ea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反映事物情况之间</a:t>
            </a:r>
            <a:r>
              <a:rPr lang="zh-CN" altLang="en-US" sz="280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充分条件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关系的判断。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514350" indent="-514350" fontAlgn="auto">
              <a:lnSpc>
                <a:spcPct val="130000"/>
              </a:lnSpc>
              <a:buFont typeface="+mj-ea"/>
              <a:buAutoNum type="circleNumDbPlain" startAt="3"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联结项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fontAlgn="auto">
              <a:lnSpc>
                <a:spcPct val="130000"/>
              </a:lnSpc>
              <a:buFont typeface="+mj-ea"/>
            </a:pPr>
            <a:r>
              <a:rPr lang="zh-CN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如果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那么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；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倘若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则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；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只要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就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；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一旦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就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；当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便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；要是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就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；假使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那么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endParaRPr lang="en-US" altLang="zh-CN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269753" y="332753"/>
            <a:ext cx="4767523" cy="52197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effectLst/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（1）</a:t>
            </a:r>
            <a:r>
              <a:rPr lang="en-US" sz="2800" b="1">
                <a:solidFill>
                  <a:srgbClr val="FF0000"/>
                </a:solidFill>
                <a:effectLst/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充分条件</a:t>
            </a:r>
            <a:r>
              <a:rPr lang="en-US" sz="2800" b="1">
                <a:effectLst/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假言判断</a:t>
            </a:r>
            <a:endParaRPr lang="en-US" sz="2800" b="1">
              <a:effectLst/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5598160" y="980440"/>
            <a:ext cx="2127250" cy="54864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none">
            <a:noAutofit/>
          </a:bodyPr>
          <a:lstStyle/>
          <a:p>
            <a:pPr lvl="0" algn="l" defTabSz="685800">
              <a:defRPr/>
            </a:pPr>
            <a:r>
              <a:rPr lang="zh-CN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有前</a:t>
            </a:r>
            <a:r>
              <a:rPr lang="zh-CN" altLang="en-US" sz="2800" b="1">
                <a:solidFill>
                  <a:srgbClr val="7030A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必有</a:t>
            </a:r>
            <a:r>
              <a:rPr lang="zh-CN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后</a:t>
            </a:r>
            <a:endParaRPr lang="zh-CN" altLang="en-US" sz="2800" b="1">
              <a:solidFill>
                <a:srgbClr val="FF0000"/>
              </a:solidFill>
              <a:highlight>
                <a:srgbClr val="FFFF00"/>
              </a:highlight>
              <a:latin typeface="楷体" panose="02010609060101010101" pitchFamily="49" charset="-122"/>
              <a:ea typeface="楷体" panose="02010609060101010101" pitchFamily="49" charset="-122"/>
              <a:cs typeface="黑体" panose="0201060906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485775" y="5805805"/>
            <a:ext cx="5200650" cy="555625"/>
          </a:xfrm>
          <a:prstGeom prst="rect">
            <a:avLst/>
          </a:prstGeom>
          <a:solidFill>
            <a:srgbClr val="EE822F">
              <a:lumMod val="20000"/>
              <a:lumOff val="80000"/>
            </a:srgb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例如：如果天下雨,地面就会湿。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  <p:bldP spid="29" grpId="1"/>
      <p:bldP spid="4" grpId="0" bldLvl="0" animBg="1"/>
      <p:bldP spid="5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3385" y="2996565"/>
            <a:ext cx="3855720" cy="5219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13385" y="3989070"/>
            <a:ext cx="3897630" cy="9385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44500" y="2487295"/>
          <a:ext cx="3825240" cy="2453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365"/>
                <a:gridCol w="807720"/>
                <a:gridCol w="2383155"/>
              </a:tblGrid>
              <a:tr h="5022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p</a:t>
                      </a:r>
                      <a:endParaRPr lang="en-US" altLang="zh-CN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q</a:t>
                      </a:r>
                      <a:endParaRPr lang="en-US" altLang="zh-CN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如果</a:t>
                      </a:r>
                      <a:r>
                        <a:rPr lang="en-US" altLang="zh-CN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p</a:t>
                      </a:r>
                      <a:r>
                        <a:rPr lang="zh-CN" altLang="en-US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，那么</a:t>
                      </a:r>
                      <a:r>
                        <a:rPr lang="en-US" altLang="zh-CN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q</a:t>
                      </a:r>
                      <a:endParaRPr lang="en-US" altLang="zh-CN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4996180" y="2160905"/>
            <a:ext cx="6694805" cy="3275330"/>
          </a:xfrm>
          <a:prstGeom prst="rect">
            <a:avLst/>
          </a:prstGeom>
          <a:solidFill>
            <a:srgbClr val="FEF3EB"/>
          </a:solidFill>
          <a:ln>
            <a:noFill/>
          </a:ln>
        </p:spPr>
        <p:txBody>
          <a:bodyPr wrap="square">
            <a:noAutofit/>
          </a:bodyPr>
          <a:lstStyle/>
          <a:p>
            <a:pPr indent="0" fontAlgn="auto">
              <a:lnSpc>
                <a:spcPct val="140000"/>
              </a:lnSpc>
            </a:pPr>
            <a:r>
              <a:rPr lang="zh-CN" altLang="en-US" sz="2800" b="1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如：</a:t>
            </a:r>
            <a:r>
              <a:rPr lang="zh-CN" altLang="en-US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如果寒流来了</a:t>
            </a:r>
            <a:r>
              <a:rPr lang="en-US" altLang="zh-CN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lang="zh-CN" altLang="en-US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那么气温就会下降。</a:t>
            </a:r>
            <a:endParaRPr lang="zh-CN" altLang="en-US" sz="2800" b="1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40000"/>
              </a:lnSpc>
            </a:pPr>
            <a:r>
              <a:rPr lang="en-US" altLang="zh-CN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寒流来了</a:t>
            </a:r>
            <a:r>
              <a:rPr lang="zh-CN" altLang="en-US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（p）</a:t>
            </a:r>
            <a:r>
              <a:rPr lang="zh-CN" altLang="en-US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气温下降了</a:t>
            </a:r>
            <a:r>
              <a:rPr lang="zh-CN" altLang="en-US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（q）</a:t>
            </a:r>
            <a:endParaRPr lang="zh-CN" altLang="en-US" sz="2800" b="1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40000"/>
              </a:lnSpc>
            </a:pPr>
            <a:r>
              <a:rPr lang="en-US" altLang="zh-CN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寒流来了</a:t>
            </a:r>
            <a:r>
              <a:rPr lang="en-US" altLang="zh-CN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（p）气温没下降（q）</a:t>
            </a:r>
            <a:endParaRPr lang="zh-CN" altLang="en-US" sz="2800" b="1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40000"/>
              </a:lnSpc>
            </a:pPr>
            <a:r>
              <a:rPr lang="en-US" altLang="zh-CN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寒流没来</a:t>
            </a:r>
            <a:r>
              <a:rPr lang="en-US" altLang="zh-CN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（p）气温下降了（q）</a:t>
            </a:r>
            <a:endParaRPr lang="zh-CN" altLang="en-US" sz="2800" b="1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40000"/>
              </a:lnSpc>
            </a:pPr>
            <a:r>
              <a:rPr lang="en-US" altLang="zh-CN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寒流没来</a:t>
            </a:r>
            <a:r>
              <a:rPr lang="en-US" altLang="zh-CN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altLang="en-US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（p）气温没下降</a:t>
            </a:r>
            <a:r>
              <a:rPr lang="en-US" altLang="zh-CN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800" b="1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（q）</a:t>
            </a:r>
            <a:endParaRPr lang="zh-CN" altLang="en-US" sz="2800" b="1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 sz="2800" b="1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3"/>
            </p:custDataLst>
          </p:nvPr>
        </p:nvSpPr>
        <p:spPr>
          <a:xfrm>
            <a:off x="10782936" y="2852972"/>
            <a:ext cx="4990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cs typeface="Arial" panose="020B0604020202020204" pitchFamily="34" charset="0"/>
                <a:sym typeface="+mn-ea"/>
              </a:rPr>
              <a:t>√</a:t>
            </a:r>
            <a:endParaRPr lang="en-US" altLang="zh-CN" sz="2800" b="1">
              <a:solidFill>
                <a:srgbClr val="FF0000"/>
              </a:solidFill>
              <a:latin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4"/>
            </p:custDataLst>
          </p:nvPr>
        </p:nvSpPr>
        <p:spPr>
          <a:xfrm>
            <a:off x="10724629" y="3571266"/>
            <a:ext cx="645234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  <a:latin typeface="微软雅黑" panose="020B0503020204020204" charset="-122"/>
                <a:cs typeface="Arial" panose="020B0604020202020204" pitchFamily="34" charset="0"/>
                <a:sym typeface="+mn-ea"/>
              </a:rPr>
              <a:t>✘</a:t>
            </a:r>
            <a:endParaRPr lang="en-US" altLang="zh-CN" sz="2800" b="1">
              <a:solidFill>
                <a:srgbClr val="0000FF"/>
              </a:solidFill>
              <a:latin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5" name="文本框 14"/>
          <p:cNvSpPr txBox="1"/>
          <p:nvPr>
            <p:custDataLst>
              <p:tags r:id="rId5"/>
            </p:custDataLst>
          </p:nvPr>
        </p:nvSpPr>
        <p:spPr>
          <a:xfrm>
            <a:off x="10827380" y="4222136"/>
            <a:ext cx="473648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cs typeface="Arial" panose="020B0604020202020204" pitchFamily="34" charset="0"/>
                <a:sym typeface="+mn-ea"/>
              </a:rPr>
              <a:t>√</a:t>
            </a:r>
            <a:endParaRPr lang="en-US" altLang="zh-CN" sz="2800" b="1">
              <a:solidFill>
                <a:srgbClr val="FF0000"/>
              </a:solidFill>
              <a:latin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8" name="文本框 14"/>
          <p:cNvSpPr txBox="1"/>
          <p:nvPr>
            <p:custDataLst>
              <p:tags r:id="rId6"/>
            </p:custDataLst>
          </p:nvPr>
        </p:nvSpPr>
        <p:spPr>
          <a:xfrm>
            <a:off x="10808714" y="4822742"/>
            <a:ext cx="473648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cs typeface="Arial" panose="020B0604020202020204" pitchFamily="34" charset="0"/>
                <a:sym typeface="+mn-ea"/>
              </a:rPr>
              <a:t>√</a:t>
            </a:r>
            <a:endParaRPr lang="en-US" altLang="zh-CN" sz="2800" b="1">
              <a:solidFill>
                <a:srgbClr val="FF0000"/>
              </a:solidFill>
              <a:latin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4983480" y="5652770"/>
            <a:ext cx="6193790" cy="52197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口诀：前真后假为假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其余为真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"/>
          <p:cNvSpPr/>
          <p:nvPr>
            <p:custDataLst>
              <p:tags r:id="rId8"/>
            </p:custDataLst>
          </p:nvPr>
        </p:nvSpPr>
        <p:spPr>
          <a:xfrm>
            <a:off x="341630" y="302895"/>
            <a:ext cx="1118362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indent="0" eaLnBrk="1" hangingPunct="1">
              <a:lnSpc>
                <a:spcPct val="150000"/>
              </a:lnSpc>
              <a:spcAft>
                <a:spcPts val="0"/>
              </a:spcAft>
              <a:buNone/>
            </a:pPr>
            <a:r>
              <a:rPr lang="zh-CN" altLang="en-US" sz="280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④</a:t>
            </a:r>
            <a:r>
              <a:rPr lang="zh-CN" altLang="en-US" sz="280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Wingdings" panose="05000000000000000000" pitchFamily="2" charset="2"/>
              </a:rPr>
              <a:t>充分条件假言判断真值表</a:t>
            </a:r>
            <a:endParaRPr lang="zh-CN" altLang="en-US" sz="280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spcAft>
                <a:spcPts val="0"/>
              </a:spcAft>
              <a:buNone/>
            </a:pPr>
            <a:r>
              <a:rPr lang="zh-CN" altLang="en-US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  <a:sym typeface="+mn-ea"/>
              </a:rPr>
              <a:t>因为有前必有后</a:t>
            </a:r>
            <a:r>
              <a:rPr lang="en-US" altLang="zh-CN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  <a:sym typeface="+mn-ea"/>
              </a:rPr>
              <a:t>，</a:t>
            </a:r>
            <a:r>
              <a:rPr lang="zh-CN" altLang="en-US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  <a:sym typeface="+mn-ea"/>
              </a:rPr>
              <a:t>无前未必无后</a:t>
            </a:r>
            <a:r>
              <a:rPr lang="en-US" altLang="zh-CN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  <a:sym typeface="+mn-ea"/>
              </a:rPr>
              <a:t>，</a:t>
            </a:r>
            <a:r>
              <a:rPr lang="zh-CN" altLang="en-US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  <a:sym typeface="+mn-ea"/>
              </a:rPr>
              <a:t>所以</a:t>
            </a:r>
            <a:r>
              <a:rPr lang="zh-CN" altLang="en-US" sz="2600" spc="-150" noProof="0">
                <a:solidFill>
                  <a:srgbClr val="FF0000"/>
                </a:solidFill>
                <a:highlight>
                  <a:srgbClr val="FFFF00"/>
                </a:highlight>
                <a:uFillTx/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  <a:sym typeface="+mn-ea"/>
              </a:rPr>
              <a:t>只有当前件真后件假时</a:t>
            </a:r>
            <a:r>
              <a:rPr lang="en-US" altLang="zh-CN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  <a:sym typeface="+mn-ea"/>
              </a:rPr>
              <a:t>，</a:t>
            </a:r>
            <a:r>
              <a:rPr lang="zh-CN" altLang="en-US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  <a:sym typeface="+mn-ea"/>
              </a:rPr>
              <a:t>该判断是</a:t>
            </a:r>
            <a:r>
              <a:rPr lang="zh-CN" altLang="en-US" sz="2600" spc="-150" noProof="0">
                <a:solidFill>
                  <a:schemeClr val="tx1"/>
                </a:solidFill>
                <a:highlight>
                  <a:srgbClr val="FFFF00"/>
                </a:highlight>
                <a:uFillTx/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  <a:sym typeface="+mn-ea"/>
              </a:rPr>
              <a:t>假</a:t>
            </a:r>
            <a:r>
              <a:rPr lang="en-US" altLang="zh-CN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  <a:sym typeface="+mn-ea"/>
              </a:rPr>
              <a:t>，</a:t>
            </a:r>
            <a:r>
              <a:rPr lang="zh-CN" altLang="en-US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  <a:sym typeface="+mn-ea"/>
              </a:rPr>
              <a:t>其余为真</a:t>
            </a:r>
            <a:r>
              <a:rPr lang="en-US" altLang="zh-CN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  <a:sym typeface="+mn-ea"/>
              </a:rPr>
              <a:t>。</a:t>
            </a:r>
            <a:endParaRPr lang="zh-CN" altLang="en-US" sz="260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Wingdings" panose="05000000000000000000" pitchFamily="2" charset="2"/>
            </a:endParaRPr>
          </a:p>
        </p:txBody>
      </p: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" grpId="0" bldLvl="0" animBg="1"/>
      <p:bldP spid="21" grpId="0" animBg="1" uiExpand="1" build="p"/>
      <p:bldP spid="21" grpId="1" animBg="1"/>
      <p:bldP spid="23" grpId="0"/>
      <p:bldP spid="24" grpId="0"/>
      <p:bldP spid="25" grpId="0"/>
      <p:bldP spid="28" grpId="0"/>
      <p:bldP spid="8" grpId="0" bldLvl="0" animBg="1"/>
      <p:bldP spid="11" grpId="0" uiExpand="1" build="p"/>
      <p:bldP spid="11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57530" y="960120"/>
            <a:ext cx="10984230" cy="4937760"/>
          </a:xfrm>
        </p:spPr>
        <p:txBody>
          <a:bodyPr/>
          <a:lstStyle/>
          <a:p>
            <a:pPr marL="0" indent="0" latinLnBrk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当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如果沉迷于手机，学习成绩肯定会下降，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为真，则下面逻辑必为假的是（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latinLnBrk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A.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没有沉迷手机，学习成绩却下降了</a:t>
            </a:r>
            <a:endParaRPr lang="en-US" altLang="zh-CN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latinLnBrk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B.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没有沉迷于手机，学习成绩就不会下降</a:t>
            </a:r>
            <a:endParaRPr lang="en-US" altLang="zh-CN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latinLnBrk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C.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沉迷于手机，学习成绩却没有下降</a:t>
            </a:r>
            <a:endParaRPr lang="en-US" altLang="zh-CN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latinLnBrk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D.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不是沉迷于手机，学习成绩才会下降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buNone/>
            </a:pP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7971790" y="4166235"/>
            <a:ext cx="15697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FF0000"/>
                </a:solidFill>
              </a:rPr>
              <a:t>C</a:t>
            </a:r>
            <a:endParaRPr lang="en-US" altLang="zh-CN" sz="4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"/>
          <p:cNvSpPr txBox="1"/>
          <p:nvPr>
            <p:custDataLst>
              <p:tags r:id="rId1"/>
            </p:custDataLst>
          </p:nvPr>
        </p:nvSpPr>
        <p:spPr>
          <a:xfrm>
            <a:off x="341630" y="1268730"/>
            <a:ext cx="11739880" cy="29400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lIns="96771" tIns="48385" rIns="96771" bIns="48385">
            <a:noAutofit/>
          </a:bodyPr>
          <a:lstStyle/>
          <a:p>
            <a:pPr marL="514350" indent="-514350" fontAlgn="auto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逻辑性质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  <a:p>
            <a:pPr algn="l" fontAlgn="auto">
              <a:lnSpc>
                <a:spcPct val="130000"/>
              </a:lnSpc>
              <a:buFont typeface="+mj-ea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必要条件是产生某种事物情况所不可缺少的条件。如果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没有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前一种事物情况就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一定没有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后一种事物情况，前一种情况就是后一种情况的必要条件。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  <a:p>
            <a:pPr marL="514350" indent="-514350" fontAlgn="auto">
              <a:lnSpc>
                <a:spcPct val="130000"/>
              </a:lnSpc>
              <a:buFont typeface="+mj-ea"/>
              <a:buAutoNum type="circleNumDbPlain" startAt="2"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含义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fontAlgn="auto">
              <a:lnSpc>
                <a:spcPct val="130000"/>
              </a:lnSpc>
              <a:buFont typeface="+mj-ea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反映事物情况之间</a:t>
            </a:r>
            <a:r>
              <a:rPr lang="zh-CN" altLang="en-US" sz="280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必要条件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关系的判断。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514350" indent="-514350" fontAlgn="auto">
              <a:lnSpc>
                <a:spcPct val="130000"/>
              </a:lnSpc>
              <a:buFont typeface="+mj-ea"/>
              <a:buAutoNum type="circleNumDbPlain" startAt="3"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联结项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fontAlgn="auto">
              <a:lnSpc>
                <a:spcPct val="130000"/>
              </a:lnSpc>
              <a:buFont typeface="+mj-ea"/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只有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才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……” “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必须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才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……”“……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才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……” “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除非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才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……”“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除非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不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……”  “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没有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就没有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……”</a:t>
            </a:r>
            <a:endParaRPr lang="en-US" altLang="zh-CN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fontAlgn="auto">
              <a:lnSpc>
                <a:spcPct val="130000"/>
              </a:lnSpc>
              <a:buFont typeface="+mj-ea"/>
            </a:pPr>
            <a:endParaRPr lang="en-US" altLang="zh-CN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5309870" y="1412240"/>
            <a:ext cx="4918075" cy="54737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>
            <a:noAutofit/>
          </a:bodyPr>
          <a:lstStyle/>
          <a:p>
            <a:pPr lvl="0" algn="ctr"/>
            <a:r>
              <a:rPr lang="zh-CN" altLang="en-US" sz="2800" b="1">
                <a:solidFill>
                  <a:srgbClr val="7030A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黑体" panose="02010609060101010101" charset="-122"/>
              </a:rPr>
              <a:t>有后</a:t>
            </a:r>
            <a:endParaRPr lang="en-US" altLang="zh-CN" sz="2800" b="1">
              <a:solidFill>
                <a:srgbClr val="0070C0"/>
              </a:solidFill>
              <a:highlight>
                <a:srgbClr val="FFFF00"/>
              </a:highlight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lvl="0" algn="ctr"/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黑体" panose="0201060906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629285" y="1054735"/>
            <a:ext cx="10968990" cy="3684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2"/>
          <p:cNvSpPr txBox="1"/>
          <p:nvPr>
            <p:custDataLst>
              <p:tags r:id="rId4"/>
            </p:custDataLst>
          </p:nvPr>
        </p:nvSpPr>
        <p:spPr>
          <a:xfrm>
            <a:off x="197998" y="548653"/>
            <a:ext cx="4767523" cy="52197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effectLst/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（2）</a:t>
            </a:r>
            <a:r>
              <a:rPr lang="zh-CN" altLang="en-US" sz="2800" b="1">
                <a:solidFill>
                  <a:srgbClr val="FF0000"/>
                </a:solidFill>
                <a:effectLst/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必要</a:t>
            </a:r>
            <a:r>
              <a:rPr lang="en-US" sz="2800" b="1">
                <a:solidFill>
                  <a:srgbClr val="FF0000"/>
                </a:solidFill>
                <a:effectLst/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条件</a:t>
            </a:r>
            <a:r>
              <a:rPr lang="en-US" sz="2800" b="1">
                <a:effectLst/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假言判断</a:t>
            </a:r>
            <a:endParaRPr lang="en-US" sz="2800" b="1">
              <a:effectLst/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3293745" y="1412240"/>
            <a:ext cx="4918075" cy="54737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>
            <a:noAutofit/>
          </a:bodyPr>
          <a:lstStyle/>
          <a:p>
            <a:pPr lvl="0" algn="ctr"/>
            <a:r>
              <a:rPr lang="zh-CN" altLang="en-US" sz="2800" b="1">
                <a:solidFill>
                  <a:srgbClr val="C0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黑体" panose="02010609060101010101" charset="-122"/>
              </a:rPr>
              <a:t>无前</a:t>
            </a:r>
            <a:r>
              <a:rPr lang="zh-CN" altLang="en-US" sz="2800" b="1">
                <a:solidFill>
                  <a:srgbClr val="7030A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黑体" panose="02010609060101010101" charset="-122"/>
              </a:rPr>
              <a:t>必无</a:t>
            </a:r>
            <a:r>
              <a:rPr lang="zh-CN" altLang="en-US" sz="2800" b="1">
                <a:solidFill>
                  <a:srgbClr val="C0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黑体" panose="02010609060101010101" charset="-122"/>
              </a:rPr>
              <a:t>后</a:t>
            </a:r>
            <a:endParaRPr lang="en-US" altLang="zh-CN" sz="2800" b="1">
              <a:solidFill>
                <a:srgbClr val="0070C0"/>
              </a:solidFill>
              <a:highlight>
                <a:srgbClr val="FFFF00"/>
              </a:highlight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lvl="0" algn="ctr"/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黑体" panose="02010609060101010101" charset="-122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6678295" y="1700530"/>
            <a:ext cx="582295" cy="25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8118475" y="1412240"/>
            <a:ext cx="61087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7030A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黑体" panose="02010609060101010101" charset="-122"/>
              </a:rPr>
              <a:t>必有前</a:t>
            </a:r>
            <a:r>
              <a:rPr lang="en-US" altLang="zh-CN" sz="2800" b="1">
                <a:solidFill>
                  <a:srgbClr val="7030A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黑体" panose="02010609060101010101" charset="-122"/>
              </a:rPr>
              <a:t>（</a:t>
            </a:r>
            <a:r>
              <a:rPr lang="zh-CN" altLang="en-US" sz="2800" b="1">
                <a:solidFill>
                  <a:srgbClr val="7030A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黑体" panose="02010609060101010101" charset="-122"/>
              </a:rPr>
              <a:t>后推前</a:t>
            </a:r>
            <a:r>
              <a:rPr lang="en-US" altLang="zh-CN" sz="2800" b="1">
                <a:solidFill>
                  <a:srgbClr val="7030A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黑体" panose="02010609060101010101" charset="-122"/>
              </a:rPr>
              <a:t>）</a:t>
            </a:r>
            <a:endParaRPr lang="en-US" altLang="zh-CN" sz="2800" b="1">
              <a:solidFill>
                <a:srgbClr val="7030A0"/>
              </a:solidFill>
              <a:highlight>
                <a:srgbClr val="FFFF00"/>
              </a:highlight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黑体" panose="02010609060101010101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6" grpId="1"/>
      <p:bldP spid="8" grpId="0" bldLvl="0" animBg="1"/>
      <p:bldP spid="4" grpId="0" bldLvl="0" animBg="1"/>
      <p:bldP spid="9" grpId="0"/>
      <p:bldP spid="9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07035" y="3125470"/>
            <a:ext cx="3824605" cy="9918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07035" y="4652645"/>
            <a:ext cx="3927475" cy="431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4682699" y="2179986"/>
            <a:ext cx="7077957" cy="3271922"/>
          </a:xfrm>
          <a:prstGeom prst="rect">
            <a:avLst/>
          </a:prstGeom>
          <a:solidFill>
            <a:srgbClr val="FEF3EB"/>
          </a:solidFill>
          <a:ln>
            <a:noFill/>
          </a:ln>
        </p:spPr>
        <p:txBody>
          <a:bodyPr wrap="square">
            <a:no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279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如：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只有年满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18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周岁，才有选举权。</a:t>
            </a:r>
            <a:endParaRPr lang="zh-CN" altLang="en-US" sz="27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年满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18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周岁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（p）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有选举权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（q）</a:t>
            </a:r>
            <a:endParaRPr lang="zh-CN" altLang="en-US" sz="27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年满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18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周岁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（p）没有选举权（q）</a:t>
            </a:r>
            <a:endParaRPr lang="zh-CN" altLang="en-US" sz="27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未满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18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周岁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（p）有选举权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（q）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endParaRPr lang="zh-CN" altLang="en-US" sz="27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未满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18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周岁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（p）没有选举权（q）</a:t>
            </a:r>
            <a:endParaRPr lang="zh-CN" altLang="en-US" sz="27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2"/>
            </p:custDataLst>
          </p:nvPr>
        </p:nvSpPr>
        <p:spPr>
          <a:xfrm>
            <a:off x="10727993" y="2735115"/>
            <a:ext cx="498526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795" b="1">
                <a:solidFill>
                  <a:srgbClr val="FF0000"/>
                </a:solidFill>
                <a:latin typeface="微软雅黑" panose="020B0503020204020204" charset="-122"/>
                <a:cs typeface="Arial" panose="020B0604020202020204" pitchFamily="34" charset="0"/>
                <a:sym typeface="+mn-ea"/>
              </a:rPr>
              <a:t>√</a:t>
            </a:r>
            <a:endParaRPr lang="en-US" altLang="zh-CN" sz="2795" b="1">
              <a:solidFill>
                <a:srgbClr val="FF0000"/>
              </a:solidFill>
              <a:latin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3"/>
            </p:custDataLst>
          </p:nvPr>
        </p:nvSpPr>
        <p:spPr>
          <a:xfrm>
            <a:off x="10771761" y="3372708"/>
            <a:ext cx="570905" cy="549972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2795" b="1">
                <a:solidFill>
                  <a:srgbClr val="FF0000"/>
                </a:solidFill>
                <a:latin typeface="微软雅黑" panose="020B0503020204020204" charset="-122"/>
                <a:cs typeface="Arial" panose="020B0604020202020204" pitchFamily="34" charset="0"/>
                <a:sym typeface="+mn-ea"/>
              </a:rPr>
              <a:t>√</a:t>
            </a:r>
            <a:endParaRPr lang="en-US" altLang="zh-CN" sz="2795" b="1">
              <a:solidFill>
                <a:srgbClr val="FF0000"/>
              </a:solidFill>
              <a:latin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9" name="文本框 48"/>
          <p:cNvSpPr txBox="1"/>
          <p:nvPr>
            <p:custDataLst>
              <p:tags r:id="rId4"/>
            </p:custDataLst>
          </p:nvPr>
        </p:nvSpPr>
        <p:spPr>
          <a:xfrm>
            <a:off x="10767956" y="4575333"/>
            <a:ext cx="498526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795" b="1">
                <a:solidFill>
                  <a:srgbClr val="FF0000"/>
                </a:solidFill>
                <a:latin typeface="微软雅黑" panose="020B0503020204020204" charset="-122"/>
                <a:cs typeface="Arial" panose="020B0604020202020204" pitchFamily="34" charset="0"/>
                <a:sym typeface="+mn-ea"/>
              </a:rPr>
              <a:t>√</a:t>
            </a:r>
            <a:endParaRPr lang="en-US" altLang="zh-CN" sz="2795" b="1">
              <a:solidFill>
                <a:srgbClr val="FF0000"/>
              </a:solidFill>
              <a:latin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0" name="文本框 49"/>
          <p:cNvSpPr txBox="1"/>
          <p:nvPr>
            <p:custDataLst>
              <p:tags r:id="rId5"/>
            </p:custDataLst>
          </p:nvPr>
        </p:nvSpPr>
        <p:spPr>
          <a:xfrm>
            <a:off x="10667209" y="4016589"/>
            <a:ext cx="644563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795" b="1">
                <a:solidFill>
                  <a:srgbClr val="0000FF"/>
                </a:solidFill>
                <a:latin typeface="微软雅黑" panose="020B0503020204020204" charset="-122"/>
                <a:cs typeface="Arial" panose="020B0604020202020204" pitchFamily="34" charset="0"/>
                <a:sym typeface="+mn-ea"/>
              </a:rPr>
              <a:t>✘</a:t>
            </a:r>
            <a:endParaRPr lang="en-US" altLang="zh-CN" sz="2795" b="1">
              <a:solidFill>
                <a:srgbClr val="0000FF"/>
              </a:solidFill>
              <a:latin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4733925" y="5661660"/>
            <a:ext cx="6148070" cy="52197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口诀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前假后真为假 其余为真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TextBox 1"/>
          <p:cNvSpPr/>
          <p:nvPr>
            <p:custDataLst>
              <p:tags r:id="rId7"/>
            </p:custDataLst>
          </p:nvPr>
        </p:nvSpPr>
        <p:spPr>
          <a:xfrm>
            <a:off x="414020" y="260985"/>
            <a:ext cx="1118362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indent="0" eaLnBrk="1" hangingPunct="1">
              <a:lnSpc>
                <a:spcPct val="150000"/>
              </a:lnSpc>
              <a:spcAft>
                <a:spcPts val="0"/>
              </a:spcAft>
              <a:buNone/>
            </a:pPr>
            <a:r>
              <a:rPr lang="zh-CN" altLang="en-US" sz="280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④必要</a:t>
            </a:r>
            <a:r>
              <a:rPr lang="zh-CN" altLang="en-US" sz="280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条件假言判断真值表</a:t>
            </a:r>
            <a:endParaRPr lang="zh-CN" altLang="en-US" sz="280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Wingdings" panose="05000000000000000000" pitchFamily="2" charset="2"/>
            </a:endParaRPr>
          </a:p>
          <a:p>
            <a:pPr marL="0" indent="0" algn="l" eaLnBrk="1" hangingPunct="1">
              <a:lnSpc>
                <a:spcPct val="150000"/>
              </a:lnSpc>
              <a:spcAft>
                <a:spcPts val="0"/>
              </a:spcAft>
              <a:buClrTx/>
              <a:buFontTx/>
              <a:buNone/>
              <a:defRPr/>
            </a:pPr>
            <a:r>
              <a:rPr lang="zh-CN" altLang="en-US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因为</a:t>
            </a:r>
            <a:r>
              <a:rPr lang="zh-CN" altLang="en-US" sz="2600" spc="-150" noProof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无前必无后</a:t>
            </a:r>
            <a:r>
              <a:rPr lang="en-US" altLang="zh-CN" sz="2600" spc="-150" noProof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2600" spc="-150" noProof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有后必有前</a:t>
            </a:r>
            <a:r>
              <a:rPr lang="en-US" altLang="zh-CN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2600" spc="-150" noProof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有前未必有后</a:t>
            </a:r>
            <a:r>
              <a:rPr lang="en-US" altLang="zh-CN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所以只有</a:t>
            </a:r>
            <a:r>
              <a:rPr lang="zh-CN" altLang="en-US" sz="2600" spc="-150" noProof="0">
                <a:solidFill>
                  <a:schemeClr val="tx1"/>
                </a:solidFill>
                <a:highlight>
                  <a:srgbClr val="FFFF00"/>
                </a:highlight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当前件假后件真</a:t>
            </a:r>
            <a:r>
              <a:rPr lang="en-US" altLang="zh-CN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该判断为</a:t>
            </a:r>
            <a:r>
              <a:rPr lang="zh-CN" altLang="en-US" sz="2600" spc="-150" noProof="0">
                <a:solidFill>
                  <a:schemeClr val="tx1"/>
                </a:solidFill>
                <a:highlight>
                  <a:srgbClr val="FFFF00"/>
                </a:highlight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假</a:t>
            </a:r>
            <a:r>
              <a:rPr lang="en-US" altLang="zh-CN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其余为真</a:t>
            </a:r>
            <a:r>
              <a:rPr lang="en-US" altLang="zh-CN" sz="2600" spc="-150" noProof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zh-CN" sz="2600" spc="-150" noProof="0">
              <a:solidFill>
                <a:schemeClr val="tx1"/>
              </a:solidFill>
              <a:highlight>
                <a:srgbClr val="FFFF00"/>
              </a:highlight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414020" y="2637155"/>
          <a:ext cx="3825240" cy="2453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365"/>
                <a:gridCol w="807720"/>
                <a:gridCol w="2383155"/>
              </a:tblGrid>
              <a:tr h="5022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p</a:t>
                      </a:r>
                      <a:endParaRPr lang="en-US" altLang="zh-CN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q</a:t>
                      </a:r>
                      <a:endParaRPr lang="en-US" altLang="zh-CN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只有</a:t>
                      </a:r>
                      <a:r>
                        <a:rPr lang="en-US" altLang="zh-CN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p</a:t>
                      </a:r>
                      <a:r>
                        <a:rPr lang="zh-CN" altLang="en-US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，才</a:t>
                      </a:r>
                      <a:r>
                        <a:rPr lang="en-US" altLang="zh-CN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q</a:t>
                      </a:r>
                      <a:endParaRPr lang="en-US" altLang="zh-CN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18" grpId="0" animBg="1" uiExpand="1" build="p"/>
      <p:bldP spid="18" grpId="1" animBg="1"/>
      <p:bldP spid="47" grpId="0"/>
      <p:bldP spid="48" grpId="0"/>
      <p:bldP spid="49" grpId="0"/>
      <p:bldP spid="50" grpId="0"/>
      <p:bldP spid="15" grpId="0" bldLvl="0" animBg="1"/>
      <p:bldP spid="2" grpId="0" uiExpand="1" build="p"/>
      <p:bldP spid="2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523875" y="805180"/>
            <a:ext cx="11048365" cy="3749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197998" y="548653"/>
            <a:ext cx="4767523" cy="52197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effectLst/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（3）</a:t>
            </a:r>
            <a:r>
              <a:rPr lang="zh-CN" altLang="en-US" sz="2800" b="1">
                <a:solidFill>
                  <a:srgbClr val="FF0000"/>
                </a:solidFill>
                <a:effectLst/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充分必要</a:t>
            </a:r>
            <a:r>
              <a:rPr lang="en-US" sz="2800" b="1">
                <a:solidFill>
                  <a:srgbClr val="FF0000"/>
                </a:solidFill>
                <a:effectLst/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条件</a:t>
            </a:r>
            <a:r>
              <a:rPr lang="en-US" sz="2800" b="1">
                <a:effectLst/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假言判断</a:t>
            </a:r>
            <a:endParaRPr lang="en-US" sz="2800" b="1">
              <a:effectLst/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3"/>
          <p:cNvSpPr txBox="1"/>
          <p:nvPr>
            <p:custDataLst>
              <p:tags r:id="rId3"/>
            </p:custDataLst>
          </p:nvPr>
        </p:nvSpPr>
        <p:spPr>
          <a:xfrm>
            <a:off x="342265" y="1412875"/>
            <a:ext cx="11739880" cy="29400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lIns="96771" tIns="48385" rIns="96771" bIns="48385">
            <a:noAutofit/>
          </a:bodyPr>
          <a:lstStyle/>
          <a:p>
            <a:pPr marL="514350" indent="-514350" fontAlgn="auto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逻辑性质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  <a:p>
            <a:pPr algn="l" fontAlgn="auto">
              <a:lnSpc>
                <a:spcPct val="150000"/>
              </a:lnSpc>
              <a:buFont typeface="+mj-ea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有了这种情况，必将产生某种情况；没有这种情况，必不产生该种情况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  <a:p>
            <a:pPr marL="514350" indent="-514350" fontAlgn="auto">
              <a:lnSpc>
                <a:spcPct val="150000"/>
              </a:lnSpc>
              <a:buFont typeface="+mj-ea"/>
              <a:buAutoNum type="circleNumDbPlain" startAt="2"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含义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fontAlgn="auto">
              <a:lnSpc>
                <a:spcPct val="150000"/>
              </a:lnSpc>
              <a:buFont typeface="+mj-ea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反映事物情况之间充分必要条件关系的判断，是</a:t>
            </a:r>
            <a:r>
              <a:rPr lang="zh-CN" altLang="en-US" sz="2800">
                <a:solidFill>
                  <a:srgbClr val="2713E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同时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断定</a:t>
            </a:r>
            <a:r>
              <a:rPr lang="zh-CN" altLang="en-US" sz="2800">
                <a:solidFill>
                  <a:srgbClr val="2713E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充分和必要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两种条件关系的假言判断。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514350" indent="-514350" fontAlgn="auto">
              <a:lnSpc>
                <a:spcPct val="150000"/>
              </a:lnSpc>
              <a:buFont typeface="+mj-ea"/>
              <a:buAutoNum type="circleNumDbPlain" startAt="3"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联结项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fontAlgn="auto">
              <a:lnSpc>
                <a:spcPct val="150000"/>
              </a:lnSpc>
              <a:buFont typeface="+mj-ea"/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“……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当且仅当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……”</a:t>
            </a:r>
            <a:endParaRPr lang="en-US" altLang="zh-CN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4522766" y="1701404"/>
            <a:ext cx="4813935" cy="52197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（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有前</a:t>
            </a:r>
            <a:r>
              <a:rPr lang="zh-CN" altLang="en-US" sz="28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必有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后、无前</a:t>
            </a:r>
            <a:r>
              <a:rPr lang="zh-CN" altLang="en-US" sz="28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必无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后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）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黑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6" grpId="1"/>
      <p:bldP spid="4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5775" y="2564765"/>
            <a:ext cx="3825875" cy="431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85775" y="4004945"/>
            <a:ext cx="3816985" cy="5067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789268" y="1848861"/>
            <a:ext cx="7242885" cy="3322955"/>
          </a:xfrm>
          <a:prstGeom prst="rect">
            <a:avLst/>
          </a:prstGeom>
          <a:solidFill>
            <a:srgbClr val="FEF3EB"/>
          </a:solidFill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279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如：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一个偶数，当且仅当，这个数能被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2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整除。</a:t>
            </a:r>
            <a:endParaRPr lang="zh-CN" altLang="en-US" sz="27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 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是偶数，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（p）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能被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2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整除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（q）</a:t>
            </a:r>
            <a:endParaRPr lang="zh-CN" altLang="en-US" sz="27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 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是偶数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，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（p）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不能被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2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整除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（q）</a:t>
            </a:r>
            <a:endParaRPr lang="zh-CN" altLang="en-US" sz="27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 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不是偶数，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（p）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能被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2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整除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（q）</a:t>
            </a:r>
            <a:endParaRPr lang="zh-CN" altLang="en-US" sz="27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 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不是偶数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 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，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（p）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不能被</a:t>
            </a:r>
            <a:r>
              <a:rPr lang="en-US" altLang="zh-CN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2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整除</a:t>
            </a:r>
            <a:r>
              <a:rPr lang="zh-CN" altLang="en-US" sz="2795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（q）</a:t>
            </a:r>
            <a:endParaRPr lang="zh-CN" altLang="en-US" sz="2795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"/>
            </p:custDataLst>
          </p:nvPr>
        </p:nvSpPr>
        <p:spPr>
          <a:xfrm>
            <a:off x="11382704" y="2585246"/>
            <a:ext cx="498526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795" b="1">
                <a:solidFill>
                  <a:srgbClr val="FF0000"/>
                </a:solidFill>
                <a:latin typeface="微软雅黑" panose="020B0503020204020204" charset="-122"/>
                <a:cs typeface="Arial" panose="020B0604020202020204" pitchFamily="34" charset="0"/>
                <a:sym typeface="+mn-ea"/>
              </a:rPr>
              <a:t>√</a:t>
            </a:r>
            <a:endParaRPr lang="en-US" altLang="zh-CN" sz="2795" b="1">
              <a:solidFill>
                <a:srgbClr val="FF0000"/>
              </a:solidFill>
              <a:latin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3"/>
            </p:custDataLst>
          </p:nvPr>
        </p:nvSpPr>
        <p:spPr>
          <a:xfrm>
            <a:off x="11382704" y="4511734"/>
            <a:ext cx="498526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795" b="1">
                <a:solidFill>
                  <a:srgbClr val="FF0000"/>
                </a:solidFill>
                <a:latin typeface="微软雅黑" panose="020B0503020204020204" charset="-122"/>
                <a:cs typeface="Arial" panose="020B0604020202020204" pitchFamily="34" charset="0"/>
                <a:sym typeface="+mn-ea"/>
              </a:rPr>
              <a:t>√</a:t>
            </a:r>
            <a:endParaRPr lang="en-US" altLang="zh-CN" sz="2795" b="1">
              <a:solidFill>
                <a:srgbClr val="FF0000"/>
              </a:solidFill>
              <a:latin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11382704" y="3243799"/>
            <a:ext cx="644563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795" b="1">
                <a:solidFill>
                  <a:srgbClr val="0000FF"/>
                </a:solidFill>
                <a:latin typeface="微软雅黑" panose="020B0503020204020204" charset="-122"/>
                <a:cs typeface="Arial" panose="020B0604020202020204" pitchFamily="34" charset="0"/>
                <a:sym typeface="+mn-ea"/>
              </a:rPr>
              <a:t>✘</a:t>
            </a:r>
            <a:endParaRPr lang="en-US" altLang="zh-CN" sz="2795" b="1">
              <a:solidFill>
                <a:srgbClr val="0000FF"/>
              </a:solidFill>
              <a:latin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11382704" y="3921273"/>
            <a:ext cx="644563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795" b="1">
                <a:solidFill>
                  <a:srgbClr val="0000FF"/>
                </a:solidFill>
                <a:latin typeface="微软雅黑" panose="020B0503020204020204" charset="-122"/>
                <a:cs typeface="Arial" panose="020B0604020202020204" pitchFamily="34" charset="0"/>
                <a:sym typeface="+mn-ea"/>
              </a:rPr>
              <a:t>✘</a:t>
            </a:r>
            <a:endParaRPr lang="en-US" altLang="zh-CN" sz="2795" b="1">
              <a:solidFill>
                <a:srgbClr val="0000FF"/>
              </a:solidFill>
              <a:latin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1" name="Picture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10466604" y="11459735"/>
            <a:ext cx="0" cy="0"/>
          </a:xfrm>
          <a:prstGeom prst="rect">
            <a:avLst/>
          </a:prstGeom>
          <a:ln>
            <a:noFill/>
          </a:ln>
        </p:spPr>
      </p:pic>
      <p:sp>
        <p:nvSpPr>
          <p:cNvPr id="9" name="TextBox 1"/>
          <p:cNvSpPr/>
          <p:nvPr>
            <p:custDataLst>
              <p:tags r:id="rId8"/>
            </p:custDataLst>
          </p:nvPr>
        </p:nvSpPr>
        <p:spPr>
          <a:xfrm>
            <a:off x="619125" y="908685"/>
            <a:ext cx="61937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None/>
            </a:pPr>
            <a:r>
              <a:rPr lang="zh-CN" altLang="en-US" sz="280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④充分必要</a:t>
            </a:r>
            <a:r>
              <a:rPr lang="zh-CN" altLang="en-US" sz="280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Wingdings" panose="05000000000000000000" pitchFamily="2" charset="2"/>
              </a:rPr>
              <a:t>条件假言判断真值表</a:t>
            </a:r>
            <a:endParaRPr lang="zh-CN" altLang="en-US" sz="280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4810760" y="5295900"/>
            <a:ext cx="3084195" cy="5219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口诀：同真同假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485775" y="2058670"/>
          <a:ext cx="3825240" cy="2453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365"/>
                <a:gridCol w="807720"/>
                <a:gridCol w="2383155"/>
              </a:tblGrid>
              <a:tr h="5022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p</a:t>
                      </a:r>
                      <a:endParaRPr lang="en-US" altLang="zh-CN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q</a:t>
                      </a:r>
                      <a:endParaRPr lang="en-US" altLang="zh-CN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当且仅当</a:t>
                      </a:r>
                      <a:r>
                        <a:rPr lang="en-US" altLang="zh-CN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p</a:t>
                      </a:r>
                      <a:r>
                        <a:rPr lang="zh-CN" altLang="en-US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则</a:t>
                      </a:r>
                      <a:r>
                        <a:rPr lang="en-US" altLang="zh-CN" sz="26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q</a:t>
                      </a:r>
                      <a:endParaRPr lang="en-US" altLang="zh-CN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6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  <p:custDataLst>
      <p:tags r:id="rId1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4" grpId="0" animBg="1" uiExpand="1" build="p"/>
      <p:bldP spid="4" grpId="1" animBg="1"/>
      <p:bldP spid="28" grpId="0"/>
      <p:bldP spid="34" grpId="0"/>
      <p:bldP spid="13" grpId="0"/>
      <p:bldP spid="16" grpId="0"/>
      <p:bldP spid="22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表格 2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25730" y="548640"/>
          <a:ext cx="11795760" cy="5779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9880"/>
                <a:gridCol w="2546985"/>
                <a:gridCol w="2337435"/>
                <a:gridCol w="2545715"/>
                <a:gridCol w="2785745"/>
              </a:tblGrid>
              <a:tr h="8267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6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种类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600" b="1" kern="12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逻辑性质</a:t>
                      </a:r>
                      <a:endParaRPr lang="zh-CN" altLang="en-US" sz="2600" b="1" kern="12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6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逻辑形式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6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联结项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6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例子</a:t>
                      </a:r>
                      <a:endParaRPr lang="zh-CN" altLang="en-US" sz="26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5259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zh-CN" sz="2500" b="0" spc="-140">
                          <a:solidFill>
                            <a:srgbClr val="C0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充分</a:t>
                      </a:r>
                      <a:r>
                        <a:rPr lang="zh-CN" altLang="zh-CN" sz="2500" b="0" spc="-14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条件</a:t>
                      </a:r>
                      <a:endParaRPr lang="zh-CN" altLang="zh-CN" sz="2500" b="0" spc="-14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zh-CN" sz="2500" b="0" spc="-14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假言判断</a:t>
                      </a:r>
                      <a:endParaRPr lang="zh-CN" altLang="zh-CN" sz="2500" b="0" spc="-14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sz="2500" b="0" spc="-100" noProof="0">
                          <a:solidFill>
                            <a:srgbClr val="C0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有它就行，</a:t>
                      </a:r>
                      <a:endParaRPr lang="zh-CN" sz="2500" b="0" spc="-100" noProof="0">
                        <a:solidFill>
                          <a:srgbClr val="C0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sz="2500" b="0" spc="-100" noProof="0">
                          <a:solidFill>
                            <a:srgbClr val="C0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没它未必不行</a:t>
                      </a:r>
                      <a:endParaRPr lang="zh-CN" sz="2500" b="0" spc="-100" noProof="0">
                        <a:solidFill>
                          <a:srgbClr val="C0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如果</a:t>
                      </a:r>
                      <a:r>
                        <a:rPr lang="en-US" altLang="zh-CN" sz="25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</a:t>
                      </a:r>
                      <a:r>
                        <a:rPr lang="zh-CN" altLang="en-US" sz="25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，那么</a:t>
                      </a:r>
                      <a:r>
                        <a:rPr lang="en-US" altLang="zh-CN" sz="25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q</a:t>
                      </a:r>
                      <a:endParaRPr lang="en-US" altLang="zh-CN" sz="2500" b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如果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…</a:t>
                      </a:r>
                      <a:r>
                        <a:rPr lang="zh-CN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那么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…</a:t>
                      </a:r>
                      <a:endParaRPr lang="en-US" altLang="zh-CN" sz="25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倘若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…</a:t>
                      </a: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则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…</a:t>
                      </a:r>
                      <a:endParaRPr lang="en-US" altLang="zh-CN" sz="25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只要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…</a:t>
                      </a: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就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…</a:t>
                      </a:r>
                      <a:endParaRPr lang="zh-CN" altLang="en-US" sz="25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如果</a:t>
                      </a: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天下雨，</a:t>
                      </a:r>
                      <a:endParaRPr lang="en-US" altLang="zh-CN" sz="25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地面</a:t>
                      </a:r>
                      <a:r>
                        <a:rPr lang="zh-CN" altLang="en-US" sz="2500" b="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就</a:t>
                      </a: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会湿了</a:t>
                      </a:r>
                      <a:endParaRPr lang="zh-CN" altLang="en-US" sz="25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2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 spc="-140">
                          <a:solidFill>
                            <a:srgbClr val="C0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必要</a:t>
                      </a:r>
                      <a:r>
                        <a:rPr lang="zh-CN" altLang="en-US" sz="2500" b="0" spc="-14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条件</a:t>
                      </a:r>
                      <a:endParaRPr lang="zh-CN" altLang="en-US" sz="2500" b="0" spc="-14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 spc="-14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假言判断</a:t>
                      </a:r>
                      <a:endParaRPr lang="zh-CN" altLang="en-US" sz="2500" b="0" spc="-14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sz="2500" b="0" spc="-100" noProof="0">
                          <a:solidFill>
                            <a:srgbClr val="C0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没它不行</a:t>
                      </a:r>
                      <a:endParaRPr lang="zh-CN" sz="2500" b="0" spc="-100" noProof="0">
                        <a:solidFill>
                          <a:srgbClr val="C0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 spc="-100" noProof="0">
                          <a:solidFill>
                            <a:srgbClr val="C0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有它未必行</a:t>
                      </a:r>
                      <a:endParaRPr lang="zh-CN" altLang="en-US" sz="2500" b="0" spc="-100" noProof="0">
                        <a:solidFill>
                          <a:srgbClr val="C0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只有</a:t>
                      </a:r>
                      <a:r>
                        <a:rPr lang="en-US" altLang="zh-CN" sz="25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</a:t>
                      </a:r>
                      <a:r>
                        <a:rPr lang="zh-CN" altLang="en-US" sz="25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，才有</a:t>
                      </a:r>
                      <a:r>
                        <a:rPr lang="en-US" altLang="zh-CN" sz="25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q</a:t>
                      </a:r>
                      <a:endParaRPr lang="en-US" altLang="zh-CN" sz="2500" b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只有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…</a:t>
                      </a:r>
                      <a:r>
                        <a:rPr lang="zh-CN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才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… </a:t>
                      </a:r>
                      <a:endParaRPr lang="en-US" altLang="zh-CN" sz="25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必须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…</a:t>
                      </a: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才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…</a:t>
                      </a:r>
                      <a:endParaRPr lang="en-US" altLang="zh-CN" sz="25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除非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…</a:t>
                      </a: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才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…</a:t>
                      </a:r>
                      <a:endParaRPr lang="en-US" altLang="zh-CN" sz="25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只有</a:t>
                      </a: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认真学习，</a:t>
                      </a:r>
                      <a:endParaRPr lang="zh-CN" altLang="en-US" sz="25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才</a:t>
                      </a: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能考上大学</a:t>
                      </a:r>
                      <a:endParaRPr lang="zh-CN" altLang="en-US" sz="25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040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 spc="-140">
                          <a:solidFill>
                            <a:srgbClr val="C0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充分必要</a:t>
                      </a:r>
                      <a:r>
                        <a:rPr lang="zh-CN" altLang="en-US" sz="2500" b="0" spc="-14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条件假言判断</a:t>
                      </a:r>
                      <a:endParaRPr lang="zh-CN" altLang="en-US" sz="2500" b="0" spc="-14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 spc="-100">
                          <a:solidFill>
                            <a:srgbClr val="C0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有它就行，</a:t>
                      </a:r>
                      <a:endParaRPr lang="zh-CN" altLang="en-US" sz="2500" b="0" spc="-100">
                        <a:solidFill>
                          <a:srgbClr val="C0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 spc="-100">
                          <a:solidFill>
                            <a:srgbClr val="C00000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没他它不行</a:t>
                      </a:r>
                      <a:endParaRPr lang="zh-CN" altLang="en-US" sz="2500" b="0" spc="-100">
                        <a:solidFill>
                          <a:srgbClr val="C00000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 spc="-16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当且仅当</a:t>
                      </a:r>
                      <a:r>
                        <a:rPr lang="en-US" altLang="zh-CN" sz="2500" b="0" spc="-16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</a:t>
                      </a:r>
                      <a:r>
                        <a:rPr lang="zh-CN" altLang="en-US" sz="25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则</a:t>
                      </a:r>
                      <a:r>
                        <a:rPr lang="en-US" altLang="zh-CN" sz="25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q</a:t>
                      </a:r>
                      <a:endParaRPr lang="en-US" altLang="zh-CN" sz="2500" b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Wingdings" panose="05000000000000000000" pitchFamily="2" charset="2"/>
                        </a:rPr>
                        <a:t>…</a:t>
                      </a:r>
                      <a:r>
                        <a:rPr lang="zh-CN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Wingdings" panose="05000000000000000000" pitchFamily="2" charset="2"/>
                        </a:rPr>
                        <a:t>当且仅当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Wingdings" panose="05000000000000000000" pitchFamily="2" charset="2"/>
                        </a:rPr>
                        <a:t>…</a:t>
                      </a:r>
                      <a:endParaRPr lang="en-US" altLang="zh-CN" sz="25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一个数是偶数，</a:t>
                      </a:r>
                      <a:r>
                        <a:rPr lang="zh-CN" altLang="en-US" sz="2500" b="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当且仅当</a:t>
                      </a: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，这个数能被</a:t>
                      </a:r>
                      <a:r>
                        <a:rPr lang="en-US" altLang="zh-CN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2</a:t>
                      </a:r>
                      <a:r>
                        <a:rPr lang="zh-CN" altLang="en-US" sz="25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整除</a:t>
                      </a:r>
                      <a:endParaRPr lang="zh-CN" altLang="en-US" sz="25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1848485" y="1864995"/>
            <a:ext cx="2204085" cy="4603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（有前必有后）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1868805" y="3171190"/>
            <a:ext cx="2204085" cy="4603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（无前必无后）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1205865" y="5008880"/>
            <a:ext cx="4107815" cy="4603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（有前必有后、无前必无后）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1"/>
          <p:cNvSpPr/>
          <p:nvPr>
            <p:custDataLst>
              <p:tags r:id="rId1"/>
            </p:custDataLst>
          </p:nvPr>
        </p:nvSpPr>
        <p:spPr>
          <a:xfrm>
            <a:off x="331470" y="1008380"/>
            <a:ext cx="11691620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indent="0">
              <a:lnSpc>
                <a:spcPct val="100000"/>
              </a:lnSpc>
              <a:spcAft>
                <a:spcPct val="0"/>
              </a:spcAft>
              <a:buNone/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</a:rPr>
              <a:t>①假言判断的真假</a:t>
            </a:r>
            <a:r>
              <a:rPr lang="zh-CN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</a:rPr>
              <a:t>不取决于前件、后件本身的真假，而</a:t>
            </a:r>
            <a:r>
              <a:rPr lang="zh-CN" altLang="zh-CN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</a:rPr>
              <a:t>取决于判断所揭示的事物之间条件关系能否成立</a:t>
            </a:r>
            <a:r>
              <a:rPr lang="zh-CN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</a:rPr>
              <a:t>。</a:t>
            </a:r>
            <a:endParaRPr lang="zh-CN" altLang="zh-CN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华文中宋" panose="02010600040101010101" charset="-122"/>
            </a:endParaRPr>
          </a:p>
        </p:txBody>
      </p:sp>
      <p:sp>
        <p:nvSpPr>
          <p:cNvPr id="47107" name="TextBox 2"/>
          <p:cNvSpPr/>
          <p:nvPr>
            <p:custDataLst>
              <p:tags r:id="rId2"/>
            </p:custDataLst>
          </p:nvPr>
        </p:nvSpPr>
        <p:spPr>
          <a:xfrm>
            <a:off x="633095" y="2603500"/>
            <a:ext cx="11085830" cy="829945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None/>
            </a:pP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“下雨”是“地湿”的充分条件。这个假言判断的真假并不取决于是否真的“下雨”或者是否真的“地湿”，而取决于“下雨”与“地湿”的关系。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1" name="Rectangle 1"/>
          <p:cNvSpPr/>
          <p:nvPr>
            <p:custDataLst>
              <p:tags r:id="rId3"/>
            </p:custDataLst>
          </p:nvPr>
        </p:nvSpPr>
        <p:spPr>
          <a:xfrm>
            <a:off x="341630" y="3572510"/>
            <a:ext cx="11692890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indent="0">
              <a:lnSpc>
                <a:spcPct val="100000"/>
              </a:lnSpc>
              <a:spcAft>
                <a:spcPct val="0"/>
              </a:spcAft>
              <a:buNone/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</a:rPr>
              <a:t>②有时前件和后件都是假的，但事物情况之间确实存在着某种条件关系，这样的判断仍然可以是真的。</a:t>
            </a:r>
            <a:endParaRPr lang="en-US" altLang="zh-CN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华文中宋" panose="02010600040101010101" charset="-122"/>
            </a:endParaRPr>
          </a:p>
        </p:txBody>
      </p:sp>
      <p:sp>
        <p:nvSpPr>
          <p:cNvPr id="63492" name="矩形 1"/>
          <p:cNvSpPr/>
          <p:nvPr>
            <p:custDataLst>
              <p:tags r:id="rId4"/>
            </p:custDataLst>
          </p:nvPr>
        </p:nvSpPr>
        <p:spPr>
          <a:xfrm>
            <a:off x="633095" y="5126990"/>
            <a:ext cx="11085830" cy="919867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ysDash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marL="0" indent="0" eaLnBrk="1" hangingPunct="1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这个假言判断的前件、后件都是假的，它所反映的这两个对象之间的关系却是存在的。这个假言判断仍然是真的。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5"/>
            </p:custDataLst>
          </p:nvPr>
        </p:nvSpPr>
        <p:spPr>
          <a:xfrm>
            <a:off x="632941" y="2070417"/>
            <a:ext cx="4648591" cy="460375"/>
          </a:xfrm>
          <a:prstGeom prst="rect">
            <a:avLst/>
          </a:prstGeom>
          <a:solidFill>
            <a:srgbClr val="FCE9EB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如：如果天下雨,地面就会湿。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6"/>
            </p:custDataLst>
          </p:nvPr>
        </p:nvSpPr>
        <p:spPr>
          <a:xfrm>
            <a:off x="633095" y="4580890"/>
            <a:ext cx="9777730" cy="460375"/>
          </a:xfrm>
          <a:prstGeom prst="rect">
            <a:avLst/>
          </a:prstGeom>
          <a:solidFill>
            <a:srgbClr val="FCE9EB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如：如果人可以长生不老，那么地球上的人早就没地方站了。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6868" name="TextBox 3"/>
          <p:cNvSpPr/>
          <p:nvPr>
            <p:custDataLst>
              <p:tags r:id="rId7"/>
            </p:custDataLst>
          </p:nvPr>
        </p:nvSpPr>
        <p:spPr>
          <a:xfrm>
            <a:off x="133985" y="280671"/>
            <a:ext cx="5619115" cy="607695"/>
          </a:xfrm>
          <a:prstGeom prst="rect">
            <a:avLst/>
          </a:prstGeom>
          <a:noFill/>
          <a:ln w="12700" cmpd="sng">
            <a:noFill/>
            <a:prstDash val="sysDot"/>
          </a:ln>
        </p:spPr>
        <p:txBody>
          <a:bodyPr wrap="square" anchor="ctr" anchorCtr="0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sz="1200" kern="1200">
                <a:solidFill>
                  <a:srgbClr val="595959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indent="0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5.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如何正确运用假言判断</a:t>
            </a:r>
            <a:endPara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ea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nimBg="1"/>
      <p:bldP spid="21" grpId="0"/>
      <p:bldP spid="63492" grpId="0" animBg="1"/>
      <p:bldP spid="22" grpId="0" bldLvl="0" animBg="1"/>
      <p:bldP spid="23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64" name="TextBox 3077"/>
          <p:cNvSpPr txBox="1"/>
          <p:nvPr>
            <p:custDataLst>
              <p:tags r:id="rId1"/>
            </p:custDataLst>
          </p:nvPr>
        </p:nvSpPr>
        <p:spPr>
          <a:xfrm>
            <a:off x="125730" y="178435"/>
            <a:ext cx="7063105" cy="721360"/>
          </a:xfrm>
          <a:prstGeom prst="rect">
            <a:avLst/>
          </a:prstGeom>
          <a:solidFill>
            <a:srgbClr val="000000">
              <a:alpha val="0"/>
            </a:srgbClr>
          </a:solidFill>
          <a:ln w="254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>
            <a:noAutofit/>
          </a:bodyPr>
          <a:lstStyle/>
          <a:p>
            <a:pPr indent="0" algn="l" eaLnBrk="1" fontAlgn="auto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指出下列假言判断的具体类型及其逻辑形式</a:t>
            </a:r>
            <a:endParaRPr lang="zh-CN" altLang="en-US" sz="2800" b="1">
              <a:solidFill>
                <a:srgbClr val="C00000"/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02870" y="867410"/>
            <a:ext cx="11509375" cy="5820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不入虎穴焉得虎子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没有共产党就没有新中国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东风不与周郎便 铜雀春深锁二乔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人不犯我，我不犯人；人若犯我，我必犯人。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5.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世上无难事,只要肯登攀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6.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只有贯彻落实新发展理念,才能实现国民经济持续健康发展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7.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法院判决离婚的唯一条件是夫妻感情破裂。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8.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一种制度、一个政府,只有不断地听取批评意见,才能够不断改进工作,不断进步。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275455" y="976630"/>
            <a:ext cx="5472430" cy="51435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no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必要条件假言判断，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只有p，才q</a:t>
            </a:r>
            <a:endParaRPr lang="zh-CN" altLang="en-US" sz="28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761865" y="1670685"/>
            <a:ext cx="5472430" cy="51435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no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必要条件假言判断，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只有p，才q</a:t>
            </a:r>
            <a:endParaRPr lang="zh-CN" altLang="en-US" sz="28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016625" y="2364740"/>
            <a:ext cx="5830570" cy="5086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r>
              <a:rPr lang="zh-CN" altLang="en-US" sz="28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充分条件假言判断，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如果p，那么q</a:t>
            </a:r>
            <a:endParaRPr lang="zh-CN" altLang="en-US" sz="2800" b="1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340985" y="3026410"/>
            <a:ext cx="6505575" cy="4832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充分必要条件假言判断，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p当且仅当q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5243830" y="3649980"/>
            <a:ext cx="6603365" cy="5086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r>
              <a:rPr lang="zh-CN" altLang="en-US" sz="28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充分条件假言判断，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如果p，那么q</a:t>
            </a:r>
            <a:endParaRPr lang="zh-CN" altLang="en-US" sz="2800" b="1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243830" y="4298950"/>
            <a:ext cx="6700520" cy="51435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no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必要条件假言判断，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只有p，才q</a:t>
            </a:r>
            <a:endParaRPr lang="zh-CN" altLang="en-US" sz="28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5243830" y="4953635"/>
            <a:ext cx="6603365" cy="4832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充分必要条件假言判断，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p当且仅当q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5146675" y="6068695"/>
            <a:ext cx="6700520" cy="51435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no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必要条件假言判断，</a:t>
            </a:r>
            <a:r>
              <a:rPr lang="en-US" altLang="zh-CN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只有p，才q</a:t>
            </a:r>
            <a:endParaRPr lang="zh-CN" altLang="en-US" sz="28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98120" y="548640"/>
            <a:ext cx="11788775" cy="4693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狄仁杰碰到一个案子，门窗完好无损并且死者毫无反抗的痕迹。他问：“元芳，你怎么看？”元芳回答：“根据这种情况，应该是熟人干的。因为只有听到熟人的叫门声，两位高手才会毫无防备的去开门，才会被谋杀。”下列判断与元芳的回答逻辑类型一致的是（   ）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①一旦战争爆发，就会有人流离失所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②因为成绩进步了，所以老师表扬了他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③真正经历过苦难的人，才能明白生命的可贵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④因为万有引力的存在，地球上才有春夏秋冬四季更替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A．①③	B．①④	C．②③	D．③④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0278745" y="4364990"/>
            <a:ext cx="1565275" cy="1462405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noAutofit/>
          </a:bodyPr>
          <a:lstStyle/>
          <a:p>
            <a:pPr lvl="1" algn="l"/>
            <a:r>
              <a:rPr lang="en-US" altLang="zh-CN" sz="9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D</a:t>
            </a:r>
            <a:endParaRPr lang="en-US" altLang="zh-CN" sz="96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97103" y="1050864"/>
          <a:ext cx="11410315" cy="4232026"/>
        </p:xfrm>
        <a:graphic>
          <a:graphicData uri="http://schemas.openxmlformats.org/drawingml/2006/table">
            <a:tbl>
              <a:tblPr/>
              <a:tblGrid>
                <a:gridCol w="663575"/>
                <a:gridCol w="669290"/>
                <a:gridCol w="1564640"/>
                <a:gridCol w="1673225"/>
                <a:gridCol w="2019300"/>
                <a:gridCol w="1597025"/>
                <a:gridCol w="1487805"/>
                <a:gridCol w="1735455"/>
              </a:tblGrid>
              <a:tr h="862701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类型</a:t>
                      </a:r>
                      <a:endParaRPr lang="zh-CN" altLang="en-US" sz="2800" b="1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联言判断</a:t>
                      </a:r>
                      <a:endParaRPr lang="zh-CN" altLang="en-US" sz="2800" b="1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相容</a:t>
                      </a:r>
                      <a:endParaRPr lang="zh-CN" altLang="en-US" sz="2800" b="1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选言判断</a:t>
                      </a:r>
                      <a:endParaRPr lang="zh-CN" altLang="en-US" sz="2800" b="1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不相容</a:t>
                      </a:r>
                      <a:endParaRPr lang="zh-CN" altLang="en-US" sz="2800" b="1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选言判断</a:t>
                      </a:r>
                      <a:endParaRPr lang="zh-CN" altLang="en-US" sz="2800" b="1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充分条件假言判断</a:t>
                      </a:r>
                      <a:endParaRPr lang="zh-CN" altLang="en-US" sz="2800" b="1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必要条件</a:t>
                      </a:r>
                      <a:endParaRPr lang="zh-CN" altLang="en-US" sz="2800" b="1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假言判断</a:t>
                      </a:r>
                      <a:endParaRPr lang="zh-CN" altLang="en-US" sz="2800" b="1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充要条件</a:t>
                      </a:r>
                      <a:endParaRPr lang="zh-CN" altLang="en-US" sz="2800" b="1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假言判断</a:t>
                      </a:r>
                      <a:endParaRPr lang="zh-CN" altLang="en-US" sz="2800" b="1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52552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ｐ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ｑ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ｐ并且ｑ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 dirty="0" err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ｐ或者ｑ</a:t>
                      </a:r>
                      <a:endParaRPr lang="en-US" altLang="en-US" sz="2800" b="1" dirty="0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 dirty="0" err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ｐ要么ｑ</a:t>
                      </a:r>
                      <a:endParaRPr lang="en-US" altLang="en-US" sz="2800" b="1" dirty="0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如果ｐ，那么ｑ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 dirty="0" err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只有ｐ，才ｑ</a:t>
                      </a:r>
                      <a:endParaRPr lang="en-US" altLang="en-US" sz="2800" b="1" dirty="0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 dirty="0" err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ｐ当且仅当ｑ</a:t>
                      </a:r>
                      <a:endParaRPr lang="en-US" altLang="en-US" sz="2800" b="1" dirty="0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5233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sz="28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sz="28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sz="28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altLang="en-US" sz="28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altLang="en-US" sz="28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altLang="en-US" sz="28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64153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sz="28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4824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sz="28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sz="28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sz="28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206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假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sz="28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altLang="en-US" sz="2800" b="1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真</a:t>
                      </a:r>
                      <a:endParaRPr lang="en-US" altLang="en-US" sz="2800" b="1" dirty="0">
                        <a:solidFill>
                          <a:srgbClr val="00206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C0C0C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0" name="文本框 39"/>
          <p:cNvSpPr txBox="1"/>
          <p:nvPr>
            <p:custDataLst>
              <p:tags r:id="rId2"/>
            </p:custDataLst>
          </p:nvPr>
        </p:nvSpPr>
        <p:spPr>
          <a:xfrm>
            <a:off x="3082262" y="248575"/>
            <a:ext cx="6293280" cy="5569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pPr algn="ctr">
              <a:buClrTx/>
              <a:buSzTx/>
              <a:buFontTx/>
              <a:defRPr/>
            </a:pPr>
            <a:r>
              <a:rPr lang="zh-CN" altLang="en-US" sz="3200" b="1" kern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归纳提升：</a:t>
            </a:r>
            <a:r>
              <a:rPr lang="zh-CN" altLang="en-US" sz="3200" b="1" kern="0">
                <a:solidFill>
                  <a:srgbClr val="00206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复合判断真值表</a:t>
            </a:r>
            <a:endParaRPr lang="zh-CN" altLang="en-US" sz="3200" b="1" kern="0">
              <a:solidFill>
                <a:srgbClr val="002060"/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UNIQUEID" val="11584"/>
</p:tagLst>
</file>

<file path=ppt/tags/tag2.xml><?xml version="1.0" encoding="utf-8"?>
<p:tagLst xmlns:p="http://schemas.openxmlformats.org/presentationml/2006/main">
  <p:tag name="AS_UNIQUEID" val="11585"/>
</p:tagLst>
</file>

<file path=ppt/tags/tag3.xml><?xml version="1.0" encoding="utf-8"?>
<p:tagLst xmlns:p="http://schemas.openxmlformats.org/presentationml/2006/main">
  <p:tag name="AS_UNIQUEID" val="11586"/>
</p:tagLst>
</file>

<file path=ppt/tags/tag4.xml><?xml version="1.0" encoding="utf-8"?>
<p:tagLst xmlns:p="http://schemas.openxmlformats.org/presentationml/2006/main">
  <p:tag name="AS_UNIQUEID" val="11587"/>
</p:tagLst>
</file>

<file path=ppt/tags/tag5.xml><?xml version="1.0" encoding="utf-8"?>
<p:tagLst xmlns:p="http://schemas.openxmlformats.org/presentationml/2006/main">
  <p:tag name="AS_UNIQUEID" val="11588"/>
</p:tagLst>
</file>

<file path=ppt/tags/tag6.xml><?xml version="1.0" encoding="utf-8"?>
<p:tagLst xmlns:p="http://schemas.openxmlformats.org/presentationml/2006/main">
  <p:tag name="AS_UNIQUEID" val="11590"/>
</p:tagLst>
</file>

<file path=ppt/tags/tag7.xml><?xml version="1.0" encoding="utf-8"?>
<p:tagLst xmlns:p="http://schemas.openxmlformats.org/presentationml/2006/main">
  <p:tag name="AS_UNIQUEID" val="11591"/>
</p:tagLst>
</file>

<file path=ppt/tags/tag8.xml><?xml version="1.0" encoding="utf-8"?>
<p:tagLst xmlns:p="http://schemas.openxmlformats.org/presentationml/2006/main">
  <p:tag name="AS_UNIQUEID" val="11592"/>
</p:tagLst>
</file>

<file path=ppt/tags/tag9.xml><?xml version="1.0" encoding="utf-8"?>
<p:tagLst xmlns:p="http://schemas.openxmlformats.org/presentationml/2006/main">
  <p:tag name="AS_UNIQUEID" val="11593"/>
</p:tagLst>
</file>

<file path=ppt/tags/tag10.xml><?xml version="1.0" encoding="utf-8"?>
<p:tagLst xmlns:p="http://schemas.openxmlformats.org/presentationml/2006/main">
  <p:tag name="AS_UNIQUEID" val="11594"/>
</p:tagLst>
</file>

<file path=ppt/tags/tag11.xml><?xml version="1.0" encoding="utf-8"?>
<p:tagLst xmlns:p="http://schemas.openxmlformats.org/presentationml/2006/main">
  <p:tag name="AS_UNIQUEID" val="11604"/>
</p:tagLst>
</file>

<file path=ppt/tags/tag12.xml><?xml version="1.0" encoding="utf-8"?>
<p:tagLst xmlns:p="http://schemas.openxmlformats.org/presentationml/2006/main">
  <p:tag name="AS_UNIQUEID" val="11605"/>
</p:tagLst>
</file>

<file path=ppt/tags/tag13.xml><?xml version="1.0" encoding="utf-8"?>
<p:tagLst xmlns:p="http://schemas.openxmlformats.org/presentationml/2006/main">
  <p:tag name="AS_UNIQUEID" val="11606"/>
</p:tagLst>
</file>

<file path=ppt/tags/tag14.xml><?xml version="1.0" encoding="utf-8"?>
<p:tagLst xmlns:p="http://schemas.openxmlformats.org/presentationml/2006/main">
  <p:tag name="AS_UNIQUEID" val="11607"/>
</p:tagLst>
</file>

<file path=ppt/tags/tag15.xml><?xml version="1.0" encoding="utf-8"?>
<p:tagLst xmlns:p="http://schemas.openxmlformats.org/presentationml/2006/main">
  <p:tag name="AS_UNIQUEID" val="11608"/>
</p:tagLst>
</file>

<file path=ppt/tags/tag16.xml><?xml version="1.0" encoding="utf-8"?>
<p:tagLst xmlns:p="http://schemas.openxmlformats.org/presentationml/2006/main">
  <p:tag name="AS_UNIQUEID" val="11609"/>
</p:tagLst>
</file>

<file path=ppt/tags/tag17.xml><?xml version="1.0" encoding="utf-8"?>
<p:tagLst xmlns:p="http://schemas.openxmlformats.org/presentationml/2006/main">
  <p:tag name="AS_UNIQUEID" val="11611"/>
</p:tagLst>
</file>

<file path=ppt/tags/tag18.xml><?xml version="1.0" encoding="utf-8"?>
<p:tagLst xmlns:p="http://schemas.openxmlformats.org/presentationml/2006/main">
  <p:tag name="AS_UNIQUEID" val="11612"/>
</p:tagLst>
</file>

<file path=ppt/tags/tag19.xml><?xml version="1.0" encoding="utf-8"?>
<p:tagLst xmlns:p="http://schemas.openxmlformats.org/presentationml/2006/main">
  <p:tag name="AS_UNIQUEID" val="11613"/>
</p:tagLst>
</file>

<file path=ppt/tags/tag20.xml><?xml version="1.0" encoding="utf-8"?>
<p:tagLst xmlns:p="http://schemas.openxmlformats.org/presentationml/2006/main">
  <p:tag name="AS_UNIQUEID" val="11614"/>
</p:tagLst>
</file>

<file path=ppt/tags/tag21.xml><?xml version="1.0" encoding="utf-8"?>
<p:tagLst xmlns:p="http://schemas.openxmlformats.org/presentationml/2006/main">
  <p:tag name="AS_UNIQUEID" val="11615"/>
</p:tagLst>
</file>

<file path=ppt/tags/tag22.xml><?xml version="1.0" encoding="utf-8"?>
<p:tagLst xmlns:p="http://schemas.openxmlformats.org/presentationml/2006/main">
  <p:tag name="AS_UNIQUEID" val="11616"/>
</p:tagLst>
</file>

<file path=ppt/tags/tag23.xml><?xml version="1.0" encoding="utf-8"?>
<p:tagLst xmlns:p="http://schemas.openxmlformats.org/presentationml/2006/main">
  <p:tag name="AS_UNIQUEID" val="11617"/>
</p:tagLst>
</file>

<file path=ppt/tags/tag24.xml><?xml version="1.0" encoding="utf-8"?>
<p:tagLst xmlns:p="http://schemas.openxmlformats.org/presentationml/2006/main">
  <p:tag name="AS_UNIQUEID" val="11618"/>
</p:tagLst>
</file>

<file path=ppt/tags/tag25.xml><?xml version="1.0" encoding="utf-8"?>
<p:tagLst xmlns:p="http://schemas.openxmlformats.org/presentationml/2006/main">
  <p:tag name="AS_UNIQUEID" val="11620"/>
</p:tagLst>
</file>

<file path=ppt/tags/tag26.xml><?xml version="1.0" encoding="utf-8"?>
<p:tagLst xmlns:p="http://schemas.openxmlformats.org/presentationml/2006/main">
  <p:tag name="AS_UNIQUEID" val="11621"/>
</p:tagLst>
</file>

<file path=ppt/tags/tag27.xml><?xml version="1.0" encoding="utf-8"?>
<p:tagLst xmlns:p="http://schemas.openxmlformats.org/presentationml/2006/main">
  <p:tag name="AS_UNIQUEID" val="11622"/>
</p:tagLst>
</file>

<file path=ppt/tags/tag28.xml><?xml version="1.0" encoding="utf-8"?>
<p:tagLst xmlns:p="http://schemas.openxmlformats.org/presentationml/2006/main">
  <p:tag name="AS_UNIQUEID" val="11623"/>
</p:tagLst>
</file>

<file path=ppt/tags/tag29.xml><?xml version="1.0" encoding="utf-8"?>
<p:tagLst xmlns:p="http://schemas.openxmlformats.org/presentationml/2006/main">
  <p:tag name="AS_UNIQUEID" val="11624"/>
</p:tagLst>
</file>

<file path=ppt/tags/tag30.xml><?xml version="1.0" encoding="utf-8"?>
<p:tagLst xmlns:p="http://schemas.openxmlformats.org/presentationml/2006/main">
  <p:tag name="AS_UNIQUEID" val="11628"/>
</p:tagLst>
</file>

<file path=ppt/tags/tag31.xml><?xml version="1.0" encoding="utf-8"?>
<p:tagLst xmlns:p="http://schemas.openxmlformats.org/presentationml/2006/main">
  <p:tag name="AS_UNIQUEID" val="11629"/>
</p:tagLst>
</file>

<file path=ppt/tags/tag32.xml><?xml version="1.0" encoding="utf-8"?>
<p:tagLst xmlns:p="http://schemas.openxmlformats.org/presentationml/2006/main">
  <p:tag name="AS_UNIQUEID" val="11632"/>
</p:tagLst>
</file>

<file path=ppt/tags/tag33.xml><?xml version="1.0" encoding="utf-8"?>
<p:tagLst xmlns:p="http://schemas.openxmlformats.org/presentationml/2006/main">
  <p:tag name="AS_UNIQUEID" val="11633"/>
</p:tagLst>
</file>

<file path=ppt/tags/tag34.xml><?xml version="1.0" encoding="utf-8"?>
<p:tagLst xmlns:p="http://schemas.openxmlformats.org/presentationml/2006/main">
  <p:tag name="AS_UNIQUEID" val="11634"/>
</p:tagLst>
</file>

<file path=ppt/tags/tag35.xml><?xml version="1.0" encoding="utf-8"?>
<p:tagLst xmlns:p="http://schemas.openxmlformats.org/presentationml/2006/main">
  <p:tag name="AS_UNIQUEID" val="11635"/>
</p:tagLst>
</file>

<file path=ppt/tags/tag36.xml><?xml version="1.0" encoding="utf-8"?>
<p:tagLst xmlns:p="http://schemas.openxmlformats.org/presentationml/2006/main">
  <p:tag name="AS_UNIQUEID" val="11636"/>
</p:tagLst>
</file>

<file path=ppt/tags/tag37.xml><?xml version="1.0" encoding="utf-8"?>
<p:tagLst xmlns:p="http://schemas.openxmlformats.org/presentationml/2006/main">
  <p:tag name="AS_UNIQUEID" val="11637"/>
</p:tagLst>
</file>

<file path=ppt/tags/tag38.xml><?xml version="1.0" encoding="utf-8"?>
<p:tagLst xmlns:p="http://schemas.openxmlformats.org/presentationml/2006/main">
  <p:tag name="AS_UNIQUEID" val="11638"/>
</p:tagLst>
</file>

<file path=ppt/tags/tag39.xml><?xml version="1.0" encoding="utf-8"?>
<p:tagLst xmlns:p="http://schemas.openxmlformats.org/presentationml/2006/main">
  <p:tag name="AS_UNIQUEID" val="11639"/>
</p:tagLst>
</file>

<file path=ppt/tags/tag40.xml><?xml version="1.0" encoding="utf-8"?>
<p:tagLst xmlns:p="http://schemas.openxmlformats.org/presentationml/2006/main">
  <p:tag name="AS_UNIQUEID" val="11640"/>
</p:tagLst>
</file>

<file path=ppt/tags/tag41.xml><?xml version="1.0" encoding="utf-8"?>
<p:tagLst xmlns:p="http://schemas.openxmlformats.org/presentationml/2006/main">
  <p:tag name="AS_UNIQUEID" val="11652"/>
</p:tagLst>
</file>

<file path=ppt/tags/tag42.xml><?xml version="1.0" encoding="utf-8"?>
<p:tagLst xmlns:p="http://schemas.openxmlformats.org/presentationml/2006/main">
  <p:tag name="AS_UNIQUEID" val="11653"/>
</p:tagLst>
</file>

<file path=ppt/tags/tag43.xml><?xml version="1.0" encoding="utf-8"?>
<p:tagLst xmlns:p="http://schemas.openxmlformats.org/presentationml/2006/main">
  <p:tag name="AS_UNIQUEID" val="11654"/>
</p:tagLst>
</file>

<file path=ppt/tags/tag44.xml><?xml version="1.0" encoding="utf-8"?>
<p:tagLst xmlns:p="http://schemas.openxmlformats.org/presentationml/2006/main">
  <p:tag name="AS_UNIQUEID" val="11655"/>
</p:tagLst>
</file>

<file path=ppt/tags/tag45.xml><?xml version="1.0" encoding="utf-8"?>
<p:tagLst xmlns:p="http://schemas.openxmlformats.org/presentationml/2006/main">
  <p:tag name="AS_UNIQUEID" val="11656"/>
</p:tagLst>
</file>

<file path=ppt/tags/tag46.xml><?xml version="1.0" encoding="utf-8"?>
<p:tagLst xmlns:p="http://schemas.openxmlformats.org/presentationml/2006/main">
  <p:tag name="AS_UNIQUEID" val="11658"/>
</p:tagLst>
</file>

<file path=ppt/tags/tag47.xml><?xml version="1.0" encoding="utf-8"?>
<p:tagLst xmlns:p="http://schemas.openxmlformats.org/presentationml/2006/main">
  <p:tag name="AS_UNIQUEID" val="11659"/>
</p:tagLst>
</file>

<file path=ppt/tags/tag48.xml><?xml version="1.0" encoding="utf-8"?>
<p:tagLst xmlns:p="http://schemas.openxmlformats.org/presentationml/2006/main">
  <p:tag name="AS_UNIQUEID" val="11660"/>
</p:tagLst>
</file>

<file path=ppt/tags/tag49.xml><?xml version="1.0" encoding="utf-8"?>
<p:tagLst xmlns:p="http://schemas.openxmlformats.org/presentationml/2006/main">
  <p:tag name="AS_UNIQUEID" val="11661"/>
</p:tagLst>
</file>

<file path=ppt/tags/tag50.xml><?xml version="1.0" encoding="utf-8"?>
<p:tagLst xmlns:p="http://schemas.openxmlformats.org/presentationml/2006/main">
  <p:tag name="AS_UNIQUEID" val="11662"/>
</p:tagLst>
</file>

<file path=ppt/tags/tag51.xml><?xml version="1.0" encoding="utf-8"?>
<p:tagLst xmlns:p="http://schemas.openxmlformats.org/presentationml/2006/main">
  <p:tag name="AS_UNIQUEID" val="11663"/>
</p:tagLst>
</file>

<file path=ppt/tags/tag52.xml><?xml version="1.0" encoding="utf-8"?>
<p:tagLst xmlns:p="http://schemas.openxmlformats.org/presentationml/2006/main">
  <p:tag name="AS_UNIQUEID" val="11664"/>
</p:tagLst>
</file>

<file path=ppt/tags/tag53.xml><?xml version="1.0" encoding="utf-8"?>
<p:tagLst xmlns:p="http://schemas.openxmlformats.org/presentationml/2006/main">
  <p:tag name="AS_UNIQUEID" val="11665"/>
</p:tagLst>
</file>

<file path=ppt/tags/tag54.xml><?xml version="1.0" encoding="utf-8"?>
<p:tagLst xmlns:p="http://schemas.openxmlformats.org/presentationml/2006/main">
  <p:tag name="AS_UNIQUEID" val="11667"/>
</p:tagLst>
</file>

<file path=ppt/tags/tag55.xml><?xml version="1.0" encoding="utf-8"?>
<p:tagLst xmlns:p="http://schemas.openxmlformats.org/presentationml/2006/main">
  <p:tag name="AS_UNIQUEID" val="11668"/>
</p:tagLst>
</file>

<file path=ppt/tags/tag56.xml><?xml version="1.0" encoding="utf-8"?>
<p:tagLst xmlns:p="http://schemas.openxmlformats.org/presentationml/2006/main">
  <p:tag name="AS_UNIQUEID" val="11669"/>
</p:tagLst>
</file>

<file path=ppt/tags/tag57.xml><?xml version="1.0" encoding="utf-8"?>
<p:tagLst xmlns:p="http://schemas.openxmlformats.org/presentationml/2006/main">
  <p:tag name="AS_UNIQUEID" val="11671"/>
</p:tagLst>
</file>

<file path=ppt/tags/tag58.xml><?xml version="1.0" encoding="utf-8"?>
<p:tagLst xmlns:p="http://schemas.openxmlformats.org/presentationml/2006/main">
  <p:tag name="AS_UNIQUEID" val="11672"/>
</p:tagLst>
</file>

<file path=ppt/tags/tag59.xml><?xml version="1.0" encoding="utf-8"?>
<p:tagLst xmlns:p="http://schemas.openxmlformats.org/presentationml/2006/main">
  <p:tag name="AS_UNIQUEID" val="11673"/>
</p:tagLst>
</file>

<file path=ppt/tags/tag60.xml><?xml version="1.0" encoding="utf-8"?>
<p:tagLst xmlns:p="http://schemas.openxmlformats.org/presentationml/2006/main">
  <p:tag name="AS_UNIQUEID" val="1258"/>
</p:tagLst>
</file>

<file path=ppt/tags/tag61.xml><?xml version="1.0" encoding="utf-8"?>
<p:tagLst xmlns:p="http://schemas.openxmlformats.org/presentationml/2006/main">
  <p:tag name="AS_UNIQUEID" val="1259"/>
</p:tagLst>
</file>

<file path=ppt/tags/tag62.xml><?xml version="1.0" encoding="utf-8"?>
<p:tagLst xmlns:p="http://schemas.openxmlformats.org/presentationml/2006/main">
  <p:tag name="AS_UNIQUEID" val="1260"/>
</p:tagLst>
</file>

<file path=ppt/tags/tag63.xml><?xml version="1.0" encoding="utf-8"?>
<p:tagLst xmlns:p="http://schemas.openxmlformats.org/presentationml/2006/main">
  <p:tag name="AS_UNIQUEID" val="11577"/>
</p:tagLst>
</file>

<file path=ppt/tags/tag64.xml><?xml version="1.0" encoding="utf-8"?>
<p:tagLst xmlns:p="http://schemas.openxmlformats.org/presentationml/2006/main">
  <p:tag name="AS_UNIQUEID" val="2458"/>
</p:tagLst>
</file>

<file path=ppt/tags/tag65.xml><?xml version="1.0" encoding="utf-8"?>
<p:tagLst xmlns:p="http://schemas.openxmlformats.org/presentationml/2006/main">
  <p:tag name="AS_UNIQUEID" val="2459"/>
</p:tagLst>
</file>

<file path=ppt/tags/tag66.xml><?xml version="1.0" encoding="utf-8"?>
<p:tagLst xmlns:p="http://schemas.openxmlformats.org/presentationml/2006/main">
  <p:tag name="AS_UNIQUEID" val="20842"/>
</p:tagLst>
</file>

<file path=ppt/tags/tag67.xml><?xml version="1.0" encoding="utf-8"?>
<p:tagLst xmlns:p="http://schemas.openxmlformats.org/presentationml/2006/main">
  <p:tag name="AS_UNIQUEID" val="23130"/>
</p:tagLst>
</file>

<file path=ppt/tags/tag68.xml><?xml version="1.0" encoding="utf-8"?>
<p:tagLst xmlns:p="http://schemas.openxmlformats.org/presentationml/2006/main">
  <p:tag name="AS_UNIQUEID" val="11696"/>
</p:tagLst>
</file>

<file path=ppt/tags/tag69.xml><?xml version="1.0" encoding="utf-8"?>
<p:tagLst xmlns:p="http://schemas.openxmlformats.org/presentationml/2006/main">
  <p:tag name="AS_UNIQUEID" val="11697"/>
</p:tagLst>
</file>

<file path=ppt/tags/tag70.xml><?xml version="1.0" encoding="utf-8"?>
<p:tagLst xmlns:p="http://schemas.openxmlformats.org/presentationml/2006/main">
  <p:tag name="AS_UNIQUEID" val="11698"/>
</p:tagLst>
</file>

<file path=ppt/tags/tag71.xml><?xml version="1.0" encoding="utf-8"?>
<p:tagLst xmlns:p="http://schemas.openxmlformats.org/presentationml/2006/main">
  <p:tag name="AS_UNIQUEID" val="11699"/>
</p:tagLst>
</file>

<file path=ppt/tags/tag72.xml><?xml version="1.0" encoding="utf-8"?>
<p:tagLst xmlns:p="http://schemas.openxmlformats.org/presentationml/2006/main">
  <p:tag name="AS_UNIQUEID" val="11700"/>
</p:tagLst>
</file>

<file path=ppt/tags/tag73.xml><?xml version="1.0" encoding="utf-8"?>
<p:tagLst xmlns:p="http://schemas.openxmlformats.org/presentationml/2006/main">
  <p:tag name="AS_UNIQUEID" val="11701"/>
</p:tagLst>
</file>

<file path=ppt/tags/tag74.xml><?xml version="1.0" encoding="utf-8"?>
<p:tagLst xmlns:p="http://schemas.openxmlformats.org/presentationml/2006/main">
  <p:tag name="AS_UNIQUEID" val="11702"/>
</p:tagLst>
</file>

<file path=ppt/tags/tag75.xml><?xml version="1.0" encoding="utf-8"?>
<p:tagLst xmlns:p="http://schemas.openxmlformats.org/presentationml/2006/main">
  <p:tag name="AS_UNIQUEID" val="11703"/>
</p:tagLst>
</file>

<file path=ppt/tags/tag76.xml><?xml version="1.0" encoding="utf-8"?>
<p:tagLst xmlns:p="http://schemas.openxmlformats.org/presentationml/2006/main">
  <p:tag name="AS_UNIQUEID" val="11704"/>
</p:tagLst>
</file>

<file path=ppt/tags/tag77.xml><?xml version="1.0" encoding="utf-8"?>
<p:tagLst xmlns:p="http://schemas.openxmlformats.org/presentationml/2006/main">
  <p:tag name="AS_UNIQUEID" val="17689"/>
</p:tagLst>
</file>

<file path=ppt/tags/tag78.xml><?xml version="1.0" encoding="utf-8"?>
<p:tagLst xmlns:p="http://schemas.openxmlformats.org/presentationml/2006/main">
  <p:tag name="AS_UNIQUEID" val="22996"/>
</p:tagLst>
</file>

<file path=ppt/tags/tag79.xml><?xml version="1.0" encoding="utf-8"?>
<p:tagLst xmlns:p="http://schemas.openxmlformats.org/presentationml/2006/main">
  <p:tag name="AS_UNIQUEID" val="23133"/>
</p:tagLst>
</file>

<file path=ppt/tags/tag80.xml><?xml version="1.0" encoding="utf-8"?>
<p:tagLst xmlns:p="http://schemas.openxmlformats.org/presentationml/2006/main">
  <p:tag name="AS_UNIQUEID" val="22867"/>
</p:tagLst>
</file>

<file path=ppt/tags/tag81.xml><?xml version="1.0" encoding="utf-8"?>
<p:tagLst xmlns:p="http://schemas.openxmlformats.org/presentationml/2006/main">
  <p:tag name="AS_UNIQUEID" val="22868"/>
</p:tagLst>
</file>

<file path=ppt/tags/tag82.xml><?xml version="1.0" encoding="utf-8"?>
<p:tagLst xmlns:p="http://schemas.openxmlformats.org/presentationml/2006/main">
  <p:tag name="AS_UNIQUEID" val="22869"/>
</p:tagLst>
</file>

<file path=ppt/tags/tag83.xml><?xml version="1.0" encoding="utf-8"?>
<p:tagLst xmlns:p="http://schemas.openxmlformats.org/presentationml/2006/main">
  <p:tag name="AS_UNIQUEID" val="22871"/>
</p:tagLst>
</file>

<file path=ppt/tags/tag84.xml><?xml version="1.0" encoding="utf-8"?>
<p:tagLst xmlns:p="http://schemas.openxmlformats.org/presentationml/2006/main">
  <p:tag name="AS_UNIQUEID" val="464"/>
</p:tagLst>
</file>

<file path=ppt/tags/tag85.xml><?xml version="1.0" encoding="utf-8"?>
<p:tagLst xmlns:p="http://schemas.openxmlformats.org/presentationml/2006/main">
  <p:tag name="AS_UNIQUEID" val="10613"/>
</p:tagLst>
</file>

<file path=ppt/tags/tag86.xml><?xml version="1.0" encoding="utf-8"?>
<p:tagLst xmlns:p="http://schemas.openxmlformats.org/presentationml/2006/main">
  <p:tag name="AS_UNIQUEID" val="454"/>
</p:tagLst>
</file>

<file path=ppt/tags/tag87.xml><?xml version="1.0" encoding="utf-8"?>
<p:tagLst xmlns:p="http://schemas.openxmlformats.org/presentationml/2006/main">
  <p:tag name="AS_UNIQUEID" val="455"/>
</p:tagLst>
</file>

<file path=ppt/tags/tag88.xml><?xml version="1.0" encoding="utf-8"?>
<p:tagLst xmlns:p="http://schemas.openxmlformats.org/presentationml/2006/main">
  <p:tag name="AS_UNIQUEID" val="456"/>
</p:tagLst>
</file>

<file path=ppt/tags/tag89.xml><?xml version="1.0" encoding="utf-8"?>
<p:tagLst xmlns:p="http://schemas.openxmlformats.org/presentationml/2006/main">
  <p:tag name="AS_UNIQUEID" val="22813"/>
</p:tagLst>
</file>

<file path=ppt/tags/tag90.xml><?xml version="1.0" encoding="utf-8"?>
<p:tagLst xmlns:p="http://schemas.openxmlformats.org/presentationml/2006/main">
  <p:tag name="AS_UNIQUEID" val="22813"/>
</p:tagLst>
</file>

<file path=ppt/tags/tag91.xml><?xml version="1.0" encoding="utf-8"?>
<p:tagLst xmlns:p="http://schemas.openxmlformats.org/presentationml/2006/main">
  <p:tag name="AS_UNIQUEID" val="9630"/>
  <p:tag name="KSO_WM_BEAUTIFY_FLAG" val=""/>
</p:tagLst>
</file>

<file path=ppt/tags/tag92.xml><?xml version="1.0" encoding="utf-8"?>
<p:tagLst xmlns:p="http://schemas.openxmlformats.org/presentationml/2006/main">
  <p:tag name="AS_UNIQUEID" val="1508"/>
</p:tagLst>
</file>

<file path=ppt/tags/tag93.xml><?xml version="1.0" encoding="utf-8"?>
<p:tagLst xmlns:p="http://schemas.openxmlformats.org/presentationml/2006/main">
  <p:tag name="AS_UNIQUEID" val="1508"/>
</p:tagLst>
</file>

<file path=ppt/tags/tag94.xml><?xml version="1.0" encoding="utf-8"?>
<p:tagLst xmlns:p="http://schemas.openxmlformats.org/presentationml/2006/main">
  <p:tag name="AS_UNIQUEID" val="11728"/>
</p:tagLst>
</file>

<file path=ppt/tags/tag95.xml><?xml version="1.0" encoding="utf-8"?>
<p:tagLst xmlns:p="http://schemas.openxmlformats.org/presentationml/2006/main">
  <p:tag name="AS_UNIQUEID" val="11729"/>
</p:tagLst>
</file>

<file path=ppt/tags/tag96.xml><?xml version="1.0" encoding="utf-8"?>
<p:tagLst xmlns:p="http://schemas.openxmlformats.org/presentationml/2006/main">
  <p:tag name="AS_UNIQUEID" val="22809"/>
</p:tagLst>
</file>

<file path=ppt/tags/tag97.xml><?xml version="1.0" encoding="utf-8"?>
<p:tagLst xmlns:p="http://schemas.openxmlformats.org/presentationml/2006/main">
  <p:tag name="AS_UNIQUEID" val="1508"/>
</p:tagLst>
</file>

<file path=ppt/tags/tag98.xml><?xml version="1.0" encoding="utf-8"?>
<p:tagLst xmlns:p="http://schemas.openxmlformats.org/presentationml/2006/main">
  <p:tag name="AS_UNIQUEID" val="11725"/>
</p:tagLst>
</file>

<file path=ppt/tags/tag99.xml><?xml version="1.0" encoding="utf-8"?>
<p:tagLst xmlns:p="http://schemas.openxmlformats.org/presentationml/2006/main">
  <p:tag name="AS_UNIQUEID" val="11726"/>
</p:tagLst>
</file>

<file path=ppt/tags/tag100.xml><?xml version="1.0" encoding="utf-8"?>
<p:tagLst xmlns:p="http://schemas.openxmlformats.org/presentationml/2006/main">
  <p:tag name="AS_UNIQUEID" val="17738"/>
</p:tagLst>
</file>

<file path=ppt/tags/tag101.xml><?xml version="1.0" encoding="utf-8"?>
<p:tagLst xmlns:p="http://schemas.openxmlformats.org/presentationml/2006/main">
  <p:tag name="AS_UNIQUEID" val="188"/>
</p:tagLst>
</file>

<file path=ppt/tags/tag102.xml><?xml version="1.0" encoding="utf-8"?>
<p:tagLst xmlns:p="http://schemas.openxmlformats.org/presentationml/2006/main">
  <p:tag name="AS_UNIQUEID" val="190"/>
</p:tagLst>
</file>

<file path=ppt/tags/tag103.xml><?xml version="1.0" encoding="utf-8"?>
<p:tagLst xmlns:p="http://schemas.openxmlformats.org/presentationml/2006/main">
  <p:tag name="AS_UNIQUEID" val="189"/>
</p:tagLst>
</file>

<file path=ppt/tags/tag104.xml><?xml version="1.0" encoding="utf-8"?>
<p:tagLst xmlns:p="http://schemas.openxmlformats.org/presentationml/2006/main">
  <p:tag name="AS_UNIQUEID" val="187"/>
</p:tagLst>
</file>

<file path=ppt/tags/tag105.xml><?xml version="1.0" encoding="utf-8"?>
<p:tagLst xmlns:p="http://schemas.openxmlformats.org/presentationml/2006/main">
  <p:tag name="AS_UNIQUEID" val="9630"/>
  <p:tag name="KSO_WM_BEAUTIFY_FLAG" val=""/>
</p:tagLst>
</file>

<file path=ppt/tags/tag106.xml><?xml version="1.0" encoding="utf-8"?>
<p:tagLst xmlns:p="http://schemas.openxmlformats.org/presentationml/2006/main">
  <p:tag name="AS_UNIQUEID" val="1508"/>
</p:tagLst>
</file>

<file path=ppt/tags/tag107.xml><?xml version="1.0" encoding="utf-8"?>
<p:tagLst xmlns:p="http://schemas.openxmlformats.org/presentationml/2006/main">
  <p:tag name="AS_UNIQUEID" val="6239"/>
  <p:tag name="KSO_WM_BEAUTIFY_FLAG" val=""/>
</p:tagLst>
</file>

<file path=ppt/tags/tag108.xml><?xml version="1.0" encoding="utf-8"?>
<p:tagLst xmlns:p="http://schemas.openxmlformats.org/presentationml/2006/main">
  <p:tag name="AS_UNIQUEID" val="17513"/>
  <p:tag name="KSO_WM_BEAUTIFY_FLAG" val=""/>
</p:tagLst>
</file>

<file path=ppt/tags/tag109.xml><?xml version="1.0" encoding="utf-8"?>
<p:tagLst xmlns:p="http://schemas.openxmlformats.org/presentationml/2006/main">
  <p:tag name="AS_UNIQUEID" val="17514"/>
</p:tagLst>
</file>

<file path=ppt/tags/tag110.xml><?xml version="1.0" encoding="utf-8"?>
<p:tagLst xmlns:p="http://schemas.openxmlformats.org/presentationml/2006/main">
  <p:tag name="AS_UNIQUEID" val="17515"/>
</p:tagLst>
</file>

<file path=ppt/tags/tag111.xml><?xml version="1.0" encoding="utf-8"?>
<p:tagLst xmlns:p="http://schemas.openxmlformats.org/presentationml/2006/main">
  <p:tag name="AS_UNIQUEID" val="17516"/>
</p:tagLst>
</file>

<file path=ppt/tags/tag112.xml><?xml version="1.0" encoding="utf-8"?>
<p:tagLst xmlns:p="http://schemas.openxmlformats.org/presentationml/2006/main">
  <p:tag name="AS_UNIQUEID" val="17517"/>
</p:tagLst>
</file>

<file path=ppt/tags/tag113.xml><?xml version="1.0" encoding="utf-8"?>
<p:tagLst xmlns:p="http://schemas.openxmlformats.org/presentationml/2006/main">
  <p:tag name="AS_UNIQUEID" val="17518"/>
</p:tagLst>
</file>

<file path=ppt/tags/tag114.xml><?xml version="1.0" encoding="utf-8"?>
<p:tagLst xmlns:p="http://schemas.openxmlformats.org/presentationml/2006/main">
  <p:tag name="AS_UNIQUEID" val="17519"/>
</p:tagLst>
</file>

<file path=ppt/tags/tag115.xml><?xml version="1.0" encoding="utf-8"?>
<p:tagLst xmlns:p="http://schemas.openxmlformats.org/presentationml/2006/main">
  <p:tag name="AS_UNIQUEID" val="464"/>
</p:tagLst>
</file>

<file path=ppt/tags/tag116.xml><?xml version="1.0" encoding="utf-8"?>
<p:tagLst xmlns:p="http://schemas.openxmlformats.org/presentationml/2006/main">
  <p:tag name="AS_UNIQUEID" val="10613"/>
</p:tagLst>
</file>

<file path=ppt/tags/tag117.xml><?xml version="1.0" encoding="utf-8"?>
<p:tagLst xmlns:p="http://schemas.openxmlformats.org/presentationml/2006/main">
  <p:tag name="AS_UNIQUEID" val="454"/>
</p:tagLst>
</file>

<file path=ppt/tags/tag118.xml><?xml version="1.0" encoding="utf-8"?>
<p:tagLst xmlns:p="http://schemas.openxmlformats.org/presentationml/2006/main">
  <p:tag name="AS_UNIQUEID" val="455"/>
</p:tagLst>
</file>

<file path=ppt/tags/tag119.xml><?xml version="1.0" encoding="utf-8"?>
<p:tagLst xmlns:p="http://schemas.openxmlformats.org/presentationml/2006/main">
  <p:tag name="AS_UNIQUEID" val="456"/>
</p:tagLst>
</file>

<file path=ppt/tags/tag120.xml><?xml version="1.0" encoding="utf-8"?>
<p:tagLst xmlns:p="http://schemas.openxmlformats.org/presentationml/2006/main">
  <p:tag name="AS_UNIQUEID" val="9630"/>
  <p:tag name="KSO_WM_BEAUTIFY_FLAG" val=""/>
</p:tagLst>
</file>

<file path=ppt/tags/tag121.xml><?xml version="1.0" encoding="utf-8"?>
<p:tagLst xmlns:p="http://schemas.openxmlformats.org/presentationml/2006/main">
  <p:tag name="AS_UNIQUEID" val="2563"/>
</p:tagLst>
</file>

<file path=ppt/tags/tag122.xml><?xml version="1.0" encoding="utf-8"?>
<p:tagLst xmlns:p="http://schemas.openxmlformats.org/presentationml/2006/main">
  <p:tag name="AS_UNIQUEID" val="11755"/>
</p:tagLst>
</file>

<file path=ppt/tags/tag123.xml><?xml version="1.0" encoding="utf-8"?>
<p:tagLst xmlns:p="http://schemas.openxmlformats.org/presentationml/2006/main">
  <p:tag name="AS_UNIQUEID" val="5807"/>
</p:tagLst>
</file>

<file path=ppt/tags/tag124.xml><?xml version="1.0" encoding="utf-8"?>
<p:tagLst xmlns:p="http://schemas.openxmlformats.org/presentationml/2006/main">
  <p:tag name="AS_UNIQUEID" val="5808"/>
</p:tagLst>
</file>

<file path=ppt/tags/tag125.xml><?xml version="1.0" encoding="utf-8"?>
<p:tagLst xmlns:p="http://schemas.openxmlformats.org/presentationml/2006/main">
  <p:tag name="AS_UNIQUEID" val="11756"/>
</p:tagLst>
</file>

<file path=ppt/tags/tag126.xml><?xml version="1.0" encoding="utf-8"?>
<p:tagLst xmlns:p="http://schemas.openxmlformats.org/presentationml/2006/main">
  <p:tag name="AS_UNIQUEID" val="5805"/>
  <p:tag name="KSO_WM_BEAUTIFY_FLAG" val=""/>
</p:tagLst>
</file>

<file path=ppt/tags/tag127.xml><?xml version="1.0" encoding="utf-8"?>
<p:tagLst xmlns:p="http://schemas.openxmlformats.org/presentationml/2006/main">
  <p:tag name="AS_UNIQUEID" val="5806"/>
  <p:tag name="KSO_WM_BEAUTIFY_FLAG" val=""/>
</p:tagLst>
</file>

<file path=ppt/tags/tag128.xml><?xml version="1.0" encoding="utf-8"?>
<p:tagLst xmlns:p="http://schemas.openxmlformats.org/presentationml/2006/main">
  <p:tag name="AS_UNIQUEID" val="5809"/>
  <p:tag name="KSO_WM_BEAUTIFY_FLAG" val=""/>
</p:tagLst>
</file>

<file path=ppt/tags/tag129.xml><?xml version="1.0" encoding="utf-8"?>
<p:tagLst xmlns:p="http://schemas.openxmlformats.org/presentationml/2006/main">
  <p:tag name="AS_UNIQUEID" val="1451"/>
</p:tagLst>
</file>

<file path=ppt/tags/tag130.xml><?xml version="1.0" encoding="utf-8"?>
<p:tagLst xmlns:p="http://schemas.openxmlformats.org/presentationml/2006/main">
  <p:tag name="AS_UNIQUEID" val="11752"/>
</p:tagLst>
</file>

<file path=ppt/tags/tag131.xml><?xml version="1.0" encoding="utf-8"?>
<p:tagLst xmlns:p="http://schemas.openxmlformats.org/presentationml/2006/main">
  <p:tag name="AS_UNIQUEID" val="11753"/>
</p:tagLst>
</file>

<file path=ppt/tags/tag132.xml><?xml version="1.0" encoding="utf-8"?>
<p:tagLst xmlns:p="http://schemas.openxmlformats.org/presentationml/2006/main">
  <p:tag name="AS_UNIQUEID" val="11902"/>
</p:tagLst>
</file>

<file path=ppt/tags/tag133.xml><?xml version="1.0" encoding="utf-8"?>
<p:tagLst xmlns:p="http://schemas.openxmlformats.org/presentationml/2006/main">
  <p:tag name="AS_UNIQUEID" val="11903"/>
</p:tagLst>
</file>

<file path=ppt/tags/tag134.xml><?xml version="1.0" encoding="utf-8"?>
<p:tagLst xmlns:p="http://schemas.openxmlformats.org/presentationml/2006/main">
  <p:tag name="AS_UNIQUEID" val="11906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6.xml><?xml version="1.0" encoding="utf-8"?>
<p:tagLst xmlns:p="http://schemas.openxmlformats.org/presentationml/2006/main">
  <p:tag name="AS_UNIQUEID" val="1021"/>
</p:tagLst>
</file>

<file path=ppt/tags/tag137.xml><?xml version="1.0" encoding="utf-8"?>
<p:tagLst xmlns:p="http://schemas.openxmlformats.org/presentationml/2006/main">
  <p:tag name="AS_UNIQUEID" val="9630"/>
  <p:tag name="KSO_WM_BEAUTIFY_FLAG" val=""/>
</p:tagLst>
</file>

<file path=ppt/tags/tag138.xml><?xml version="1.0" encoding="utf-8"?>
<p:tagLst xmlns:p="http://schemas.openxmlformats.org/presentationml/2006/main">
  <p:tag name="TABLE_ENDDRAG_ORIGIN_RECT" val="354*149"/>
  <p:tag name="TABLE_ENDDRAG_RECT" val="556*288*354*149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0.xml><?xml version="1.0" encoding="utf-8"?>
<p:tagLst xmlns:p="http://schemas.openxmlformats.org/presentationml/2006/main">
  <p:tag name="AS_UNIQUEID" val="2554"/>
</p:tagLst>
</file>

<file path=ppt/tags/tag141.xml><?xml version="1.0" encoding="utf-8"?>
<p:tagLst xmlns:p="http://schemas.openxmlformats.org/presentationml/2006/main">
  <p:tag name="AS_UNIQUEID" val="2555"/>
</p:tagLst>
</file>

<file path=ppt/tags/tag142.xml><?xml version="1.0" encoding="utf-8"?>
<p:tagLst xmlns:p="http://schemas.openxmlformats.org/presentationml/2006/main">
  <p:tag name="AS_UNIQUEID" val="5612"/>
  <p:tag name="KSO_WM_BEAUTIFY_FLAG" val=""/>
</p:tagLst>
</file>

<file path=ppt/tags/tag143.xml><?xml version="1.0" encoding="utf-8"?>
<p:tagLst xmlns:p="http://schemas.openxmlformats.org/presentationml/2006/main">
  <p:tag name="AS_UNIQUEID" val="12412"/>
</p:tagLst>
</file>

<file path=ppt/tags/tag144.xml><?xml version="1.0" encoding="utf-8"?>
<p:tagLst xmlns:p="http://schemas.openxmlformats.org/presentationml/2006/main">
  <p:tag name="AS_UNIQUEID" val="1470"/>
</p:tagLst>
</file>

<file path=ppt/tags/tag145.xml><?xml version="1.0" encoding="utf-8"?>
<p:tagLst xmlns:p="http://schemas.openxmlformats.org/presentationml/2006/main">
  <p:tag name="AS_UNIQUEID" val="20914"/>
</p:tagLst>
</file>

<file path=ppt/tags/tag146.xml><?xml version="1.0" encoding="utf-8"?>
<p:tagLst xmlns:p="http://schemas.openxmlformats.org/presentationml/2006/main">
  <p:tag name="AS_UNIQUEID" val="20915"/>
</p:tagLst>
</file>

<file path=ppt/tags/tag147.xml><?xml version="1.0" encoding="utf-8"?>
<p:tagLst xmlns:p="http://schemas.openxmlformats.org/presentationml/2006/main">
  <p:tag name="AS_UNIQUEID" val="12000"/>
</p:tagLst>
</file>

<file path=ppt/tags/tag148.xml><?xml version="1.0" encoding="utf-8"?>
<p:tagLst xmlns:p="http://schemas.openxmlformats.org/presentationml/2006/main">
  <p:tag name="AS_UNIQUEID" val="12001"/>
</p:tagLst>
</file>

<file path=ppt/tags/tag149.xml><?xml version="1.0" encoding="utf-8"?>
<p:tagLst xmlns:p="http://schemas.openxmlformats.org/presentationml/2006/main">
  <p:tag name="AS_UNIQUEID" val="12002"/>
</p:tagLst>
</file>

<file path=ppt/tags/tag150.xml><?xml version="1.0" encoding="utf-8"?>
<p:tagLst xmlns:p="http://schemas.openxmlformats.org/presentationml/2006/main">
  <p:tag name="AS_UNIQUEID" val="9511"/>
</p:tagLst>
</file>

<file path=ppt/tags/tag151.xml><?xml version="1.0" encoding="utf-8"?>
<p:tagLst xmlns:p="http://schemas.openxmlformats.org/presentationml/2006/main">
  <p:tag name="AS_UNIQUEID" val="2591"/>
</p:tagLst>
</file>

<file path=ppt/tags/tag152.xml><?xml version="1.0" encoding="utf-8"?>
<p:tagLst xmlns:p="http://schemas.openxmlformats.org/presentationml/2006/main">
  <p:tag name="AS_UNIQUEID" val="9630"/>
  <p:tag name="KSO_WM_BEAUTIFY_FLAG" val=""/>
</p:tagLst>
</file>

<file path=ppt/tags/tag153.xml><?xml version="1.0" encoding="utf-8"?>
<p:tagLst xmlns:p="http://schemas.openxmlformats.org/presentationml/2006/main">
  <p:tag name="AS_UNIQUEID" val="9668"/>
</p:tagLst>
</file>

<file path=ppt/tags/tag154.xml><?xml version="1.0" encoding="utf-8"?>
<p:tagLst xmlns:p="http://schemas.openxmlformats.org/presentationml/2006/main">
  <p:tag name="AS_UNIQUEID" val="9515"/>
</p:tagLst>
</file>

<file path=ppt/tags/tag155.xml><?xml version="1.0" encoding="utf-8"?>
<p:tagLst xmlns:p="http://schemas.openxmlformats.org/presentationml/2006/main">
  <p:tag name="AS_UNIQUEID" val="9516"/>
</p:tagLst>
</file>

<file path=ppt/tags/tag156.xml><?xml version="1.0" encoding="utf-8"?>
<p:tagLst xmlns:p="http://schemas.openxmlformats.org/presentationml/2006/main">
  <p:tag name="AS_UNIQUEID" val="9517"/>
</p:tagLst>
</file>

<file path=ppt/tags/tag157.xml><?xml version="1.0" encoding="utf-8"?>
<p:tagLst xmlns:p="http://schemas.openxmlformats.org/presentationml/2006/main">
  <p:tag name="AS_UNIQUEID" val="9518"/>
</p:tagLst>
</file>

<file path=ppt/tags/tag158.xml><?xml version="1.0" encoding="utf-8"?>
<p:tagLst xmlns:p="http://schemas.openxmlformats.org/presentationml/2006/main">
  <p:tag name="AS_UNIQUEID" val="9519"/>
</p:tagLst>
</file>

<file path=ppt/tags/tag159.xml><?xml version="1.0" encoding="utf-8"?>
<p:tagLst xmlns:p="http://schemas.openxmlformats.org/presentationml/2006/main">
  <p:tag name="AS_UNIQUEID" val="9521"/>
</p:tagLst>
</file>

<file path=ppt/tags/tag160.xml><?xml version="1.0" encoding="utf-8"?>
<p:tagLst xmlns:p="http://schemas.openxmlformats.org/presentationml/2006/main">
  <p:tag name="AS_UNIQUEID" val="9522"/>
</p:tagLst>
</file>

<file path=ppt/tags/tag161.xml><?xml version="1.0" encoding="utf-8"?>
<p:tagLst xmlns:p="http://schemas.openxmlformats.org/presentationml/2006/main">
  <p:tag name="AS_UNIQUEID" val="9523"/>
  <p:tag name="KSO_WM_BEAUTIFY_FLAG" val=""/>
</p:tagLst>
</file>

<file path=ppt/tags/tag162.xml><?xml version="1.0" encoding="utf-8"?>
<p:tagLst xmlns:p="http://schemas.openxmlformats.org/presentationml/2006/main">
  <p:tag name="AS_UNIQUEID" val="9524"/>
  <p:tag name="KSO_WM_BEAUTIFY_FLAG" val=""/>
</p:tagLst>
</file>

<file path=ppt/tags/tag163.xml><?xml version="1.0" encoding="utf-8"?>
<p:tagLst xmlns:p="http://schemas.openxmlformats.org/presentationml/2006/main">
  <p:tag name="AS_UNIQUEID" val="9525"/>
  <p:tag name="KSO_WM_BEAUTIFY_FLAG" val=""/>
</p:tagLst>
</file>

<file path=ppt/tags/tag164.xml><?xml version="1.0" encoding="utf-8"?>
<p:tagLst xmlns:p="http://schemas.openxmlformats.org/presentationml/2006/main">
  <p:tag name="AS_UNIQUEID" val="9526"/>
  <p:tag name="KSO_WM_BEAUTIFY_FLAG" val=""/>
</p:tagLst>
</file>

<file path=ppt/tags/tag165.xml><?xml version="1.0" encoding="utf-8"?>
<p:tagLst xmlns:p="http://schemas.openxmlformats.org/presentationml/2006/main">
  <p:tag name="AS_UNIQUEID" val="9527"/>
</p:tagLst>
</file>

<file path=ppt/tags/tag166.xml><?xml version="1.0" encoding="utf-8"?>
<p:tagLst xmlns:p="http://schemas.openxmlformats.org/presentationml/2006/main">
  <p:tag name="AS_UNIQUEID" val="9528"/>
  <p:tag name="KSO_WM_BEAUTIFY_FLAG" val=""/>
</p:tagLst>
</file>

<file path=ppt/tags/tag167.xml><?xml version="1.0" encoding="utf-8"?>
<p:tagLst xmlns:p="http://schemas.openxmlformats.org/presentationml/2006/main">
  <p:tag name="AS_UNIQUEID" val="9529"/>
</p:tagLst>
</file>

<file path=ppt/tags/tag168.xml><?xml version="1.0" encoding="utf-8"?>
<p:tagLst xmlns:p="http://schemas.openxmlformats.org/presentationml/2006/main">
  <p:tag name="AS_UNIQUEID" val="9530"/>
  <p:tag name="KSO_WM_BEAUTIFY_FLAG" val=""/>
</p:tagLst>
</file>

<file path=ppt/tags/tag169.xml><?xml version="1.0" encoding="utf-8"?>
<p:tagLst xmlns:p="http://schemas.openxmlformats.org/presentationml/2006/main">
  <p:tag name="AS_UNIQUEID" val="9531"/>
</p:tagLst>
</file>

<file path=ppt/tags/tag170.xml><?xml version="1.0" encoding="utf-8"?>
<p:tagLst xmlns:p="http://schemas.openxmlformats.org/presentationml/2006/main">
  <p:tag name="AS_UNIQUEID" val="220"/>
</p:tagLst>
</file>

<file path=ppt/tags/tag171.xml><?xml version="1.0" encoding="utf-8"?>
<p:tagLst xmlns:p="http://schemas.openxmlformats.org/presentationml/2006/main">
  <p:tag name="AS_UNIQUEID" val="20653"/>
</p:tagLst>
</file>

<file path=ppt/tags/tag172.xml><?xml version="1.0" encoding="utf-8"?>
<p:tagLst xmlns:p="http://schemas.openxmlformats.org/presentationml/2006/main">
  <p:tag name="AS_UNIQUEID" val="11982"/>
</p:tagLst>
</file>

<file path=ppt/tags/tag173.xml><?xml version="1.0" encoding="utf-8"?>
<p:tagLst xmlns:p="http://schemas.openxmlformats.org/presentationml/2006/main">
  <p:tag name="AS_UNIQUEID" val="11983"/>
</p:tagLst>
</file>

<file path=ppt/tags/tag174.xml><?xml version="1.0" encoding="utf-8"?>
<p:tagLst xmlns:p="http://schemas.openxmlformats.org/presentationml/2006/main">
  <p:tag name="AS_UNIQUEID" val="22841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75.xml><?xml version="1.0" encoding="utf-8"?>
<p:tagLst xmlns:p="http://schemas.openxmlformats.org/presentationml/2006/main">
  <p:tag name="AS_UNIQUEID" val="22842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176.xml><?xml version="1.0" encoding="utf-8"?>
<p:tagLst xmlns:p="http://schemas.openxmlformats.org/presentationml/2006/main">
  <p:tag name="AS_UNIQUEID" val="464"/>
</p:tagLst>
</file>

<file path=ppt/tags/tag177.xml><?xml version="1.0" encoding="utf-8"?>
<p:tagLst xmlns:p="http://schemas.openxmlformats.org/presentationml/2006/main">
  <p:tag name="AS_UNIQUEID" val="10613"/>
</p:tagLst>
</file>

<file path=ppt/tags/tag178.xml><?xml version="1.0" encoding="utf-8"?>
<p:tagLst xmlns:p="http://schemas.openxmlformats.org/presentationml/2006/main">
  <p:tag name="AS_UNIQUEID" val="454"/>
</p:tagLst>
</file>

<file path=ppt/tags/tag179.xml><?xml version="1.0" encoding="utf-8"?>
<p:tagLst xmlns:p="http://schemas.openxmlformats.org/presentationml/2006/main">
  <p:tag name="AS_UNIQUEID" val="455"/>
</p:tagLst>
</file>

<file path=ppt/tags/tag180.xml><?xml version="1.0" encoding="utf-8"?>
<p:tagLst xmlns:p="http://schemas.openxmlformats.org/presentationml/2006/main">
  <p:tag name="AS_UNIQUEID" val="456"/>
</p:tagLst>
</file>

<file path=ppt/tags/tag181.xml><?xml version="1.0" encoding="utf-8"?>
<p:tagLst xmlns:p="http://schemas.openxmlformats.org/presentationml/2006/main">
  <p:tag name="AS_UNIQUEID" val="564"/>
</p:tagLst>
</file>

<file path=ppt/tags/tag182.xml><?xml version="1.0" encoding="utf-8"?>
<p:tagLst xmlns:p="http://schemas.openxmlformats.org/presentationml/2006/main">
  <p:tag name="AS_UNIQUEID" val="566"/>
</p:tagLst>
</file>

<file path=ppt/tags/tag183.xml><?xml version="1.0" encoding="utf-8"?>
<p:tagLst xmlns:p="http://schemas.openxmlformats.org/presentationml/2006/main">
  <p:tag name="AS_UNIQUEID" val="567"/>
</p:tagLst>
</file>

<file path=ppt/tags/tag184.xml><?xml version="1.0" encoding="utf-8"?>
<p:tagLst xmlns:p="http://schemas.openxmlformats.org/presentationml/2006/main">
  <p:tag name="AS_UNIQUEID" val="569"/>
</p:tagLst>
</file>

<file path=ppt/tags/tag185.xml><?xml version="1.0" encoding="utf-8"?>
<p:tagLst xmlns:p="http://schemas.openxmlformats.org/presentationml/2006/main">
  <p:tag name="AS_UNIQUEID" val="1508"/>
</p:tagLst>
</file>

<file path=ppt/tags/tag186.xml><?xml version="1.0" encoding="utf-8"?>
<p:tagLst xmlns:p="http://schemas.openxmlformats.org/presentationml/2006/main">
  <p:tag name="AS_UNIQUEID" val="1521"/>
</p:tagLst>
</file>

<file path=ppt/tags/tag187.xml><?xml version="1.0" encoding="utf-8"?>
<p:tagLst xmlns:p="http://schemas.openxmlformats.org/presentationml/2006/main">
  <p:tag name="AS_UNIQUEID" val="1508"/>
</p:tagLst>
</file>

<file path=ppt/tags/tag188.xml><?xml version="1.0" encoding="utf-8"?>
<p:tagLst xmlns:p="http://schemas.openxmlformats.org/presentationml/2006/main">
  <p:tag name="AS_UNIQUEID" val="9745"/>
</p:tagLst>
</file>

<file path=ppt/tags/tag189.xml><?xml version="1.0" encoding="utf-8"?>
<p:tagLst xmlns:p="http://schemas.openxmlformats.org/presentationml/2006/main">
  <p:tag name="AS_UNIQUEID" val="23024"/>
</p:tagLst>
</file>

<file path=ppt/tags/tag190.xml><?xml version="1.0" encoding="utf-8"?>
<p:tagLst xmlns:p="http://schemas.openxmlformats.org/presentationml/2006/main">
  <p:tag name="AS_UNIQUEID" val="1451"/>
</p:tagLst>
</file>

<file path=ppt/tags/tag191.xml><?xml version="1.0" encoding="utf-8"?>
<p:tagLst xmlns:p="http://schemas.openxmlformats.org/presentationml/2006/main">
  <p:tag name="AS_UNIQUEID" val="9630"/>
  <p:tag name="KSO_WM_BEAUTIFY_FLAG" val=""/>
</p:tagLst>
</file>

<file path=ppt/tags/tag1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3.xml><?xml version="1.0" encoding="utf-8"?>
<p:tagLst xmlns:p="http://schemas.openxmlformats.org/presentationml/2006/main">
  <p:tag name="AS_UNIQUEID" val="609"/>
</p:tagLst>
</file>

<file path=ppt/tags/tag194.xml><?xml version="1.0" encoding="utf-8"?>
<p:tagLst xmlns:p="http://schemas.openxmlformats.org/presentationml/2006/main">
  <p:tag name="AS_UNIQUEID" val="610"/>
</p:tagLst>
</file>

<file path=ppt/tags/tag195.xml><?xml version="1.0" encoding="utf-8"?>
<p:tagLst xmlns:p="http://schemas.openxmlformats.org/presentationml/2006/main">
  <p:tag name="AS_UNIQUEID" val="611"/>
</p:tagLst>
</file>

<file path=ppt/tags/tag196.xml><?xml version="1.0" encoding="utf-8"?>
<p:tagLst xmlns:p="http://schemas.openxmlformats.org/presentationml/2006/main">
  <p:tag name="AS_UNIQUEID" val="612"/>
</p:tagLst>
</file>

<file path=ppt/tags/tag197.xml><?xml version="1.0" encoding="utf-8"?>
<p:tagLst xmlns:p="http://schemas.openxmlformats.org/presentationml/2006/main">
  <p:tag name="AS_UNIQUEID" val="613"/>
</p:tagLst>
</file>

<file path=ppt/tags/tag198.xml><?xml version="1.0" encoding="utf-8"?>
<p:tagLst xmlns:p="http://schemas.openxmlformats.org/presentationml/2006/main">
  <p:tag name="AS_UNIQUEID" val="614"/>
</p:tagLst>
</file>

<file path=ppt/tags/tag199.xml><?xml version="1.0" encoding="utf-8"?>
<p:tagLst xmlns:p="http://schemas.openxmlformats.org/presentationml/2006/main">
  <p:tag name="AS_UNIQUEID" val="615"/>
</p:tagLst>
</file>

<file path=ppt/tags/tag200.xml><?xml version="1.0" encoding="utf-8"?>
<p:tagLst xmlns:p="http://schemas.openxmlformats.org/presentationml/2006/main">
  <p:tag name="AS_UNIQUEID" val="616"/>
</p:tagLst>
</file>

<file path=ppt/tags/tag201.xml><?xml version="1.0" encoding="utf-8"?>
<p:tagLst xmlns:p="http://schemas.openxmlformats.org/presentationml/2006/main">
  <p:tag name="AS_UNIQUEID" val="617"/>
</p:tagLst>
</file>

<file path=ppt/tags/tag202.xml><?xml version="1.0" encoding="utf-8"?>
<p:tagLst xmlns:p="http://schemas.openxmlformats.org/presentationml/2006/main">
  <p:tag name="AS_UNIQUEID" val="618"/>
</p:tagLst>
</file>

<file path=ppt/tags/tag203.xml><?xml version="1.0" encoding="utf-8"?>
<p:tagLst xmlns:p="http://schemas.openxmlformats.org/presentationml/2006/main">
  <p:tag name="AS_UNIQUEID" val="619"/>
</p:tagLst>
</file>

<file path=ppt/tags/tag204.xml><?xml version="1.0" encoding="utf-8"?>
<p:tagLst xmlns:p="http://schemas.openxmlformats.org/presentationml/2006/main">
  <p:tag name="AS_UNIQUEID" val="620"/>
</p:tagLst>
</file>

<file path=ppt/tags/tag205.xml><?xml version="1.0" encoding="utf-8"?>
<p:tagLst xmlns:p="http://schemas.openxmlformats.org/presentationml/2006/main">
  <p:tag name="AS_UNIQUEID" val="621"/>
</p:tagLst>
</file>

<file path=ppt/tags/tag206.xml><?xml version="1.0" encoding="utf-8"?>
<p:tagLst xmlns:p="http://schemas.openxmlformats.org/presentationml/2006/main">
  <p:tag name="AS_UNIQUEID" val="622"/>
</p:tagLst>
</file>

<file path=ppt/tags/tag207.xml><?xml version="1.0" encoding="utf-8"?>
<p:tagLst xmlns:p="http://schemas.openxmlformats.org/presentationml/2006/main">
  <p:tag name="AS_UNIQUEID" val="623"/>
</p:tagLst>
</file>

<file path=ppt/tags/tag208.xml><?xml version="1.0" encoding="utf-8"?>
<p:tagLst xmlns:p="http://schemas.openxmlformats.org/presentationml/2006/main">
  <p:tag name="AS_UNIQUEID" val="624"/>
</p:tagLst>
</file>

<file path=ppt/tags/tag209.xml><?xml version="1.0" encoding="utf-8"?>
<p:tagLst xmlns:p="http://schemas.openxmlformats.org/presentationml/2006/main">
  <p:tag name="AS_UNIQUEID" val="625"/>
</p:tagLst>
</file>

<file path=ppt/tags/tag210.xml><?xml version="1.0" encoding="utf-8"?>
<p:tagLst xmlns:p="http://schemas.openxmlformats.org/presentationml/2006/main">
  <p:tag name="AS_UNIQUEID" val="626"/>
</p:tagLst>
</file>

<file path=ppt/tags/tag211.xml><?xml version="1.0" encoding="utf-8"?>
<p:tagLst xmlns:p="http://schemas.openxmlformats.org/presentationml/2006/main">
  <p:tag name="AS_UNIQUEID" val="627"/>
</p:tagLst>
</file>

<file path=ppt/tags/tag212.xml><?xml version="1.0" encoding="utf-8"?>
<p:tagLst xmlns:p="http://schemas.openxmlformats.org/presentationml/2006/main">
  <p:tag name="AS_UNIQUEID" val="628"/>
</p:tagLst>
</file>

<file path=ppt/tags/tag213.xml><?xml version="1.0" encoding="utf-8"?>
<p:tagLst xmlns:p="http://schemas.openxmlformats.org/presentationml/2006/main">
  <p:tag name="AS_UNIQUEID" val="629"/>
</p:tagLst>
</file>

<file path=ppt/tags/tag214.xml><?xml version="1.0" encoding="utf-8"?>
<p:tagLst xmlns:p="http://schemas.openxmlformats.org/presentationml/2006/main">
  <p:tag name="AS_UNIQUEID" val="630"/>
</p:tagLst>
</file>

<file path=ppt/tags/tag215.xml><?xml version="1.0" encoding="utf-8"?>
<p:tagLst xmlns:p="http://schemas.openxmlformats.org/presentationml/2006/main">
  <p:tag name="AS_UNIQUEID" val="631"/>
</p:tagLst>
</file>

<file path=ppt/tags/tag216.xml><?xml version="1.0" encoding="utf-8"?>
<p:tagLst xmlns:p="http://schemas.openxmlformats.org/presentationml/2006/main">
  <p:tag name="AS_UNIQUEID" val="632"/>
</p:tagLst>
</file>

<file path=ppt/tags/tag217.xml><?xml version="1.0" encoding="utf-8"?>
<p:tagLst xmlns:p="http://schemas.openxmlformats.org/presentationml/2006/main">
  <p:tag name="AS_UNIQUEID" val="20914"/>
</p:tagLst>
</file>

<file path=ppt/tags/tag218.xml><?xml version="1.0" encoding="utf-8"?>
<p:tagLst xmlns:p="http://schemas.openxmlformats.org/presentationml/2006/main">
  <p:tag name="AS_UNIQUEID" val="1956"/>
</p:tagLst>
</file>

<file path=ppt/tags/tag219.xml><?xml version="1.0" encoding="utf-8"?>
<p:tagLst xmlns:p="http://schemas.openxmlformats.org/presentationml/2006/main">
  <p:tag name="AS_UNIQUEID" val="1957"/>
</p:tagLst>
</file>

<file path=ppt/tags/tag220.xml><?xml version="1.0" encoding="utf-8"?>
<p:tagLst xmlns:p="http://schemas.openxmlformats.org/presentationml/2006/main">
  <p:tag name="AS_UNIQUEID" val="1958"/>
</p:tagLst>
</file>

<file path=ppt/tags/tag221.xml><?xml version="1.0" encoding="utf-8"?>
<p:tagLst xmlns:p="http://schemas.openxmlformats.org/presentationml/2006/main">
  <p:tag name="AS_UNIQUEID" val="2610"/>
</p:tagLst>
</file>

<file path=ppt/tags/tag222.xml><?xml version="1.0" encoding="utf-8"?>
<p:tagLst xmlns:p="http://schemas.openxmlformats.org/presentationml/2006/main">
  <p:tag name="AS_UNIQUEID" val="2611"/>
  <p:tag name="KSO_WM_BEAUTIFY_FLAG" val="#wm#"/>
  <p:tag name="KSO_WM_DIAGRAM_GROUP_CODE" val="p1-1"/>
  <p:tag name="KSO_WM_DIAGRAM_VIRTUALLY_FRAME" val="{&quot;height&quot;:255.05,&quot;left&quot;:50.018425196850394,&quot;top&quot;:177.7,&quot;width&quot;:411.8315748031496}"/>
  <p:tag name="KSO_WM_TAG_VERSION" val="1.0"/>
  <p:tag name="KSO_WM_TEMPLATE_CATEGORY" val="diagram"/>
  <p:tag name="KSO_WM_TEMPLATE_INDEX" val="824"/>
  <p:tag name="KSO_WM_UNIT_CLEAR" val="0"/>
  <p:tag name="KSO_WM_UNIT_COMPATIBLE" val="0"/>
  <p:tag name="KSO_WM_UNIT_FILL_FORE_SCHEMECOLOR_INDEX" val="6"/>
  <p:tag name="KSO_WM_UNIT_FILL_TYPE" val="1"/>
  <p:tag name="KSO_WM_UNIT_HIGHLIGHT" val="0"/>
  <p:tag name="KSO_WM_UNIT_ID" val="diagram824_1*p_h_f*1_1_1"/>
  <p:tag name="KSO_WM_UNIT_INDEX" val="1_1_1"/>
  <p:tag name="KSO_WM_UNIT_LAYERLEVEL" val="1_1_1"/>
  <p:tag name="KSO_WM_UNIT_PRESET_TEXT" val="LOREM IPSUM"/>
  <p:tag name="KSO_WM_UNIT_TEXT_FILL_FORE_SCHEMECOLOR_INDEX" val="14"/>
  <p:tag name="KSO_WM_UNIT_TEXT_FILL_TYPE" val="1"/>
  <p:tag name="KSO_WM_UNIT_TYPE" val="p_h_f"/>
  <p:tag name="KSO_WM_UNIT_VALUE" val="21"/>
</p:tagLst>
</file>

<file path=ppt/tags/tag223.xml><?xml version="1.0" encoding="utf-8"?>
<p:tagLst xmlns:p="http://schemas.openxmlformats.org/presentationml/2006/main">
  <p:tag name="AS_UNIQUEID" val="2612"/>
  <p:tag name="KSO_WM_BEAUTIFY_FLAG" val="#wm#"/>
  <p:tag name="KSO_WM_DIAGRAM_GROUP_CODE" val="p1-1"/>
  <p:tag name="KSO_WM_DIAGRAM_VIRTUALLY_FRAME" val="{&quot;height&quot;:255.05,&quot;left&quot;:50.018425196850394,&quot;top&quot;:177.7,&quot;width&quot;:411.8315748031496}"/>
  <p:tag name="KSO_WM_TAG_VERSION" val="1.0"/>
  <p:tag name="KSO_WM_TEMPLATE_CATEGORY" val="diagram"/>
  <p:tag name="KSO_WM_TEMPLATE_INDEX" val="824"/>
  <p:tag name="KSO_WM_UNIT_CLEAR" val="0"/>
  <p:tag name="KSO_WM_UNIT_COMPATIBLE" val="0"/>
  <p:tag name="KSO_WM_UNIT_FILL_FORE_SCHEMECOLOR_INDEX" val="5"/>
  <p:tag name="KSO_WM_UNIT_FILL_TYPE" val="1"/>
  <p:tag name="KSO_WM_UNIT_HIGHLIGHT" val="0"/>
  <p:tag name="KSO_WM_UNIT_ID" val="diagram824_1*p_h_h_f*1_1_2_1"/>
  <p:tag name="KSO_WM_UNIT_INDEX" val="1_1_2_1"/>
  <p:tag name="KSO_WM_UNIT_LAYERLEVEL" val="1_1_1_1"/>
  <p:tag name="KSO_WM_UNIT_PRESET_TEXT" val="LOREM IPSUM"/>
  <p:tag name="KSO_WM_UNIT_TEXT_FILL_FORE_SCHEMECOLOR_INDEX" val="14"/>
  <p:tag name="KSO_WM_UNIT_TEXT_FILL_TYPE" val="1"/>
  <p:tag name="KSO_WM_UNIT_TYPE" val="p_h_h_f"/>
  <p:tag name="KSO_WM_UNIT_VALUE" val="21"/>
</p:tagLst>
</file>

<file path=ppt/tags/tag224.xml><?xml version="1.0" encoding="utf-8"?>
<p:tagLst xmlns:p="http://schemas.openxmlformats.org/presentationml/2006/main">
  <p:tag name="AS_UNIQUEID" val="2613"/>
  <p:tag name="KSO_WM_BEAUTIFY_FLAG" val="#wm#"/>
  <p:tag name="KSO_WM_DIAGRAM_GROUP_CODE" val="p1-1"/>
  <p:tag name="KSO_WM_DIAGRAM_VIRTUALLY_FRAME" val="{&quot;height&quot;:255.05,&quot;left&quot;:50.018425196850394,&quot;top&quot;:177.7,&quot;width&quot;:411.8315748031496}"/>
  <p:tag name="KSO_WM_TAG_VERSION" val="1.0"/>
  <p:tag name="KSO_WM_TEMPLATE_CATEGORY" val="diagram"/>
  <p:tag name="KSO_WM_TEMPLATE_INDEX" val="824"/>
  <p:tag name="KSO_WM_UNIT_CLEAR" val="0"/>
  <p:tag name="KSO_WM_UNIT_COMPATIBLE" val="0"/>
  <p:tag name="KSO_WM_UNIT_FILL_FORE_SCHEMECOLOR_INDEX" val="5"/>
  <p:tag name="KSO_WM_UNIT_FILL_TYPE" val="1"/>
  <p:tag name="KSO_WM_UNIT_HIGHLIGHT" val="0"/>
  <p:tag name="KSO_WM_UNIT_ID" val="diagram824_1*p_h_h_f*1_1_1_1"/>
  <p:tag name="KSO_WM_UNIT_INDEX" val="1_1_1_1"/>
  <p:tag name="KSO_WM_UNIT_LAYERLEVEL" val="1_1_1_1"/>
  <p:tag name="KSO_WM_UNIT_PRESET_TEXT" val="LOREM IPSUM"/>
  <p:tag name="KSO_WM_UNIT_TEXT_FILL_FORE_SCHEMECOLOR_INDEX" val="14"/>
  <p:tag name="KSO_WM_UNIT_TEXT_FILL_TYPE" val="1"/>
  <p:tag name="KSO_WM_UNIT_TYPE" val="p_h_h_f"/>
  <p:tag name="KSO_WM_UNIT_VALUE" val="21"/>
</p:tagLst>
</file>

<file path=ppt/tags/tag225.xml><?xml version="1.0" encoding="utf-8"?>
<p:tagLst xmlns:p="http://schemas.openxmlformats.org/presentationml/2006/main">
  <p:tag name="AS_UNIQUEID" val="2614"/>
  <p:tag name="KSO_WM_BEAUTIFY_FLAG" val="#wm#"/>
  <p:tag name="KSO_WM_DIAGRAM_VIRTUALLY_FRAME" val="{&quot;height&quot;:255.05,&quot;left&quot;:50.018425196850394,&quot;top&quot;:177.7,&quot;width&quot;:411.8315748031496}"/>
  <p:tag name="KSO_WM_TAG_VERSION" val="1.0"/>
  <p:tag name="KSO_WM_TEMPLATE_CATEGORY" val="diagram"/>
  <p:tag name="KSO_WM_TEMPLATE_INDEX" val="824"/>
  <p:tag name="KSO_WM_UNIT_ID" val="diagram824_1*i*3"/>
  <p:tag name="KSO_WM_UNIT_INDEX" val="3"/>
  <p:tag name="KSO_WM_UNIT_TYPE" val="i"/>
</p:tagLst>
</file>

<file path=ppt/tags/tag226.xml><?xml version="1.0" encoding="utf-8"?>
<p:tagLst xmlns:p="http://schemas.openxmlformats.org/presentationml/2006/main">
  <p:tag name="AS_UNIQUEID" val="2615"/>
  <p:tag name="KSO_WM_BEAUTIFY_FLAG" val="#wm#"/>
  <p:tag name="KSO_WM_DIAGRAM_GROUP_CODE" val="p1-1"/>
  <p:tag name="KSO_WM_DIAGRAM_VIRTUALLY_FRAME" val="{&quot;height&quot;:255.05,&quot;left&quot;:50.018425196850394,&quot;top&quot;:177.7,&quot;width&quot;:411.8315748031496}"/>
  <p:tag name="KSO_WM_TAG_VERSION" val="1.0"/>
  <p:tag name="KSO_WM_TEMPLATE_CATEGORY" val="diagram"/>
  <p:tag name="KSO_WM_TEMPLATE_INDEX" val="824"/>
  <p:tag name="KSO_WM_UNIT_ID" val="diagram824_1*p_h_h_i*1_1_2_1"/>
  <p:tag name="KSO_WM_UNIT_INDEX" val="1_1_2_1"/>
  <p:tag name="KSO_WM_UNIT_LAYERLEVEL" val="1_1_1_1"/>
  <p:tag name="KSO_WM_UNIT_LINE_FILL_TYPE" val="2"/>
  <p:tag name="KSO_WM_UNIT_LINE_FORE_SCHEMECOLOR_INDEX" val="5"/>
  <p:tag name="KSO_WM_UNIT_TYPE" val="p_h_h_i"/>
</p:tagLst>
</file>

<file path=ppt/tags/tag227.xml><?xml version="1.0" encoding="utf-8"?>
<p:tagLst xmlns:p="http://schemas.openxmlformats.org/presentationml/2006/main">
  <p:tag name="AS_UNIQUEID" val="2616"/>
  <p:tag name="KSO_WM_BEAUTIFY_FLAG" val="#wm#"/>
  <p:tag name="KSO_WM_DIAGRAM_GROUP_CODE" val="p1-1"/>
  <p:tag name="KSO_WM_DIAGRAM_VIRTUALLY_FRAME" val="{&quot;height&quot;:255.05,&quot;left&quot;:50.018425196850394,&quot;top&quot;:177.7,&quot;width&quot;:411.8315748031496}"/>
  <p:tag name="KSO_WM_TAG_VERSION" val="1.0"/>
  <p:tag name="KSO_WM_TEMPLATE_CATEGORY" val="diagram"/>
  <p:tag name="KSO_WM_TEMPLATE_INDEX" val="824"/>
  <p:tag name="KSO_WM_UNIT_ID" val="diagram824_1*p_h_h_i*1_1_1_1"/>
  <p:tag name="KSO_WM_UNIT_INDEX" val="1_1_1_1"/>
  <p:tag name="KSO_WM_UNIT_LAYERLEVEL" val="1_1_1_1"/>
  <p:tag name="KSO_WM_UNIT_LINE_FILL_TYPE" val="2"/>
  <p:tag name="KSO_WM_UNIT_LINE_FORE_SCHEMECOLOR_INDEX" val="5"/>
  <p:tag name="KSO_WM_UNIT_TYPE" val="p_h_h_i"/>
</p:tagLst>
</file>

<file path=ppt/tags/tag228.xml><?xml version="1.0" encoding="utf-8"?>
<p:tagLst xmlns:p="http://schemas.openxmlformats.org/presentationml/2006/main">
  <p:tag name="AS_UNIQUEID" val="2617"/>
</p:tagLst>
</file>

<file path=ppt/tags/tag229.xml><?xml version="1.0" encoding="utf-8"?>
<p:tagLst xmlns:p="http://schemas.openxmlformats.org/presentationml/2006/main">
  <p:tag name="AS_UNIQUEID" val="2618"/>
</p:tagLst>
</file>

<file path=ppt/tags/tag230.xml><?xml version="1.0" encoding="utf-8"?>
<p:tagLst xmlns:p="http://schemas.openxmlformats.org/presentationml/2006/main">
  <p:tag name="AS_UNIQUEID" val="9630"/>
  <p:tag name="KSO_WM_BEAUTIFY_FLAG" val=""/>
</p:tagLst>
</file>

<file path=ppt/tags/tag2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2.xml><?xml version="1.0" encoding="utf-8"?>
<p:tagLst xmlns:p="http://schemas.openxmlformats.org/presentationml/2006/main">
  <p:tag name="AS_UNIQUEID" val="2607"/>
</p:tagLst>
</file>

<file path=ppt/tags/tag233.xml><?xml version="1.0" encoding="utf-8"?>
<p:tagLst xmlns:p="http://schemas.openxmlformats.org/presentationml/2006/main">
  <p:tag name="AS_UNIQUEID" val="2608"/>
</p:tagLst>
</file>

<file path=ppt/tags/tag234.xml><?xml version="1.0" encoding="utf-8"?>
<p:tagLst xmlns:p="http://schemas.openxmlformats.org/presentationml/2006/main">
  <p:tag name="AS_UNIQUEID" val="19851"/>
  <p:tag name="KSO_WM_BEAUTIFY_FLAG" val=""/>
</p:tagLst>
</file>

<file path=ppt/tags/tag235.xml><?xml version="1.0" encoding="utf-8"?>
<p:tagLst xmlns:p="http://schemas.openxmlformats.org/presentationml/2006/main">
  <p:tag name="AS_UNIQUEID" val="6152"/>
  <p:tag name="KSO_WM_BEAUTIFY_FLAG" val=""/>
</p:tagLst>
</file>

<file path=ppt/tags/tag236.xml><?xml version="1.0" encoding="utf-8"?>
<p:tagLst xmlns:p="http://schemas.openxmlformats.org/presentationml/2006/main">
  <p:tag name="AS_UNIQUEID" val="6346"/>
  <p:tag name="KSO_WM_BEAUTIFY_FLAG" val=""/>
</p:tagLst>
</file>

<file path=ppt/tags/tag237.xml><?xml version="1.0" encoding="utf-8"?>
<p:tagLst xmlns:p="http://schemas.openxmlformats.org/presentationml/2006/main">
  <p:tag name="AS_UNIQUEID" val="6347"/>
  <p:tag name="KSO_WM_BEAUTIFY_FLAG" val=""/>
</p:tagLst>
</file>

<file path=ppt/tags/tag238.xml><?xml version="1.0" encoding="utf-8"?>
<p:tagLst xmlns:p="http://schemas.openxmlformats.org/presentationml/2006/main">
  <p:tag name="AS_UNIQUEID" val="6348"/>
  <p:tag name="KSO_WM_BEAUTIFY_FLAG" val=""/>
</p:tagLst>
</file>

<file path=ppt/tags/tag239.xml><?xml version="1.0" encoding="utf-8"?>
<p:tagLst xmlns:p="http://schemas.openxmlformats.org/presentationml/2006/main">
  <p:tag name="AS_UNIQUEID" val="6349"/>
  <p:tag name="KSO_WM_BEAUTIFY_FLAG" val=""/>
</p:tagLst>
</file>

<file path=ppt/tags/tag240.xml><?xml version="1.0" encoding="utf-8"?>
<p:tagLst xmlns:p="http://schemas.openxmlformats.org/presentationml/2006/main">
  <p:tag name="AS_UNIQUEID" val="6350"/>
  <p:tag name="KSO_WM_BEAUTIFY_FLAG" val=""/>
</p:tagLst>
</file>

<file path=ppt/tags/tag241.xml><?xml version="1.0" encoding="utf-8"?>
<p:tagLst xmlns:p="http://schemas.openxmlformats.org/presentationml/2006/main">
  <p:tag name="AS_UNIQUEID" val="6348"/>
  <p:tag name="KSO_WM_BEAUTIFY_FLAG" val=""/>
</p:tagLst>
</file>

<file path=ppt/tags/tag242.xml><?xml version="1.0" encoding="utf-8"?>
<p:tagLst xmlns:p="http://schemas.openxmlformats.org/presentationml/2006/main">
  <p:tag name="ISLIDE.TEMPLATE" val="https://www.islide.cc;"/>
</p:tagLst>
</file>

<file path=ppt/tags/tag243.xml><?xml version="1.0" encoding="utf-8"?>
<p:tagLst xmlns:p="http://schemas.openxmlformats.org/presentationml/2006/main">
  <p:tag name="AS_UNIQUEID" val="12832"/>
</p:tagLst>
</file>

<file path=ppt/tags/tag244.xml><?xml version="1.0" encoding="utf-8"?>
<p:tagLst xmlns:p="http://schemas.openxmlformats.org/presentationml/2006/main">
  <p:tag name="AS_UNIQUEID" val="2006"/>
  <p:tag name="KSO_WM_BEAUTIFY_FLAG" val=""/>
  <p:tag name="KSO_WM_DIAGRAM_VIRTUALLY_FRAME" val="{&quot;height&quot;:351.2,&quot;left&quot;:8.5,&quot;top&quot;:193.3,&quot;width&quot;:917.95}"/>
</p:tagLst>
</file>

<file path=ppt/tags/tag245.xml><?xml version="1.0" encoding="utf-8"?>
<p:tagLst xmlns:p="http://schemas.openxmlformats.org/presentationml/2006/main">
  <p:tag name="AS_UNIQUEID" val="1508"/>
  <p:tag name="KSO_WM_BEAUTIFY_FLAG" val=""/>
</p:tagLst>
</file>

<file path=ppt/tags/tag246.xml><?xml version="1.0" encoding="utf-8"?>
<p:tagLst xmlns:p="http://schemas.openxmlformats.org/presentationml/2006/main">
  <p:tag name="AS_UNIQUEID" val="8136"/>
</p:tagLst>
</file>

<file path=ppt/tags/tag247.xml><?xml version="1.0" encoding="utf-8"?>
<p:tagLst xmlns:p="http://schemas.openxmlformats.org/presentationml/2006/main">
  <p:tag name="AS_UNIQUEID" val="9630"/>
  <p:tag name="KSO_WM_BEAUTIFY_FLAG" val=""/>
</p:tagLst>
</file>

<file path=ppt/tags/tag248.xml><?xml version="1.0" encoding="utf-8"?>
<p:tagLst xmlns:p="http://schemas.openxmlformats.org/presentationml/2006/main">
  <p:tag name="TABLE_ENDDRAG_ORIGIN_RECT" val="354*149"/>
  <p:tag name="TABLE_ENDDRAG_RECT" val="556*288*354*149"/>
</p:tagLst>
</file>

<file path=ppt/tags/tag249.xml><?xml version="1.0" encoding="utf-8"?>
<p:tagLst xmlns:p="http://schemas.openxmlformats.org/presentationml/2006/main">
  <p:tag name="AS_UNIQUEID" val="2006"/>
  <p:tag name="KSO_WM_BEAUTIFY_FLAG" val=""/>
  <p:tag name="KSO_WM_DIAGRAM_VIRTUALLY_FRAME" val="{&quot;height&quot;:351.2,&quot;left&quot;:8.5,&quot;top&quot;:193.3,&quot;width&quot;:917.95}"/>
</p:tagLst>
</file>

<file path=ppt/tags/tag250.xml><?xml version="1.0" encoding="utf-8"?>
<p:tagLst xmlns:p="http://schemas.openxmlformats.org/presentationml/2006/main">
  <p:tag name="AS_UNIQUEID" val="8137"/>
</p:tagLst>
</file>

<file path=ppt/tags/tag251.xml><?xml version="1.0" encoding="utf-8"?>
<p:tagLst xmlns:p="http://schemas.openxmlformats.org/presentationml/2006/main">
  <p:tag name="AS_UNIQUEID" val="9630"/>
  <p:tag name="KSO_WM_BEAUTIFY_FLAG" val=""/>
</p:tagLst>
</file>

<file path=ppt/tags/tag252.xml><?xml version="1.0" encoding="utf-8"?>
<p:tagLst xmlns:p="http://schemas.openxmlformats.org/presentationml/2006/main">
  <p:tag name="TABLE_ENDDRAG_ORIGIN_RECT" val="354*149"/>
  <p:tag name="TABLE_ENDDRAG_RECT" val="556*288*354*149"/>
</p:tagLst>
</file>

<file path=ppt/tags/tag253.xml><?xml version="1.0" encoding="utf-8"?>
<p:tagLst xmlns:p="http://schemas.openxmlformats.org/presentationml/2006/main">
  <p:tag name="AS_UNIQUEID" val="1508"/>
  <p:tag name="KSO_WM_BEAUTIFY_FLAG" val=""/>
</p:tagLst>
</file>

<file path=ppt/tags/tag254.xml><?xml version="1.0" encoding="utf-8"?>
<p:tagLst xmlns:p="http://schemas.openxmlformats.org/presentationml/2006/main">
  <p:tag name="AS_UNIQUEID" val="1050"/>
</p:tagLst>
</file>

<file path=ppt/tags/tag255.xml><?xml version="1.0" encoding="utf-8"?>
<p:tagLst xmlns:p="http://schemas.openxmlformats.org/presentationml/2006/main">
  <p:tag name="AS_UNIQUEID" val="6872"/>
</p:tagLst>
</file>

<file path=ppt/tags/tag256.xml><?xml version="1.0" encoding="utf-8"?>
<p:tagLst xmlns:p="http://schemas.openxmlformats.org/presentationml/2006/main">
  <p:tag name="AS_UNIQUEID" val="7630"/>
  <p:tag name="KSO_WM_ASSEMBLE_CHIP_INDEX" val="0439eeda57a64da4894f55c4d016b9b6"/>
  <p:tag name="KSO_WM_BEAUTIFY_FLAG" val="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f434054ed1e2fb80687"/>
  <p:tag name="KSO_WM_TEMPLATE_ASSEMBLE_XID" val="60656f434054ed1e2fb80687"/>
  <p:tag name="KSO_WM_TEMPLATE_CATEGORY" val="diagram"/>
  <p:tag name="KSO_WM_TEMPLATE_INDEX" val="20213550"/>
  <p:tag name="KSO_WM_UNIT_BLOCK" val="0"/>
  <p:tag name="KSO_WM_UNIT_COMPATIBLE" val="0"/>
  <p:tag name="KSO_WM_UNIT_DEC_AREA_ID" val="f139e14b1e39486da7140564d901668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3550_1*a*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VALUE" val="24"/>
</p:tagLst>
</file>

<file path=ppt/tags/tag257.xml><?xml version="1.0" encoding="utf-8"?>
<p:tagLst xmlns:p="http://schemas.openxmlformats.org/presentationml/2006/main">
  <p:tag name="AS_UNIQUEID" val="20914"/>
</p:tagLst>
</file>

<file path=ppt/tags/tag258.xml><?xml version="1.0" encoding="utf-8"?>
<p:tagLst xmlns:p="http://schemas.openxmlformats.org/presentationml/2006/main">
  <p:tag name="AS_UNIQUEID" val="11988"/>
</p:tagLst>
</file>

<file path=ppt/tags/tag259.xml><?xml version="1.0" encoding="utf-8"?>
<p:tagLst xmlns:p="http://schemas.openxmlformats.org/presentationml/2006/main">
  <p:tag name="AS_UNIQUEID" val="9630"/>
  <p:tag name="KSO_WM_BEAUTIFY_FLAG" val=""/>
</p:tagLst>
</file>

<file path=ppt/tags/tag2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1.xml><?xml version="1.0" encoding="utf-8"?>
<p:tagLst xmlns:p="http://schemas.openxmlformats.org/presentationml/2006/main">
  <p:tag name="AS_UNIQUEID" val="2620"/>
</p:tagLst>
</file>

<file path=ppt/tags/tag262.xml><?xml version="1.0" encoding="utf-8"?>
<p:tagLst xmlns:p="http://schemas.openxmlformats.org/presentationml/2006/main">
  <p:tag name="AS_UNIQUEID" val="2621"/>
</p:tagLst>
</file>

<file path=ppt/tags/tag263.xml><?xml version="1.0" encoding="utf-8"?>
<p:tagLst xmlns:p="http://schemas.openxmlformats.org/presentationml/2006/main">
  <p:tag name="TABLE_ENDDRAG_ORIGIN_RECT" val="929*457"/>
  <p:tag name="TABLE_ENDDRAG_RECT" val="15*54*929*457"/>
</p:tagLst>
</file>

<file path=ppt/tags/tag2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65.xml><?xml version="1.0" encoding="utf-8"?>
<p:tagLst xmlns:p="http://schemas.openxmlformats.org/presentationml/2006/main">
  <p:tag name="AS_UNIQUEID" val="464"/>
</p:tagLst>
</file>

<file path=ppt/tags/tag266.xml><?xml version="1.0" encoding="utf-8"?>
<p:tagLst xmlns:p="http://schemas.openxmlformats.org/presentationml/2006/main">
  <p:tag name="AS_UNIQUEID" val="10613"/>
</p:tagLst>
</file>

<file path=ppt/tags/tag267.xml><?xml version="1.0" encoding="utf-8"?>
<p:tagLst xmlns:p="http://schemas.openxmlformats.org/presentationml/2006/main">
  <p:tag name="AS_UNIQUEID" val="454"/>
</p:tagLst>
</file>

<file path=ppt/tags/tag268.xml><?xml version="1.0" encoding="utf-8"?>
<p:tagLst xmlns:p="http://schemas.openxmlformats.org/presentationml/2006/main">
  <p:tag name="AS_UNIQUEID" val="455"/>
</p:tagLst>
</file>

<file path=ppt/tags/tag269.xml><?xml version="1.0" encoding="utf-8"?>
<p:tagLst xmlns:p="http://schemas.openxmlformats.org/presentationml/2006/main">
  <p:tag name="AS_UNIQUEID" val="456"/>
</p:tagLst>
</file>

<file path=ppt/tags/tag270.xml><?xml version="1.0" encoding="utf-8"?>
<p:tagLst xmlns:p="http://schemas.openxmlformats.org/presentationml/2006/main">
  <p:tag name="AS_UNIQUEID" val="9577"/>
</p:tagLst>
</file>

<file path=ppt/tags/tag271.xml><?xml version="1.0" encoding="utf-8"?>
<p:tagLst xmlns:p="http://schemas.openxmlformats.org/presentationml/2006/main">
  <p:tag name="AS_UNIQUEID" val="7143"/>
</p:tagLst>
</file>

<file path=ppt/tags/tag272.xml><?xml version="1.0" encoding="utf-8"?>
<p:tagLst xmlns:p="http://schemas.openxmlformats.org/presentationml/2006/main">
  <p:tag name="AS_UNIQUEID" val="9725"/>
</p:tagLst>
</file>

<file path=ppt/tags/tag273.xml><?xml version="1.0" encoding="utf-8"?>
<p:tagLst xmlns:p="http://schemas.openxmlformats.org/presentationml/2006/main">
  <p:tag name="AS_UNIQUEID" val="9709"/>
</p:tagLst>
</file>

<file path=ppt/tags/tag274.xml><?xml version="1.0" encoding="utf-8"?>
<p:tagLst xmlns:p="http://schemas.openxmlformats.org/presentationml/2006/main">
  <p:tag name="AS_UNIQUEID" val="6851"/>
  <p:tag name="KSO_WM_BEAUTIFY_FLAG" val=""/>
</p:tagLst>
</file>

<file path=ppt/tags/tag275.xml><?xml version="1.0" encoding="utf-8"?>
<p:tagLst xmlns:p="http://schemas.openxmlformats.org/presentationml/2006/main">
  <p:tag name="AS_UNIQUEID" val="1508"/>
  <p:tag name="KSO_WM_BEAUTIFY_FLAG" val=""/>
</p:tagLst>
</file>

<file path=ppt/tags/tag276.xml><?xml version="1.0" encoding="utf-8"?>
<p:tagLst xmlns:p="http://schemas.openxmlformats.org/presentationml/2006/main">
  <p:tag name="AS_UNIQUEID" val="8917"/>
</p:tagLst>
</file>

<file path=ppt/tags/tag277.xml><?xml version="1.0" encoding="utf-8"?>
<p:tagLst xmlns:p="http://schemas.openxmlformats.org/presentationml/2006/main">
  <p:tag name="AS_UNIQUEID" val="8918"/>
</p:tagLst>
</file>

<file path=ppt/tags/tag278.xml><?xml version="1.0" encoding="utf-8"?>
<p:tagLst xmlns:p="http://schemas.openxmlformats.org/presentationml/2006/main">
  <p:tag name="AS_UNIQUEID" val="8919"/>
</p:tagLst>
</file>

<file path=ppt/tags/tag279.xml><?xml version="1.0" encoding="utf-8"?>
<p:tagLst xmlns:p="http://schemas.openxmlformats.org/presentationml/2006/main">
  <p:tag name="AS_UNIQUEID" val="309"/>
</p:tagLst>
</file>

<file path=ppt/tags/tag280.xml><?xml version="1.0" encoding="utf-8"?>
<p:tagLst xmlns:p="http://schemas.openxmlformats.org/presentationml/2006/main">
  <p:tag name="AS_UNIQUEID" val="310"/>
</p:tagLst>
</file>

<file path=ppt/tags/tag281.xml><?xml version="1.0" encoding="utf-8"?>
<p:tagLst xmlns:p="http://schemas.openxmlformats.org/presentationml/2006/main">
  <p:tag name="AS_UNIQUEID" val="311"/>
</p:tagLst>
</file>

<file path=ppt/tags/tag282.xml><?xml version="1.0" encoding="utf-8"?>
<p:tagLst xmlns:p="http://schemas.openxmlformats.org/presentationml/2006/main">
  <p:tag name="AS_UNIQUEID" val="312"/>
</p:tagLst>
</file>

<file path=ppt/tags/tag283.xml><?xml version="1.0" encoding="utf-8"?>
<p:tagLst xmlns:p="http://schemas.openxmlformats.org/presentationml/2006/main">
  <p:tag name="AS_UNIQUEID" val="313"/>
</p:tagLst>
</file>

<file path=ppt/tags/tag284.xml><?xml version="1.0" encoding="utf-8"?>
<p:tagLst xmlns:p="http://schemas.openxmlformats.org/presentationml/2006/main">
  <p:tag name="AS_UNIQUEID" val="314"/>
</p:tagLst>
</file>

<file path=ppt/tags/tag285.xml><?xml version="1.0" encoding="utf-8"?>
<p:tagLst xmlns:p="http://schemas.openxmlformats.org/presentationml/2006/main">
  <p:tag name="AS_UNIQUEID" val="316"/>
</p:tagLst>
</file>

<file path=ppt/tags/tag286.xml><?xml version="1.0" encoding="utf-8"?>
<p:tagLst xmlns:p="http://schemas.openxmlformats.org/presentationml/2006/main">
  <p:tag name="AS_UNIQUEID" val="6652"/>
</p:tagLst>
</file>

<file path=ppt/tags/tag287.xml><?xml version="1.0" encoding="utf-8"?>
<p:tagLst xmlns:p="http://schemas.openxmlformats.org/presentationml/2006/main">
  <p:tag name="AS_UNIQUEID" val="317"/>
</p:tagLst>
</file>

<file path=ppt/tags/tag288.xml><?xml version="1.0" encoding="utf-8"?>
<p:tagLst xmlns:p="http://schemas.openxmlformats.org/presentationml/2006/main">
  <p:tag name="AS_UNIQUEID" val="318"/>
</p:tagLst>
</file>

<file path=ppt/tags/tag289.xml><?xml version="1.0" encoding="utf-8"?>
<p:tagLst xmlns:p="http://schemas.openxmlformats.org/presentationml/2006/main">
  <p:tag name="AS_UNIQUEID" val="319"/>
</p:tagLst>
</file>

<file path=ppt/tags/tag290.xml><?xml version="1.0" encoding="utf-8"?>
<p:tagLst xmlns:p="http://schemas.openxmlformats.org/presentationml/2006/main">
  <p:tag name="AS_UNIQUEID" val="320"/>
</p:tagLst>
</file>

<file path=ppt/tags/tag291.xml><?xml version="1.0" encoding="utf-8"?>
<p:tagLst xmlns:p="http://schemas.openxmlformats.org/presentationml/2006/main">
  <p:tag name="AS_UNIQUEID" val="321"/>
</p:tagLst>
</file>

<file path=ppt/tags/tag292.xml><?xml version="1.0" encoding="utf-8"?>
<p:tagLst xmlns:p="http://schemas.openxmlformats.org/presentationml/2006/main">
  <p:tag name="AS_UNIQUEID" val="313"/>
</p:tagLst>
</file>

<file path=ppt/tags/tag293.xml><?xml version="1.0" encoding="utf-8"?>
<p:tagLst xmlns:p="http://schemas.openxmlformats.org/presentationml/2006/main">
  <p:tag name="AS_UNIQUEID" val="9709"/>
</p:tagLst>
</file>

<file path=ppt/tags/tag294.xml><?xml version="1.0" encoding="utf-8"?>
<p:tagLst xmlns:p="http://schemas.openxmlformats.org/presentationml/2006/main">
  <p:tag name="KSO_WM_SPECIAL_SOURCE" val="bdnull"/>
</p:tagLst>
</file>

<file path=ppt/tags/tag295.xml><?xml version="1.0" encoding="utf-8"?>
<p:tagLst xmlns:p="http://schemas.openxmlformats.org/presentationml/2006/main">
  <p:tag name="AS_UNIQUEID" val="7151"/>
</p:tagLst>
</file>

<file path=ppt/tags/tag296.xml><?xml version="1.0" encoding="utf-8"?>
<p:tagLst xmlns:p="http://schemas.openxmlformats.org/presentationml/2006/main">
  <p:tag name="AS_UNIQUEID" val="9781"/>
</p:tagLst>
</file>

<file path=ppt/tags/tag297.xml><?xml version="1.0" encoding="utf-8"?>
<p:tagLst xmlns:p="http://schemas.openxmlformats.org/presentationml/2006/main">
  <p:tag name="AS_UNIQUEID" val="9783"/>
</p:tagLst>
</file>

<file path=ppt/tags/tag298.xml><?xml version="1.0" encoding="utf-8"?>
<p:tagLst xmlns:p="http://schemas.openxmlformats.org/presentationml/2006/main">
  <p:tag name="AS_UNIQUEID" val="7155"/>
</p:tagLst>
</file>

<file path=ppt/tags/tag299.xml><?xml version="1.0" encoding="utf-8"?>
<p:tagLst xmlns:p="http://schemas.openxmlformats.org/presentationml/2006/main">
  <p:tag name="KSO_WM_SPECIAL_SOURCE" val="bdnull"/>
</p:tagLst>
</file>

<file path=ppt/tags/tag300.xml><?xml version="1.0" encoding="utf-8"?>
<p:tagLst xmlns:p="http://schemas.openxmlformats.org/presentationml/2006/main">
  <p:tag name="AS_UNIQUEID" val="2690"/>
  <p:tag name="KSO_WM_UNIT_TABLE_BEAUTIFY" val="smartTable{d6b4479e-110b-4fbb-a4ae-b0d4aaf3e1ad}"/>
  <p:tag name="TABLE_ENDDRAG_ORIGIN_RECT" val="301*192"/>
  <p:tag name="TABLE_ENDDRAG_RECT" val="34*197*301*192"/>
</p:tagLst>
</file>

<file path=ppt/tags/tag301.xml><?xml version="1.0" encoding="utf-8"?>
<p:tagLst xmlns:p="http://schemas.openxmlformats.org/presentationml/2006/main">
  <p:tag name="AS_UNIQUEID" val="7155"/>
</p:tagLst>
</file>

<file path=ppt/tags/tag302.xml><?xml version="1.0" encoding="utf-8"?>
<p:tagLst xmlns:p="http://schemas.openxmlformats.org/presentationml/2006/main">
  <p:tag name="AS_UNIQUEID" val="9600"/>
</p:tagLst>
</file>

<file path=ppt/tags/tag303.xml><?xml version="1.0" encoding="utf-8"?>
<p:tagLst xmlns:p="http://schemas.openxmlformats.org/presentationml/2006/main">
  <p:tag name="AS_UNIQUEID" val="9599"/>
</p:tagLst>
</file>

<file path=ppt/tags/tag304.xml><?xml version="1.0" encoding="utf-8"?>
<p:tagLst xmlns:p="http://schemas.openxmlformats.org/presentationml/2006/main">
  <p:tag name="AS_UNIQUEID" val="9599"/>
</p:tagLst>
</file>

<file path=ppt/tags/tag305.xml><?xml version="1.0" encoding="utf-8"?>
<p:tagLst xmlns:p="http://schemas.openxmlformats.org/presentationml/2006/main">
  <p:tag name="AS_UNIQUEID" val="9599"/>
</p:tagLst>
</file>

<file path=ppt/tags/tag306.xml><?xml version="1.0" encoding="utf-8"?>
<p:tagLst xmlns:p="http://schemas.openxmlformats.org/presentationml/2006/main">
  <p:tag name="AS_UNIQUEID" val="9760"/>
</p:tagLst>
</file>

<file path=ppt/tags/tag307.xml><?xml version="1.0" encoding="utf-8"?>
<p:tagLst xmlns:p="http://schemas.openxmlformats.org/presentationml/2006/main">
  <p:tag name="AS_UNIQUEID" val="758"/>
</p:tagLst>
</file>

<file path=ppt/tags/tag3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9.xml><?xml version="1.0" encoding="utf-8"?>
<p:tagLst xmlns:p="http://schemas.openxmlformats.org/presentationml/2006/main">
  <p:tag name="AS_UNIQUEID" val="2554"/>
</p:tagLst>
</file>

<file path=ppt/tags/tag310.xml><?xml version="1.0" encoding="utf-8"?>
<p:tagLst xmlns:p="http://schemas.openxmlformats.org/presentationml/2006/main">
  <p:tag name="AS_UNIQUEID" val="2555"/>
</p:tagLst>
</file>

<file path=ppt/tags/tag311.xml><?xml version="1.0" encoding="utf-8"?>
<p:tagLst xmlns:p="http://schemas.openxmlformats.org/presentationml/2006/main">
  <p:tag name="AS_UNIQUEID" val="19536"/>
</p:tagLst>
</file>

<file path=ppt/tags/tag312.xml><?xml version="1.0" encoding="utf-8"?>
<p:tagLst xmlns:p="http://schemas.openxmlformats.org/presentationml/2006/main">
  <p:tag name="AS_UNIQUEID" val="19537"/>
</p:tagLst>
</file>

<file path=ppt/tags/tag3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4.xml><?xml version="1.0" encoding="utf-8"?>
<p:tagLst xmlns:p="http://schemas.openxmlformats.org/presentationml/2006/main">
  <p:tag name="AS_UNIQUEID" val="7151"/>
</p:tagLst>
</file>

<file path=ppt/tags/tag315.xml><?xml version="1.0" encoding="utf-8"?>
<p:tagLst xmlns:p="http://schemas.openxmlformats.org/presentationml/2006/main">
  <p:tag name="AS_UNIQUEID" val="9791"/>
</p:tagLst>
</file>

<file path=ppt/tags/tag316.xml><?xml version="1.0" encoding="utf-8"?>
<p:tagLst xmlns:p="http://schemas.openxmlformats.org/presentationml/2006/main">
  <p:tag name="AS_UNIQUEID" val="9790"/>
</p:tagLst>
</file>

<file path=ppt/tags/tag317.xml><?xml version="1.0" encoding="utf-8"?>
<p:tagLst xmlns:p="http://schemas.openxmlformats.org/presentationml/2006/main">
  <p:tag name="AS_UNIQUEID" val="9781"/>
</p:tagLst>
</file>

<file path=ppt/tags/tag318.xml><?xml version="1.0" encoding="utf-8"?>
<p:tagLst xmlns:p="http://schemas.openxmlformats.org/presentationml/2006/main">
  <p:tag name="AS_UNIQUEID" val="9791"/>
</p:tagLst>
</file>

<file path=ppt/tags/tag319.xml><?xml version="1.0" encoding="utf-8"?>
<p:tagLst xmlns:p="http://schemas.openxmlformats.org/presentationml/2006/main">
  <p:tag name="KSO_WM_SPECIAL_SOURCE" val="bdnull"/>
</p:tagLst>
</file>

<file path=ppt/tags/tag320.xml><?xml version="1.0" encoding="utf-8"?>
<p:tagLst xmlns:p="http://schemas.openxmlformats.org/presentationml/2006/main">
  <p:tag name="AS_UNIQUEID" val="7155"/>
</p:tagLst>
</file>

<file path=ppt/tags/tag321.xml><?xml version="1.0" encoding="utf-8"?>
<p:tagLst xmlns:p="http://schemas.openxmlformats.org/presentationml/2006/main">
  <p:tag name="AS_UNIQUEID" val="9600"/>
</p:tagLst>
</file>

<file path=ppt/tags/tag322.xml><?xml version="1.0" encoding="utf-8"?>
<p:tagLst xmlns:p="http://schemas.openxmlformats.org/presentationml/2006/main">
  <p:tag name="AS_UNIQUEID" val="9600"/>
</p:tagLst>
</file>

<file path=ppt/tags/tag323.xml><?xml version="1.0" encoding="utf-8"?>
<p:tagLst xmlns:p="http://schemas.openxmlformats.org/presentationml/2006/main">
  <p:tag name="AS_UNIQUEID" val="9600"/>
</p:tagLst>
</file>

<file path=ppt/tags/tag324.xml><?xml version="1.0" encoding="utf-8"?>
<p:tagLst xmlns:p="http://schemas.openxmlformats.org/presentationml/2006/main">
  <p:tag name="AS_UNIQUEID" val="9599"/>
</p:tagLst>
</file>

<file path=ppt/tags/tag325.xml><?xml version="1.0" encoding="utf-8"?>
<p:tagLst xmlns:p="http://schemas.openxmlformats.org/presentationml/2006/main">
  <p:tag name="AS_UNIQUEID" val="9760"/>
</p:tagLst>
</file>

<file path=ppt/tags/tag326.xml><?xml version="1.0" encoding="utf-8"?>
<p:tagLst xmlns:p="http://schemas.openxmlformats.org/presentationml/2006/main">
  <p:tag name="AS_UNIQUEID" val="758"/>
</p:tagLst>
</file>

<file path=ppt/tags/tag327.xml><?xml version="1.0" encoding="utf-8"?>
<p:tagLst xmlns:p="http://schemas.openxmlformats.org/presentationml/2006/main">
  <p:tag name="AS_UNIQUEID" val="2690"/>
  <p:tag name="KSO_WM_UNIT_TABLE_BEAUTIFY" val="smartTable{41d65347-3eda-4146-8946-728e0c310e86}"/>
  <p:tag name="TABLE_ENDDRAG_ORIGIN_RECT" val="301*192"/>
  <p:tag name="TABLE_ENDDRAG_RECT" val="34*197*301*192"/>
</p:tagLst>
</file>

<file path=ppt/tags/tag3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9.xml><?xml version="1.0" encoding="utf-8"?>
<p:tagLst xmlns:p="http://schemas.openxmlformats.org/presentationml/2006/main">
  <p:tag name="AS_UNIQUEID" val="2554"/>
</p:tagLst>
</file>

<file path=ppt/tags/tag330.xml><?xml version="1.0" encoding="utf-8"?>
<p:tagLst xmlns:p="http://schemas.openxmlformats.org/presentationml/2006/main">
  <p:tag name="AS_UNIQUEID" val="2555"/>
</p:tagLst>
</file>

<file path=ppt/tags/tag331.xml><?xml version="1.0" encoding="utf-8"?>
<p:tagLst xmlns:p="http://schemas.openxmlformats.org/presentationml/2006/main">
  <p:tag name="AS_UNIQUEID" val="9798"/>
</p:tagLst>
</file>

<file path=ppt/tags/tag332.xml><?xml version="1.0" encoding="utf-8"?>
<p:tagLst xmlns:p="http://schemas.openxmlformats.org/presentationml/2006/main">
  <p:tag name="AS_UNIQUEID" val="9781"/>
</p:tagLst>
</file>

<file path=ppt/tags/tag333.xml><?xml version="1.0" encoding="utf-8"?>
<p:tagLst xmlns:p="http://schemas.openxmlformats.org/presentationml/2006/main">
  <p:tag name="AS_UNIQUEID" val="7151"/>
</p:tagLst>
</file>

<file path=ppt/tags/tag334.xml><?xml version="1.0" encoding="utf-8"?>
<p:tagLst xmlns:p="http://schemas.openxmlformats.org/presentationml/2006/main">
  <p:tag name="AS_UNIQUEID" val="9799"/>
</p:tagLst>
</file>

<file path=ppt/tags/tag335.xml><?xml version="1.0" encoding="utf-8"?>
<p:tagLst xmlns:p="http://schemas.openxmlformats.org/presentationml/2006/main">
  <p:tag name="KSO_WM_SPECIAL_SOURCE" val="bdnull"/>
</p:tagLst>
</file>

<file path=ppt/tags/tag336.xml><?xml version="1.0" encoding="utf-8"?>
<p:tagLst xmlns:p="http://schemas.openxmlformats.org/presentationml/2006/main">
  <p:tag name="AS_UNIQUEID" val="12521"/>
</p:tagLst>
</file>

<file path=ppt/tags/tag337.xml><?xml version="1.0" encoding="utf-8"?>
<p:tagLst xmlns:p="http://schemas.openxmlformats.org/presentationml/2006/main">
  <p:tag name="AS_UNIQUEID" val="9600"/>
</p:tagLst>
</file>

<file path=ppt/tags/tag338.xml><?xml version="1.0" encoding="utf-8"?>
<p:tagLst xmlns:p="http://schemas.openxmlformats.org/presentationml/2006/main">
  <p:tag name="AS_UNIQUEID" val="9600"/>
</p:tagLst>
</file>

<file path=ppt/tags/tag339.xml><?xml version="1.0" encoding="utf-8"?>
<p:tagLst xmlns:p="http://schemas.openxmlformats.org/presentationml/2006/main">
  <p:tag name="AS_UNIQUEID" val="9599"/>
</p:tagLst>
</file>

<file path=ppt/tags/tag340.xml><?xml version="1.0" encoding="utf-8"?>
<p:tagLst xmlns:p="http://schemas.openxmlformats.org/presentationml/2006/main">
  <p:tag name="AS_UNIQUEID" val="9599"/>
</p:tagLst>
</file>

<file path=ppt/tags/tag341.xml><?xml version="1.0" encoding="utf-8"?>
<p:tagLst xmlns:p="http://schemas.openxmlformats.org/presentationml/2006/main">
  <p:tag name="AS_UNIQUEID" val="20727"/>
</p:tagLst>
</file>

<file path=ppt/tags/tag342.xml><?xml version="1.0" encoding="utf-8"?>
<p:tagLst xmlns:p="http://schemas.openxmlformats.org/presentationml/2006/main">
  <p:tag name="AS_UNIQUEID" val="758"/>
</p:tagLst>
</file>

<file path=ppt/tags/tag343.xml><?xml version="1.0" encoding="utf-8"?>
<p:tagLst xmlns:p="http://schemas.openxmlformats.org/presentationml/2006/main">
  <p:tag name="AS_UNIQUEID" val="6711"/>
</p:tagLst>
</file>

<file path=ppt/tags/tag344.xml><?xml version="1.0" encoding="utf-8"?>
<p:tagLst xmlns:p="http://schemas.openxmlformats.org/presentationml/2006/main">
  <p:tag name="AS_UNIQUEID" val="2690"/>
  <p:tag name="KSO_WM_UNIT_TABLE_BEAUTIFY" val="smartTable{5527d3e8-fedc-4a64-9318-410ce97e083a}"/>
  <p:tag name="TABLE_ENDDRAG_ORIGIN_RECT" val="301*192"/>
  <p:tag name="TABLE_ENDDRAG_RECT" val="34*197*301*192"/>
</p:tagLst>
</file>

<file path=ppt/tags/tag3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6.xml><?xml version="1.0" encoding="utf-8"?>
<p:tagLst xmlns:p="http://schemas.openxmlformats.org/presentationml/2006/main">
  <p:tag name="AS_UNIQUEID" val="2554"/>
</p:tagLst>
</file>

<file path=ppt/tags/tag347.xml><?xml version="1.0" encoding="utf-8"?>
<p:tagLst xmlns:p="http://schemas.openxmlformats.org/presentationml/2006/main">
  <p:tag name="AS_UNIQUEID" val="2555"/>
</p:tagLst>
</file>

<file path=ppt/tags/tag348.xml><?xml version="1.0" encoding="utf-8"?>
<p:tagLst xmlns:p="http://schemas.openxmlformats.org/presentationml/2006/main">
  <p:tag name="AS_UNIQUEID" val="2673"/>
  <p:tag name="KSO_WM_UNIT_TABLE_BEAUTIFY" val="smartTable{5e9940ed-b471-4cb0-9923-83933629c39e}"/>
  <p:tag name="TABLE_ENDDRAG_ORIGIN_RECT" val="928*455"/>
  <p:tag name="TABLE_ENDDRAG_RECT" val="13*37*928*455"/>
</p:tagLst>
</file>

<file path=ppt/tags/tag349.xml><?xml version="1.0" encoding="utf-8"?>
<p:tagLst xmlns:p="http://schemas.openxmlformats.org/presentationml/2006/main">
  <p:tag name="AS_UNIQUEID" val="9783"/>
</p:tagLst>
</file>

<file path=ppt/tags/tag350.xml><?xml version="1.0" encoding="utf-8"?>
<p:tagLst xmlns:p="http://schemas.openxmlformats.org/presentationml/2006/main">
  <p:tag name="AS_UNIQUEID" val="9783"/>
</p:tagLst>
</file>

<file path=ppt/tags/tag351.xml><?xml version="1.0" encoding="utf-8"?>
<p:tagLst xmlns:p="http://schemas.openxmlformats.org/presentationml/2006/main">
  <p:tag name="AS_UNIQUEID" val="9783"/>
</p:tagLst>
</file>

<file path=ppt/tags/tag3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3.xml><?xml version="1.0" encoding="utf-8"?>
<p:tagLst xmlns:p="http://schemas.openxmlformats.org/presentationml/2006/main">
  <p:tag name="AS_UNIQUEID" val="2554"/>
</p:tagLst>
</file>

<file path=ppt/tags/tag354.xml><?xml version="1.0" encoding="utf-8"?>
<p:tagLst xmlns:p="http://schemas.openxmlformats.org/presentationml/2006/main">
  <p:tag name="AS_UNIQUEID" val="2555"/>
</p:tagLst>
</file>

<file path=ppt/tags/tag355.xml><?xml version="1.0" encoding="utf-8"?>
<p:tagLst xmlns:p="http://schemas.openxmlformats.org/presentationml/2006/main">
  <p:tag name="AS_UNIQUEID" val="748"/>
</p:tagLst>
</file>

<file path=ppt/tags/tag356.xml><?xml version="1.0" encoding="utf-8"?>
<p:tagLst xmlns:p="http://schemas.openxmlformats.org/presentationml/2006/main">
  <p:tag name="AS_UNIQUEID" val="750"/>
</p:tagLst>
</file>

<file path=ppt/tags/tag357.xml><?xml version="1.0" encoding="utf-8"?>
<p:tagLst xmlns:p="http://schemas.openxmlformats.org/presentationml/2006/main">
  <p:tag name="AS_UNIQUEID" val="754"/>
</p:tagLst>
</file>

<file path=ppt/tags/tag358.xml><?xml version="1.0" encoding="utf-8"?>
<p:tagLst xmlns:p="http://schemas.openxmlformats.org/presentationml/2006/main">
  <p:tag name="AS_UNIQUEID" val="756"/>
</p:tagLst>
</file>

<file path=ppt/tags/tag359.xml><?xml version="1.0" encoding="utf-8"?>
<p:tagLst xmlns:p="http://schemas.openxmlformats.org/presentationml/2006/main">
  <p:tag name="AS_UNIQUEID" val="7155"/>
</p:tagLst>
</file>

<file path=ppt/tags/tag360.xml><?xml version="1.0" encoding="utf-8"?>
<p:tagLst xmlns:p="http://schemas.openxmlformats.org/presentationml/2006/main">
  <p:tag name="AS_UNIQUEID" val="16959"/>
</p:tagLst>
</file>

<file path=ppt/tags/tag361.xml><?xml version="1.0" encoding="utf-8"?>
<p:tagLst xmlns:p="http://schemas.openxmlformats.org/presentationml/2006/main">
  <p:tag name="AS_UNIQUEID" val="574"/>
  <p:tag name="KSO_WM_BEAUTIFY_FLAG" val=""/>
</p:tagLst>
</file>

<file path=ppt/tags/tag3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3.xml><?xml version="1.0" encoding="utf-8"?>
<p:tagLst xmlns:p="http://schemas.openxmlformats.org/presentationml/2006/main">
  <p:tag name="AS_UNIQUEID" val="2554"/>
</p:tagLst>
</file>

<file path=ppt/tags/tag364.xml><?xml version="1.0" encoding="utf-8"?>
<p:tagLst xmlns:p="http://schemas.openxmlformats.org/presentationml/2006/main">
  <p:tag name="AS_UNIQUEID" val="2555"/>
</p:tagLst>
</file>

<file path=ppt/tags/tag365.xml><?xml version="1.0" encoding="utf-8"?>
<p:tagLst xmlns:p="http://schemas.openxmlformats.org/presentationml/2006/main">
  <p:tag name="AS_UNIQUEID" val="8445"/>
</p:tagLst>
</file>

<file path=ppt/tags/tag366.xml><?xml version="1.0" encoding="utf-8"?>
<p:tagLst xmlns:p="http://schemas.openxmlformats.org/presentationml/2006/main">
  <p:tag name="AS_UNIQUEID" val="8446"/>
</p:tagLst>
</file>

<file path=ppt/tags/tag367.xml><?xml version="1.0" encoding="utf-8"?>
<p:tagLst xmlns:p="http://schemas.openxmlformats.org/presentationml/2006/main">
  <p:tag name="AS_UNIQUEID" val="8447"/>
</p:tagLst>
</file>

<file path=ppt/tags/tag368.xml><?xml version="1.0" encoding="utf-8"?>
<p:tagLst xmlns:p="http://schemas.openxmlformats.org/presentationml/2006/main">
  <p:tag name="AS_UNIQUEID" val="8447"/>
</p:tagLst>
</file>

<file path=ppt/tags/tag369.xml><?xml version="1.0" encoding="utf-8"?>
<p:tagLst xmlns:p="http://schemas.openxmlformats.org/presentationml/2006/main">
  <p:tag name="AS_UNIQUEID" val="8448"/>
</p:tagLst>
</file>

<file path=ppt/tags/tag370.xml><?xml version="1.0" encoding="utf-8"?>
<p:tagLst xmlns:p="http://schemas.openxmlformats.org/presentationml/2006/main">
  <p:tag name="AS_UNIQUEID" val="8449"/>
</p:tagLst>
</file>

<file path=ppt/tags/tag371.xml><?xml version="1.0" encoding="utf-8"?>
<p:tagLst xmlns:p="http://schemas.openxmlformats.org/presentationml/2006/main">
  <p:tag name="AS_UNIQUEID" val="8448"/>
</p:tagLst>
</file>

<file path=ppt/tags/tag372.xml><?xml version="1.0" encoding="utf-8"?>
<p:tagLst xmlns:p="http://schemas.openxmlformats.org/presentationml/2006/main">
  <p:tag name="AS_UNIQUEID" val="8447"/>
  <p:tag name="KSO_WM_BEAUTIFY_FLAG" val=""/>
</p:tagLst>
</file>

<file path=ppt/tags/tag373.xml><?xml version="1.0" encoding="utf-8"?>
<p:tagLst xmlns:p="http://schemas.openxmlformats.org/presentationml/2006/main">
  <p:tag name="AS_UNIQUEID" val="8449"/>
</p:tagLst>
</file>

<file path=ppt/tags/tag374.xml><?xml version="1.0" encoding="utf-8"?>
<p:tagLst xmlns:p="http://schemas.openxmlformats.org/presentationml/2006/main">
  <p:tag name="AS_UNIQUEID" val="8447"/>
  <p:tag name="KSO_WM_BEAUTIFY_FLAG" val=""/>
</p:tagLst>
</file>

<file path=ppt/tags/tag375.xml><?xml version="1.0" encoding="utf-8"?>
<p:tagLst xmlns:p="http://schemas.openxmlformats.org/presentationml/2006/main">
  <p:tag name="AS_UNIQUEID" val="22934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76.xml><?xml version="1.0" encoding="utf-8"?>
<p:tagLst xmlns:p="http://schemas.openxmlformats.org/presentationml/2006/main">
  <p:tag name="AS_UNIQUEID" val="22935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377.xml><?xml version="1.0" encoding="utf-8"?>
<p:tagLst xmlns:p="http://schemas.openxmlformats.org/presentationml/2006/main">
  <p:tag name="AS_UNIQUEID" val="7585"/>
  <p:tag name="TABLE_ENDDRAG_ORIGIN_RECT" val="601*321"/>
  <p:tag name="TABLE_ENDDRAG_RECT" val="248*107*601*321"/>
</p:tagLst>
</file>

<file path=ppt/tags/tag378.xml><?xml version="1.0" encoding="utf-8"?>
<p:tagLst xmlns:p="http://schemas.openxmlformats.org/presentationml/2006/main">
  <p:tag name="AS_UNIQUEID" val="1594"/>
  <p:tag name="KSO_WM_BEAUTIFY_FLAG" val=""/>
</p:tagLst>
</file>

<file path=ppt/tags/tag379.xml><?xml version="1.0" encoding="utf-8"?>
<p:tagLst xmlns:p="http://schemas.openxmlformats.org/presentationml/2006/main">
  <p:tag name="AS_UNIQUEID" val="11706"/>
</p:tagLst>
</file>

<file path=ppt/tags/tag380.xml><?xml version="1.0" encoding="utf-8"?>
<p:tagLst xmlns:p="http://schemas.openxmlformats.org/presentationml/2006/main">
  <p:tag name="AS_UNIQUEID" val="11707"/>
</p:tagLst>
</file>

<file path=ppt/tags/tag381.xml><?xml version="1.0" encoding="utf-8"?>
<p:tagLst xmlns:p="http://schemas.openxmlformats.org/presentationml/2006/main">
  <p:tag name="AS_UNIQUEID" val="11708"/>
</p:tagLst>
</file>

<file path=ppt/tags/tag382.xml><?xml version="1.0" encoding="utf-8"?>
<p:tagLst xmlns:p="http://schemas.openxmlformats.org/presentationml/2006/main">
  <p:tag name="AS_UNIQUEID" val="11709"/>
</p:tagLst>
</file>

<file path=ppt/tags/tag383.xml><?xml version="1.0" encoding="utf-8"?>
<p:tagLst xmlns:p="http://schemas.openxmlformats.org/presentationml/2006/main">
  <p:tag name="AS_UNIQUEID" val="11710"/>
</p:tagLst>
</file>

<file path=ppt/tags/tag384.xml><?xml version="1.0" encoding="utf-8"?>
<p:tagLst xmlns:p="http://schemas.openxmlformats.org/presentationml/2006/main">
  <p:tag name="AS_UNIQUEID" val="11711"/>
</p:tagLst>
</file>

<file path=ppt/tags/tag385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Dc3MmI3ZTExMDg1ODYyM2VhNjQyZmQzNzY3NDZlMTIifQ=="/>
  <p:tag name="FULLTEXTBEAUTIFYED" val="1"/>
  <p:tag name="KSO_WPP_MARK_KEY" val="2d8283ae-acec-48d6-b91b-b1ccc8305f7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质朴">
  <a:themeElements>
    <a:clrScheme name="质朴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质朴">
      <a:majorFont>
        <a:latin typeface="Bookman Old Style"/>
        <a:ea typeface="宋体"/>
        <a:cs typeface="Arial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华文新魏"/>
        <a:cs typeface="Arial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质朴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/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6383</Words>
  <Application>WPS 演示</Application>
  <PresentationFormat>自定义</PresentationFormat>
  <Paragraphs>802</Paragraphs>
  <Slides>40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68" baseType="lpstr">
      <vt:lpstr>Arial</vt:lpstr>
      <vt:lpstr>宋体</vt:lpstr>
      <vt:lpstr>Wingdings</vt:lpstr>
      <vt:lpstr>Gill Sans MT</vt:lpstr>
      <vt:lpstr>华文新魏</vt:lpstr>
      <vt:lpstr>Bookman Old Style</vt:lpstr>
      <vt:lpstr>Wingdings 3</vt:lpstr>
      <vt:lpstr>Wingdings 3</vt:lpstr>
      <vt:lpstr>思源宋体 Heavy</vt:lpstr>
      <vt:lpstr>Calibri</vt:lpstr>
      <vt:lpstr>微软雅黑</vt:lpstr>
      <vt:lpstr>华文行楷</vt:lpstr>
      <vt:lpstr>方正剪纸简体</vt:lpstr>
      <vt:lpstr>华文楷体</vt:lpstr>
      <vt:lpstr>楷体</vt:lpstr>
      <vt:lpstr>Georgia</vt:lpstr>
      <vt:lpstr>汉仪中宋简</vt:lpstr>
      <vt:lpstr>黑体</vt:lpstr>
      <vt:lpstr>思源宋体 CN</vt:lpstr>
      <vt:lpstr>Arial</vt:lpstr>
      <vt:lpstr>Wingdings</vt:lpstr>
      <vt:lpstr>Calibri</vt:lpstr>
      <vt:lpstr>Arial Unicode MS</vt:lpstr>
      <vt:lpstr>Times New Roman</vt:lpstr>
      <vt:lpstr>华文中宋</vt:lpstr>
      <vt:lpstr>微软雅黑</vt:lpstr>
      <vt:lpstr>方正清刻本悦宋简体</vt:lpstr>
      <vt:lpstr>质朴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风一样的女子sky</cp:lastModifiedBy>
  <cp:revision>34</cp:revision>
  <cp:lastPrinted>2026-04-06T07:19:00Z</cp:lastPrinted>
  <dcterms:created xsi:type="dcterms:W3CDTF">2026-04-06T07:19:00Z</dcterms:created>
  <dcterms:modified xsi:type="dcterms:W3CDTF">2026-04-20T02:10:26Z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KSOProductBuildVer">
    <vt:lpwstr>2052-12.1.0.25225</vt:lpwstr>
  </property>
  <property fmtid="{D5CDD505-2E9C-101B-9397-08002B2CF9AE}" pid="7" name="ICV">
    <vt:lpwstr>E5AB5E5414704EEFB0EF8BAF30B92CF6_13</vt:lpwstr>
  </property>
</Properties>
</file>