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xml" ContentType="application/vnd.openxmlformats-officedocument.presentationml.slideMaster+xml"/>
  <Override PartName="/ppt/slideMasters/slideMaster20.xml" ContentType="application/vnd.openxmlformats-officedocument.presentationml.slideMaster+xml"/>
  <Override PartName="/ppt/slideMasters/slideMaster21.xml" ContentType="application/vnd.openxmlformats-officedocument.presentationml.slideMaster+xml"/>
  <Override PartName="/ppt/slideMasters/slideMaster2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theme/theme16.xml" ContentType="application/vnd.openxmlformats-officedocument.theme+xml"/>
  <Override PartName="/ppt/theme/theme17.xml" ContentType="application/vnd.openxmlformats-officedocument.theme+xml"/>
  <Override PartName="/ppt/theme/theme18.xml" ContentType="application/vnd.openxmlformats-officedocument.theme+xml"/>
  <Override PartName="/ppt/theme/theme19.xml" ContentType="application/vnd.openxmlformats-officedocument.theme+xml"/>
  <Override PartName="/ppt/theme/theme2.xml" ContentType="application/vnd.openxmlformats-officedocument.theme+xml"/>
  <Override PartName="/ppt/theme/theme20.xml" ContentType="application/vnd.openxmlformats-officedocument.theme+xml"/>
  <Override PartName="/ppt/theme/theme21.xml" ContentType="application/vnd.openxmlformats-officedocument.theme+xml"/>
  <Override PartName="/ppt/theme/theme22.xml" ContentType="application/vnd.openxmlformats-officedocument.theme+xml"/>
  <Override PartName="/ppt/theme/theme23.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1" r:id="rId3"/>
    <p:sldMasterId id="2147483654" r:id="rId4"/>
    <p:sldMasterId id="2147483657" r:id="rId5"/>
    <p:sldMasterId id="2147483660" r:id="rId6"/>
    <p:sldMasterId id="2147483663" r:id="rId7"/>
    <p:sldMasterId id="2147483666" r:id="rId8"/>
    <p:sldMasterId id="2147483669" r:id="rId9"/>
    <p:sldMasterId id="2147483672" r:id="rId10"/>
    <p:sldMasterId id="2147483675" r:id="rId11"/>
    <p:sldMasterId id="2147483678" r:id="rId12"/>
    <p:sldMasterId id="2147483681" r:id="rId13"/>
    <p:sldMasterId id="2147483684" r:id="rId14"/>
    <p:sldMasterId id="2147483687" r:id="rId15"/>
    <p:sldMasterId id="2147483690" r:id="rId16"/>
    <p:sldMasterId id="2147483693" r:id="rId17"/>
    <p:sldMasterId id="2147483696" r:id="rId18"/>
    <p:sldMasterId id="2147483699" r:id="rId19"/>
    <p:sldMasterId id="2147483702" r:id="rId20"/>
    <p:sldMasterId id="2147483705" r:id="rId21"/>
    <p:sldMasterId id="2147483708" r:id="rId22"/>
    <p:sldMasterId id="2147483711" r:id="rId23"/>
  </p:sldMasterIdLst>
  <p:notesMasterIdLst>
    <p:notesMasterId r:id="rId25"/>
  </p:notesMasterIdLst>
  <p:sldIdLst>
    <p:sldId id="333" r:id="rId24"/>
    <p:sldId id="349" r:id="rId26"/>
    <p:sldId id="350" r:id="rId27"/>
    <p:sldId id="351" r:id="rId28"/>
    <p:sldId id="352" r:id="rId29"/>
    <p:sldId id="353" r:id="rId30"/>
    <p:sldId id="354" r:id="rId31"/>
    <p:sldId id="356" r:id="rId32"/>
    <p:sldId id="365" r:id="rId33"/>
    <p:sldId id="357" r:id="rId34"/>
    <p:sldId id="358" r:id="rId35"/>
    <p:sldId id="359" r:id="rId36"/>
    <p:sldId id="360" r:id="rId37"/>
    <p:sldId id="361" r:id="rId38"/>
    <p:sldId id="362" r:id="rId39"/>
    <p:sldId id="363" r:id="rId40"/>
    <p:sldId id="364" r:id="rId41"/>
    <p:sldId id="320" r:id="rId42"/>
    <p:sldId id="331" r:id="rId43"/>
    <p:sldId id="332" r:id="rId44"/>
    <p:sldId id="367" r:id="rId45"/>
    <p:sldId id="366" r:id="rId46"/>
  </p:sldIdLst>
  <p:sldSz cx="12192000" cy="6858000"/>
  <p:notesSz cx="6858000" cy="9144000"/>
  <p:custDataLst>
    <p:tags r:id="rId5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41"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a Vida Villanueva" initials="MVV" lastIdx="0" clrIdx="0"/>
  <p:cmAuthor id="2" name="1206988966@qq.com" initials="1" lastIdx="0" clrIdx="1"/>
  <p:cmAuthor id="3" name="幸全" initials="幸全" lastIdx="0" clrIdx="2"/>
  <p:cmAuthor id="4" name="姜伟光" initials="姜" lastIdx="0" clrIdx="3"/>
  <p:cmAuthor id="5" name="14272" initials="1" lastIdx="0" clrIdx="4"/>
  <p:cmAuthor id="6" name="lenovo" initials="l" lastIdx="0" clrIdx="5"/>
  <p:cmAuthor id="7" name="Administrator" initials="A" lastIdx="0" clrIdx="6"/>
  <p:cmAuthor id="8" name="宋洁然" initials="宋" lastIdx="0" clrIdx="7"/>
  <p:cmAuthor id="9" name="ming qiu" initials="m" lastIdx="0" clrIdx="8"/>
  <p:cmAuthor id="10" name="dongyu" initials="" lastIdx="0" clrIdx="9"/>
  <p:cmAuthor id="11" name="admin" initials="a" lastIdx="0" clrIdx="10"/>
  <p:cmAuthor id="12" name="86137" initials="8" lastIdx="0" clrIdx="11"/>
  <p:cmAuthor id="13" name="11607" initials="1" lastIdx="0" clrIdx="12"/>
  <p:cmAuthor id="14" name="yezi" initials="y" lastIdx="0" clrIdx="13"/>
  <p:cmAuthor id="15" name="222" initials="" lastIdx="0" clrIdx="14"/>
  <p:cmAuthor id="16" name="Vivian Liu" initials="" lastIdx="0" clrIdx="15"/>
  <p:cmAuthor id="17" name="刘浩" initials="" lastIdx="0" clrIdx="16"/>
  <p:cmAuthor id="18" name="孙宇婷" initials="" lastIdx="0" clrIdx="17"/>
  <p:cmAuthor id="19" name="Windows 用户" initials="" lastIdx="0" clrIdx="18"/>
  <p:cmAuthor id="20" name="ASUS" initials="" lastIdx="0" clrIdx="19"/>
  <p:cmAuthor id="21" name="未知用户4" initials="未知用户4" lastIdx="0" clrIdx="20"/>
  <p:cmAuthor id="22" name="li marry" initials="" lastIdx="0" clrIdx="21"/>
  <p:cmAuthor id="23" name="自由精灵" initials="自" lastIdx="0" clrIdx="22"/>
  <p:cmAuthor id="24" name="NFB" initials="N" lastIdx="0" clrIdx="23"/>
  <p:cmAuthor id="25" name="CHINESE-BC06F90" initials="" lastIdx="0" clrIdx="24"/>
  <p:cmAuthor id="26" name="古" initials="" lastIdx="0" clrIdx="25"/>
  <p:cmAuthor id="27" name="李彦利" initials="" lastIdx="0" clrIdx="26"/>
  <p:cmAuthor id="28" name="刘刘" initials="" lastIdx="0" clrIdx="27"/>
  <p:cmAuthor id="29" name="未知用户1" initials="未" lastIdx="0" clrIdx="28"/>
  <p:cmAuthor id="30" name="张 林娜" initials="" lastIdx="0" clrIdx="29"/>
  <p:cmAuthor id="31" name="nijingen" initials="n" lastIdx="0" clrIdx="30"/>
  <p:cmAuthor id="32" name="叶 思冰" initials="叶" lastIdx="0" clrIdx="31"/>
  <p:cmAuthor id="33" name="86136" initials="8" lastIdx="0" clrIdx="32"/>
  <p:cmAuthor id="34" name="作者" initials="A" lastIdx="0" clrIdx="33"/>
  <p:cmAuthor id="35" name="雨昕" initials="雨" lastIdx="0" clrIdx="34"/>
  <p:cmAuthor id="36" name="孔艳萍" initials="authorId_621919196" lastIdx="0" clrIdx="35"/>
  <p:cmAuthor id="37" name="阮 幸云" initials="阮" lastIdx="0" clrIdx="36"/>
  <p:cmAuthor id="38" name="杜B格小生" initials="" lastIdx="0" clrIdx="37"/>
  <p:cmAuthor id="39" name="Lenovo" initials="L" lastIdx="0" clrIdx="38"/>
  <p:cmAuthor id="40" name="DELL" initials="D" lastIdx="0" clrIdx="39"/>
  <p:cmAuthor id="41" name="zhang yishuai" initials="zy" lastIdx="0" clrIdx="40"/>
  <p:cmAuthor id="42" name="www.xkb1.com" initials="w" lastIdx="0" clrIdx="41"/>
  <p:cmAuthor id="43" name="user" initials="u" lastIdx="0" clrIdx="42"/>
  <p:cmAuthor id="44" name="xkb1.com" initials="x" lastIdx="0" clrIdx="43"/>
  <p:cmAuthor id="45" name="xiaoxuan Zeng" initials="x" lastIdx="0" clrIdx="44"/>
  <p:cmAuthor id="46" name="新课标第一网" initials="新" lastIdx="0" clrIdx="45"/>
  <p:cmAuthor id="47" name="jinli" initials="j" lastIdx="0" clrIdx="46"/>
  <p:cmAuthor id="48" name="MyPC" initials="M" lastIdx="0" clrIdx="47"/>
  <p:cmAuthor id="49" name="PC" initials="P" lastIdx="0" clrIdx="48"/>
  <p:cmAuthor id="50" name="李丽" initials="李" lastIdx="0" clrIdx="49"/>
  <p:cmAuthor id="51" name="Nicole Li  李倩" initials="N" lastIdx="0" clrIdx="50"/>
  <p:cmAuthor id="52" name="张瑞霞" initials="authorId_524709945" lastIdx="0" clrIdx="51"/>
  <p:cmAuthor id="53" name="Dino._6ZFrB7nA" initials="authorId_1257418890" lastIdx="0" clrIdx="52"/>
  <p:cmAuthor id="54" name="chenl" initials="c" lastIdx="0" clrIdx="53"/>
  <p:cmAuthor id="55" name="王羽熙" initials="王" lastIdx="0" clrIdx="54"/>
  <p:cmAuthor id="56" name="叶子" initials="叶" lastIdx="0" clrIdx="55"/>
  <p:cmAuthor id="57" name="LJH" initials="L" lastIdx="0" clrIdx="56"/>
  <p:cmAuthor id="58" name="mao" initials="mao" lastIdx="0" clrIdx="57"/>
  <p:cmAuthor id="59" name="Echo" initials="" lastIdx="0" clrIdx="58"/>
  <p:cmAuthor id="60" name="a'su's" initials="a" lastIdx="0" clrIdx="59"/>
  <p:cmAuthor id="61" name="陈芳" initials="A" lastIdx="0" clrIdx="60"/>
  <p:cmAuthor id="62" name="86151" initials="8" lastIdx="0" clrIdx="61"/>
  <p:cmAuthor id="63" name="DELL-30" initials="D" lastIdx="0" clrIdx="62"/>
  <p:cmAuthor id="64" name="Author" initials="A" lastIdx="0" clrIdx="63"/>
  <p:cmAuthor id="65" name="ZhuLong" initials="Z" lastIdx="0" clrIdx="64"/>
  <p:cmAuthor id="66" name="wz" initials="w" lastIdx="0" clrIdx="65"/>
  <p:cmAuthor id="67" name="win" initials="w" lastIdx="0" clrIdx="66"/>
  <p:cmAuthor id="68" name="微软用户" initials="微" lastIdx="0" clrIdx="67"/>
  <p:cmAuthor id="69" name="esgz" initials="e" lastIdx="0" clrIdx="68"/>
  <p:cmAuthor id="70" name="asus1" initials="a" lastIdx="0" clrIdx="69"/>
  <p:cmAuthor id="71" name="A407" initials="A" lastIdx="0" clrIdx="70"/>
  <p:cmAuthor id="72" name="jh050717" initials="j" lastIdx="0" clrIdx="71"/>
  <p:cmAuthor id="73" name="84046" initials="8" lastIdx="0" clrIdx="72"/>
  <p:cmAuthor id="74" name="xj" initials="" lastIdx="0" clrIdx="73"/>
  <p:cmAuthor id="75" name="ez" initials="e" lastIdx="0" clrIdx="74"/>
  <p:cmAuthor id="76" name="EXX008" initials="E" lastIdx="0" clrIdx="75"/>
  <p:cmAuthor id="77" name="1" initials="1" lastIdx="0" clrIdx="76"/>
  <p:cmAuthor id="78" name="longyaohua" initials="l" lastIdx="0" clrIdx="77"/>
  <p:cmAuthor id="79" name="86138" initials="8" lastIdx="0" clrIdx="78"/>
  <p:cmAuthor id="80" name="邹 嘉豪" initials="" lastIdx="0" clrIdx="79"/>
  <p:cmAuthor id="81" name="lishanghe" initials="l" lastIdx="0" clrIdx="80"/>
  <p:cmAuthor id="82" name="可飞 孙" initials="可飞" lastIdx="0" clrIdx="81"/>
  <p:cmAuthor id="83" name="jinjuan" initials="j" lastIdx="0" clrIdx="82"/>
  <p:cmAuthor id="84" name="纪小欢" initials="纪" lastIdx="0" clrIdx="83"/>
  <p:cmAuthor id="85" name="seewo" initials="s" lastIdx="0" clrIdx="84"/>
  <p:cmAuthor id="86" name="陈庆" initials="" lastIdx="0" clrIdx="85"/>
  <p:cmAuthor id="87" name="未知用户2" initials="" lastIdx="0" clrIdx="86"/>
  <p:cmAuthor id="88" name="钱小琳" initials="钱" lastIdx="0" clrIdx="87"/>
  <p:cmAuthor id="89" name="夏 天" initials="天夏" lastIdx="0" clrIdx="88"/>
  <p:cmAuthor id="90" name="83904" initials="8" lastIdx="0" clrIdx="89"/>
  <p:cmAuthor id="91" name="阿斯蒂芬" initials="阿" lastIdx="0" clrIdx="90"/>
  <p:cmAuthor id="92" name="大海" initials="大" lastIdx="0" clrIdx="91"/>
  <p:cmAuthor id="93" name="涂 豆思" initials="涂" lastIdx="0" clrIdx="92"/>
  <p:cmAuthor id="94" name="weihua" initials="w" lastIdx="0" clrIdx="93"/>
  <p:cmAuthor id="95" name="86180" initials="8" lastIdx="0" clrIdx="94"/>
  <p:cmAuthor id="96" name="HP" initials="H" lastIdx="0" clrIdx="95"/>
  <p:cmAuthor id="97" name="zhou ming" initials="zm" lastIdx="0" clrIdx="96"/>
  <p:cmAuthor id="98" name="no.1ruby@outlook.com" initials="n" lastIdx="0" clrIdx="97"/>
  <p:cmAuthor id="99" name="User" initials="U" lastIdx="0" clrIdx="98"/>
  <p:cmAuthor id="100" name="THTF" initials="T" lastIdx="0" clrIdx="99"/>
  <p:cmAuthor id="101" name="8226982991" initials="8" lastIdx="0" clrIdx="100"/>
  <p:cmAuthor id="102" name="左右" initials="左" lastIdx="0" clrIdx="101"/>
  <p:cmAuthor id="103" name="蕉下客" initials="蕉" lastIdx="0" clrIdx="102"/>
  <p:cmAuthor id="104" name="菜菜" initials="菜" lastIdx="0" clrIdx="103"/>
  <p:cmAuthor id="105" name="梦之蝶" initials="梦" lastIdx="0" clrIdx="104"/>
  <p:cmAuthor id="106" name="陈 志民" initials="陈" lastIdx="0" clrIdx="105"/>
  <p:cmAuthor id="107" name="道环 李" initials="道环" lastIdx="0" clrIdx="106"/>
  <p:cmAuthor id="108" name="孙红亮" initials="孙" lastIdx="0" clrIdx="107"/>
  <p:cmAuthor id="109" name="cuisyz" initials="c" lastIdx="0" clrIdx="108"/>
  <p:cmAuthor id="110" name="宁鹏鹏" initials="宁" lastIdx="0" clrIdx="109"/>
  <p:cmAuthor id="111" name="飞鸿" initials="飞鸿" lastIdx="0" clrIdx="110"/>
  <p:cmAuthor id="112" name="aa" initials="a" lastIdx="0" clrIdx="111"/>
  <p:cmAuthor id="113" name="微软中国" initials="" lastIdx="0" clrIdx="112"/>
  <p:cmAuthor id="114" name="yisimin" initials="y" lastIdx="0" clrIdx="113"/>
  <p:cmAuthor id="115" name="Microsoft" initials="M" lastIdx="0" clrIdx="114"/>
  <p:cmAuthor id="116" name="Shen" initials="S" lastIdx="0" clrIdx="115"/>
  <p:cmAuthor id="117" name="HUAWEI" initials="H" lastIdx="0" clrIdx="116"/>
  <p:cmAuthor id="118" name="WY" initials="W" lastIdx="0" clrIdx="117"/>
  <p:cmAuthor id="119" name="www" initials="w" lastIdx="0" clrIdx="118"/>
  <p:cmAuthor id="120" name="bzbx" initials="b" lastIdx="0" clrIdx="119"/>
  <p:cmAuthor id="121" name="大漠萧郎" initials="大" lastIdx="0" clrIdx="120"/>
  <p:cmAuthor id="122" name="Deffy" initials="D" lastIdx="0" clrIdx="121"/>
  <p:cmAuthor id="123" name="。" initials="。" lastIdx="0" clrIdx="122"/>
  <p:cmAuthor id="124" name="北语言" initials="北" lastIdx="0" clrIdx="123"/>
  <p:cmAuthor id="125" name="Liu" initials="L" lastIdx="0" clrIdx="124"/>
  <p:cmAuthor id="126" name="17138" initials="1" lastIdx="0" clrIdx="125"/>
  <p:cmAuthor id="127" name="潇湘玲子" initials="潇" lastIdx="0" clrIdx="126"/>
  <p:cmAuthor id="128" name="WPS_1679281038" initials="W" lastIdx="0" clrIdx="127"/>
  <p:cmAuthor id="129" name="晨越乔胸滤" initials="晨" lastIdx="0" clrIdx="128"/>
  <p:cmAuthor id="130" name="杜永波" initials="杜" lastIdx="0" clrIdx="129"/>
  <p:cmAuthor id="131" name="A" initials="A" lastIdx="0" clrIdx="130"/>
  <p:cmAuthor id="132" name="李 智" initials="李" lastIdx="0" clrIdx="131"/>
  <p:cmAuthor id="133" name="华忠 李" initials="华李" lastIdx="0" clrIdx="132"/>
  <p:cmAuthor id="134" name="WPS_1552418729" initials="W" lastIdx="0" clrIdx="133"/>
  <p:cmAuthor id="135" name="张勤爽" initials="张" lastIdx="0" clrIdx="134"/>
  <p:cmAuthor id="136" name="孙 岩" initials="孙" lastIdx="0" clrIdx="135"/>
  <p:cmAuthor id="137" name="lenovopc" initials="l" lastIdx="0" clrIdx="136"/>
  <p:cmAuthor id="138" name="李丝丝" initials="李丝丝" lastIdx="0" clrIdx="137"/>
  <p:cmAuthor id="139" name="绿色圃中小学教育网" initials="绿" lastIdx="0" clrIdx="138"/>
  <p:cmAuthor id="140" name="翟宏帅" initials="翟" lastIdx="0" clrIdx="139"/>
  <p:cmAuthor id="141" name="杨一鸣" initials="杨" lastIdx="0" clrIdx="140"/>
  <p:cmAuthor id="142" name="MING" initials="M" lastIdx="0" clrIdx="141"/>
  <p:cmAuthor id="143" name="韩琳晶" initials="" lastIdx="0" clrIdx="142"/>
  <p:cmAuthor id="144" name="仝德志" initials="" lastIdx="0" clrIdx="143"/>
  <p:cmAuthor id="145" name="小叮当_VfeeFJFJ" initials="" lastIdx="0" clrIdx="144"/>
  <p:cmAuthor id="146" name="he" initials="h" lastIdx="0" clrIdx="145"/>
  <p:cmAuthor id="147" name="luzhao" initials="l" lastIdx="0" clrIdx="146"/>
  <p:cmAuthor id="148" name="Pueschner, Franziska {FA~Shanghai}" initials="P" lastIdx="0" clrIdx="147"/>
  <p:cmAuthor id="149" name="26291" initials="2" lastIdx="0" clrIdx="148"/>
  <p:cmAuthor id="150" name="wang yansheng" initials="wy" lastIdx="0" clrIdx="149"/>
  <p:cmAuthor id="151" name="尚" initials="尚" lastIdx="0" clrIdx="150"/>
  <p:cmAuthor id="152" name="YLDN" initials="" lastIdx="0" clrIdx="151"/>
  <p:cmAuthor id="153" name="jho" initials="j" lastIdx="0" clrIdx="152"/>
  <p:cmAuthor id="154" name="limin" initials="l" lastIdx="0" clrIdx="153"/>
  <p:cmAuthor id="155" name="goodluck" initials="g" lastIdx="0" clrIdx="154"/>
  <p:cmAuthor id="156" name="946067826@qq.com" initials="" lastIdx="0" clrIdx="155"/>
  <p:cmAuthor id="157" name="psylife" initials="p" lastIdx="0" clrIdx="156"/>
  <p:cmAuthor id="158" name="YC" initials="Y" lastIdx="0" clrIdx="157"/>
  <p:cmAuthor id="159" name="叶随风舞" initials="叶" lastIdx="0" clrIdx="158"/>
  <p:cmAuthor id="160" name="JL" initials="J" lastIdx="0" clrIdx="159"/>
  <p:cmAuthor id="161" name="未知用户3" initials="未知用户3" lastIdx="0" clrIdx="160"/>
  <p:cmAuthor id="162" name="未知用户12" initials="未知用户12" lastIdx="0" clrIdx="161"/>
  <p:cmAuthor id="163" name="未知用户9" initials="未知用户9" lastIdx="0" clrIdx="162"/>
  <p:cmAuthor id="164" name="kingsoft" initials="k" lastIdx="0" clrIdx="163"/>
  <p:cmAuthor id="165" name="1977793247@qq.com" initials="1" lastIdx="0" clrIdx="164"/>
  <p:cmAuthor id="166" name="coocaa" initials="c" lastIdx="0" clrIdx="165"/>
  <p:cmAuthor id="167" name="113" initials="1" lastIdx="0" clrIdx="166"/>
  <p:cmAuthor id="168" name="13683" initials="1" lastIdx="0" clrIdx="167"/>
  <p:cmAuthor id="169" name="na" initials="n" lastIdx="0" clrIdx="168"/>
  <p:cmAuthor id="170" name="乒涟敢突雇" initials="乒" lastIdx="0" clrIdx="169"/>
  <p:cmAuthor id="171" name="qxgz" initials="q" lastIdx="0" clrIdx="170"/>
  <p:cmAuthor id="172" name="MiaoMiao" initials="u" lastIdx="0" clrIdx="171"/>
  <p:cmAuthor id="173" name="l" initials="" lastIdx="0" clrIdx="172"/>
  <p:cmAuthor id="174" name="li jun" initials="l" lastIdx="0" clrIdx="173"/>
  <p:cmAuthor id="175" name="齐缘" initials="齐" lastIdx="0" clrIdx="174"/>
  <p:cmAuthor id="176" name="19830653@qq.com" initials="1" lastIdx="0" clrIdx="175"/>
  <p:cmAuthor id="177" name="小蔓2020" initials="小" lastIdx="0" clrIdx="176"/>
  <p:cmAuthor id="178" name="郭景山" initials="郭" lastIdx="0" clrIdx="177"/>
  <p:cmAuthor id="179" name="巨能点水" initials="巨" lastIdx="0" clrIdx="178"/>
  <p:cmAuthor id="180" name="花花公主" initials="花" lastIdx="0" clrIdx="179"/>
  <p:cmAuthor id="181" name="峰 武" initials="峰武" lastIdx="0" clrIdx="180"/>
  <p:cmAuthor id="182" name="帝王" initials="帝" lastIdx="0" clrIdx="181"/>
  <p:cmAuthor id="183" name="瑞" initials="瑞" lastIdx="0" clrIdx="182"/>
  <p:cmAuthor id="184" name="周 宛亭" initials="周" lastIdx="0" clrIdx="183"/>
  <p:cmAuthor id="185" name="123" initials="1" lastIdx="0" clrIdx="184"/>
  <p:cmAuthor id="186" name="魁星踢斗" initials="魁" lastIdx="0" clrIdx="185"/>
  <p:cmAuthor id="187" name="骆倩怡_Znauj26B" initials="骆" lastIdx="0" clrIdx="186"/>
  <p:cmAuthor id="188" name="王老师" initials="王" lastIdx="0" clrIdx="187"/>
  <p:cmAuthor id="189" name="王常胜" initials="王" lastIdx="0" clrIdx="188"/>
  <p:cmAuthor id="190" name="滤渣1" initials="滤" lastIdx="0" clrIdx="189"/>
  <p:cmAuthor id="191" name="大江东去" initials="大" lastIdx="0" clrIdx="190"/>
  <p:cmAuthor id="192" name="林琳" initials="林" lastIdx="0" clrIdx="191"/>
  <p:cmAuthor id="193" name="yujun huang" initials="y" lastIdx="0" clrIdx="192"/>
  <p:cmAuthor id="194" name="liaolina" initials="l" lastIdx="0" clrIdx="193"/>
  <p:cmAuthor id="195" name="86157" initials="8" lastIdx="0" clrIdx="194"/>
  <p:cmAuthor id="196" name="黄扣扣" initials="黄" lastIdx="0" clrIdx="195"/>
  <p:cmAuthor id="197" name="Wangzhi gang" initials="Wg" lastIdx="0" clrIdx="196"/>
  <p:cmAuthor id="198" name="Shen @" initials="S@" lastIdx="0" clrIdx="197"/>
  <p:cmAuthor id="199" name="吕凤维" initials="吕" lastIdx="0" clrIdx="198"/>
  <p:cmAuthor id="200" name="无界" initials="无" lastIdx="0" clrIdx="199"/>
  <p:cmAuthor id="201" name="zhisheng" initials="z" lastIdx="0" clrIdx="200"/>
  <p:cmAuthor id="202" name="罗盼" initials="罗" lastIdx="0" clrIdx="201"/>
  <p:cmAuthor id="203" name="刘思蜀" initials="刘思蜀" lastIdx="0" clrIdx="202"/>
  <p:cmAuthor id="204" name="易飞" initials="易" lastIdx="0" clrIdx="203"/>
  <p:cmAuthor id="205" name="guomei liu" initials="g" lastIdx="0" clrIdx="204"/>
  <p:cmAuthor id="206" name="nello" initials="n" lastIdx="0" clrIdx="205"/>
  <p:cmAuthor id="207" name="PPTer_Tang" initials="P" lastIdx="0" clrIdx="206"/>
  <p:cmAuthor id="208" name="liyaxi" initials="l" lastIdx="0" clrIdx="207"/>
  <p:cmAuthor id="209" name="86182" initials="8" lastIdx="0" clrIdx="208"/>
  <p:cmAuthor id="210" name="赵苇" initials="赵苇" lastIdx="0" clrIdx="209"/>
  <p:cmAuthor id="211" name="Skating 曾" initials="S曾" lastIdx="0" clrIdx="210"/>
  <p:cmAuthor id="212" name="yuyuting771@163.com" initials="y" lastIdx="0" clrIdx="211"/>
  <p:cmAuthor id="213" name="yuuu" initials="y" lastIdx="0" clrIdx="212"/>
  <p:cmAuthor id="214" name="寻找字号" initials="寻" lastIdx="0" clrIdx="213"/>
  <p:cmAuthor id="215" name="二里半" initials="二" lastIdx="0" clrIdx="214"/>
  <p:cmAuthor id="216" name="chonglin li" initials="cl" lastIdx="0" clrIdx="215"/>
  <p:cmAuthor id="217" name="dgs" initials="{&quot;applyName&quot;:&quot;吴青文&quot;,&quot;approverName&quot;:&quot;王钦一;&quot;,&quot;creatorTime&quot;:&quot;2020-06-08 10:45:08.0&quot;}" lastIdx="0" clrIdx="216"/>
  <p:cmAuthor id="218" name="Windows User" initials="WU" lastIdx="0" clrIdx="217"/>
  <p:cmAuthor id="219" name="徐宝贵" initials="徐宝贵" lastIdx="0" clrIdx="218"/>
  <p:cmAuthor id="220" name="AODIN" initials="A" lastIdx="0" clrIdx="219"/>
  <p:cmAuthor id="221" name="nini" initials="n" lastIdx="0" clrIdx="220"/>
  <p:cmAuthor id="222" name="bing" initials="b" lastIdx="0" clrIdx="221"/>
  <p:cmAuthor id="223" name="fafa" initials="f" lastIdx="0" clrIdx="222"/>
  <p:cmAuthor id="224" name=" " initials="" lastIdx="0" clrIdx="223"/>
  <p:cmAuthor id="225" name="40733" initials="4" lastIdx="0" clrIdx="224"/>
  <p:cmAuthor id="226" name="wangdanyang" initials="w" lastIdx="0" clrIdx="225"/>
  <p:cmAuthor id="227" name="Asus" initials="A" lastIdx="0" clrIdx="226"/>
  <p:cmAuthor id="228" name="雨昕 仇" initials="雨昕" lastIdx="0" clrIdx="227"/>
  <p:cmAuthor id="229" name="acer" initials="a" lastIdx="0" clrIdx="228"/>
  <p:cmAuthor id="230" name="as" initials="a" lastIdx="0" clrIdx="229"/>
  <p:cmAuthor id="231" name="未知用户10" initials="未知用户10" lastIdx="0" clrIdx="230"/>
  <p:cmAuthor id="232" name="刘小聪" initials="刘" lastIdx="0" clrIdx="231"/>
  <p:cmAuthor id="233" name="笙离" initials="笙" lastIdx="0" clrIdx="232"/>
  <p:cmAuthor id="234" name="zzycm" initials="z" lastIdx="0" clrIdx="233"/>
  <p:cmAuthor id="235" name="zzlzw" initials="z" lastIdx="0" clrIdx="234"/>
  <p:cmAuthor id="236" name="zzshy" initials="z" lastIdx="0" clrIdx="235"/>
  <p:cmAuthor id="237" name="涂惶背盖话" initials="涂" lastIdx="0" clrIdx="236"/>
  <p:cmAuthor id="238" name="世军 袁" initials="世袁" lastIdx="0" clrIdx="237"/>
  <p:cmAuthor id="239" name="zzqxh" initials="z" lastIdx="0" clrIdx="238"/>
  <p:cmAuthor id="240" name="zzhwm" initials="z" lastIdx="0" clrIdx="239"/>
  <p:cmAuthor id="241" name="zzcyy" initials="z" lastIdx="0" clrIdx="240"/>
  <p:cmAuthor id="242" name="zzwhx" initials="z" lastIdx="0" clrIdx="241"/>
  <p:cmAuthor id="243" name="秋忆" initials="秋" lastIdx="0" clrIdx="242"/>
  <p:cmAuthor id="244" name="-W佳" initials="-" lastIdx="0" clrIdx="243"/>
  <p:cmAuthor id="245" name="哲腾宝妈-Cyy" initials="哲" lastIdx="0" clrIdx="244"/>
  <p:cmAuthor id="246" name="皮卡秋" initials="皮" lastIdx="0" clrIdx="245"/>
  <p:cmAuthor id="247" name="田锦询" initials="田" lastIdx="0" clrIdx="246"/>
  <p:cmAuthor id="248" name="张会琴" initials="张" lastIdx="0" clrIdx="247"/>
  <p:cmAuthor id="249" name="??" initials="?" lastIdx="0" clrIdx="248"/>
  <p:cmAuthor id="250" name="amay" initials="a" lastIdx="0" clrIdx="249"/>
  <p:cmAuthor id="251" name="86187" initials="8" lastIdx="0" clrIdx="250"/>
  <p:cmAuthor id="252" name="hanxu" initials="h" lastIdx="0" clrIdx="251"/>
  <p:cmAuthor id="253" name="ye song" initials="ys" lastIdx="0" clrIdx="252"/>
  <p:cmAuthor id="254" name="未知用户11" initials="未知用户11" lastIdx="0" clrIdx="253"/>
  <p:cmAuthor id="255" name="未知用户5" initials="未知用户5" lastIdx="0" clrIdx="254"/>
  <p:cmAuthor id="256" name="未知用户6" initials="未知用户6" lastIdx="0" clrIdx="255"/>
  <p:cmAuthor id="257" name="未知用户7" initials="未知用户7" lastIdx="0" clrIdx="256"/>
  <p:cmAuthor id="258" name="梦" initials="梦" lastIdx="0" clrIdx="257"/>
  <p:cmAuthor id="259" name="松花酿酒" initials="松" lastIdx="0" clrIdx="258"/>
  <p:cmAuthor id="260" name="杨" initials="杨" lastIdx="0" clrIdx="259"/>
  <p:cmAuthor id="261" name="欢欢^_^" initials="欢" lastIdx="0" clrIdx="260"/>
  <p:cmAuthor id="262" name="fys" initials="f" lastIdx="0" clrIdx="261"/>
  <p:cmAuthor id="263" name="张 亚威" initials="张" lastIdx="0" clrIdx="262"/>
  <p:cmAuthor id="264" name="ldzx" initials="l" lastIdx="0" clrIdx="263"/>
  <p:cmAuthor id="265" name="宋慈慈" initials="宋" lastIdx="0" clrIdx="264"/>
  <p:cmAuthor id="266" name="斯文鱿鱼" initials="斯" lastIdx="0" clrIdx="265"/>
  <p:cmAuthor id="267" name="dell" initials="d" lastIdx="0" clrIdx="266"/>
  <p:cmAuthor id="268" name="suny" initials="s" lastIdx="0" clrIdx="267"/>
  <p:cmAuthor id="269" name="波" initials="波" lastIdx="0" clrIdx="268"/>
  <p:cmAuthor id="270" name="Hasee" initials="H" lastIdx="0" clrIdx="269"/>
  <p:cmAuthor id="271" name="MagicBook" initials="M" lastIdx="0" clrIdx="270"/>
  <p:cmAuthor id="272" name="芋头和土豆的差别" initials="芋" lastIdx="0" clrIdx="271"/>
  <p:cmAuthor id="273" name="yufei sun" initials="ys" lastIdx="0" clrIdx="272"/>
  <p:cmAuthor id="274" name="周 道" initials="周" lastIdx="0" clrIdx="273"/>
  <p:cmAuthor id="275" name="旺仔肥馒头" initials="旺" lastIdx="0" clrIdx="274"/>
  <p:cmAuthor id="276" name="璃.๑.殇" initials="璃" lastIdx="0" clrIdx="275"/>
  <p:cmAuthor id="277" name="天道酬勤" initials="天" lastIdx="0" clrIdx="276"/>
  <p:cmAuthor id="278" name="dingyuemei" initials="d" lastIdx="0" clrIdx="277"/>
  <p:cmAuthor id="279" name="未知用户89" initials="未" lastIdx="0" clrIdx="278"/>
  <p:cmAuthor id="280" name="songchunhua" initials="s" lastIdx="0" clrIdx="279"/>
  <p:cmAuthor id="281" name="zq" initials="z" lastIdx="0" clrIdx="280"/>
  <p:cmAuthor id="282" name="殷格非" initials="殷" lastIdx="0" clrIdx="281"/>
  <p:cmAuthor id="283" name="z r" initials="zr" lastIdx="0" clrIdx="282"/>
  <p:cmAuthor id="284" name="杨姗" initials="杨" lastIdx="0" clrIdx="283"/>
  <p:cmAuthor id="285" name="续晓婧" initials="续" lastIdx="0" clrIdx="284"/>
  <p:cmAuthor id="286" name="cpic" initials="c" lastIdx="0" clrIdx="285"/>
  <p:cmAuthor id="287" name="董苗苗" initials="董" lastIdx="0" clrIdx="286"/>
  <p:cmAuthor id="288" name="91huhang" initials="9" lastIdx="0" clrIdx="287"/>
  <p:cmAuthor id="289" name="Wang, Cherry-J" initials="W" lastIdx="0" clrIdx="288"/>
  <p:cmAuthor id="290" name="jxgy15" initials="j" lastIdx="0" clrIdx="289"/>
  <p:cmAuthor id="291" name="幺以谦" initials="幺" lastIdx="0" clrIdx="290"/>
  <p:cmAuthor id="292" name="徐 宁" initials="徐" lastIdx="0" clrIdx="291"/>
  <p:cmAuthor id="293" name="陈静雯" initials="" lastIdx="0" clrIdx="292"/>
  <p:cmAuthor id="294" name="tuhh" initials="" lastIdx="0" clrIdx="293"/>
  <p:cmAuthor id="295" name="未知用户34" initials="" lastIdx="0" clrIdx="294"/>
  <p:cmAuthor id="296" name="未知用户475" initials="" lastIdx="0" clrIdx="295"/>
  <p:cmAuthor id="297" name="huijy01" initials="" lastIdx="0" clrIdx="296"/>
  <p:cmAuthor id="298" name="未知用户476" initials="" lastIdx="0" clrIdx="297"/>
  <p:cmAuthor id="299" name="未知用户459" initials="" lastIdx="0" clrIdx="298"/>
  <p:cmAuthor id="300" name="Tracy" initials="" lastIdx="0" clrIdx="299"/>
  <p:cmAuthor id="301" name="未知用户489" initials="" lastIdx="0" clrIdx="300"/>
  <p:cmAuthor id="302" name="yangdi" initials="" lastIdx="0" clrIdx="301"/>
  <p:cmAuthor id="303" name="未知用户488" initials="" lastIdx="0" clrIdx="302"/>
  <p:cmAuthor id="304" name="Microsoft Office 用户" initials="" lastIdx="0" clrIdx="303"/>
  <p:cmAuthor id="305" name="未知用户490" initials="" lastIdx="0" clrIdx="304"/>
  <p:cmAuthor id="306" name="sunxp002" initials="" lastIdx="0" clrIdx="305"/>
  <p:cmAuthor id="307" name="未知用户477" initials="" lastIdx="0" clrIdx="306"/>
  <p:cmAuthor id="308" name="未知用户478" initials="" lastIdx="0" clrIdx="307"/>
  <p:cmAuthor id="309" name="吴晓梅" initials="" lastIdx="0" clrIdx="308"/>
  <p:cmAuthor id="310" name="未知用户479" initials="" lastIdx="0" clrIdx="309"/>
  <p:cmAuthor id="311" name="未知用户480" initials="" lastIdx="0" clrIdx="310"/>
  <p:cmAuthor id="312" name="未知用户481" initials="" lastIdx="0" clrIdx="311"/>
  <p:cmAuthor id="313" name="未知用户33" initials="" lastIdx="0" clrIdx="312"/>
  <p:cmAuthor id="314" name="未知用户482" initials="" lastIdx="0" clrIdx="313"/>
  <p:cmAuthor id="315" name="mawei19" initials="" lastIdx="0" clrIdx="314"/>
  <p:cmAuthor id="316" name="未知用户483" initials="" lastIdx="0" clrIdx="315"/>
  <p:cmAuthor id="317" name="未知用户484" initials="" lastIdx="0" clrIdx="316"/>
  <p:cmAuthor id="318" name="Han Bo" initials="" lastIdx="0" clrIdx="317"/>
  <p:cmAuthor id="319" name="未知用户485" initials="" lastIdx="0" clrIdx="318"/>
  <p:cmAuthor id="320" name="未知用户486" initials="" lastIdx="0" clrIdx="319"/>
  <p:cmAuthor id="321" name="未知用户38" initials="" lastIdx="0" clrIdx="320"/>
  <p:cmAuthor id="322" name="未知用户452" initials="" lastIdx="0" clrIdx="321"/>
  <p:cmAuthor id="323" name="未知用户39" initials="" lastIdx="0" clrIdx="322"/>
  <p:cmAuthor id="324" name="未知用户456" initials="" lastIdx="0" clrIdx="323"/>
  <p:cmAuthor id="325" name="未知用户40" initials="" lastIdx="0" clrIdx="324"/>
  <p:cmAuthor id="326" name="未知用户464" initials="" lastIdx="0" clrIdx="325"/>
  <p:cmAuthor id="327" name="李鹏飞" initials="" lastIdx="0" clrIdx="326"/>
  <p:cmAuthor id="328" name="未知用户487" initials="" lastIdx="0" clrIdx="327"/>
  <p:cmAuthor id="329" name="Calvin G" initials="" lastIdx="0" clrIdx="328"/>
  <p:cmAuthor id="330" name="部室管理员/软件开发中心/总行机关/ABC" initials="" lastIdx="0" clrIdx="329"/>
  <p:cmAuthor id="331" name="lp" initials="" lastIdx="0" clrIdx="330"/>
  <p:cmAuthor id="332" name="廖爽亚" initials="" lastIdx="0" clrIdx="331"/>
  <p:cmAuthor id="333" name="MC SYSTEM" initials="" lastIdx="0" clrIdx="332"/>
  <p:cmAuthor id="334" name="zilong.li" initials="" lastIdx="0" clrIdx="333"/>
  <p:cmAuthor id="335" name="spring_ren" initials="" lastIdx="0" clrIdx="334"/>
  <p:cmAuthor id="336" name="James Conard" initials="" lastIdx="0" clrIdx="335"/>
  <p:cmAuthor id="337" name="viola_yang" initials="" lastIdx="0" clrIdx="336"/>
  <p:cmAuthor id="338" name="TaiKang" initials="" lastIdx="0" clrIdx="337"/>
  <p:cmAuthor id="339" name="李璐---寿险总公司营销管理部" initials="" lastIdx="0" clrIdx="338"/>
  <p:cmAuthor id="340" name="seki" initials="" lastIdx="0" clrIdx="339"/>
  <p:cmAuthor id="341" name="王顶" initials="" lastIdx="0" clrIdx="340"/>
  <p:cmAuthor id="342" name="未知用户87" initials="" lastIdx="0" clrIdx="341"/>
  <p:cmAuthor id="343" name="CHEN LONG" initials="" lastIdx="0" clrIdx="342"/>
  <p:cmAuthor id="344" name="彬 罗" initials="" lastIdx="0" clrIdx="343"/>
  <p:cmAuthor id="345" name="cuizijin01" initials="" lastIdx="0" clrIdx="344"/>
  <p:cmAuthor id="346" name="罗彬" initials="" lastIdx="0" clrIdx="345"/>
  <p:cmAuthor id="347" name="刘盛潮" initials="" lastIdx="0" clrIdx="346"/>
  <p:cmAuthor id="348" name="未知用户86" initials="" lastIdx="0" clrIdx="347"/>
  <p:cmAuthor id="349" name="新萝卜家园" initials="" lastIdx="0" clrIdx="348"/>
  <p:cmAuthor id="350" name="方朝军/产品推动室/产品开发推广部/总公司" initials="" lastIdx="0" clrIdx="349"/>
  <p:cmAuthor id="351" name="未知用户28" initials="" lastIdx="0" clrIdx="350"/>
  <p:cmAuthor id="352" name="temp" initials="" lastIdx="0" clrIdx="351"/>
  <p:cmAuthor id="353" name="qiuzq02" initials="" lastIdx="0" clrIdx="352"/>
  <p:cmAuthor id="354" name="王怀璋" initials="" lastIdx="0" clrIdx="353"/>
  <p:cmAuthor id="355" name="YANQING BAO" initials="" lastIdx="0" clrIdx="354"/>
  <p:cmAuthor id="356" name="Tracy Chen" initials="" lastIdx="0" clrIdx="355"/>
  <p:cmAuthor id="357" name="dongwc0205" initials="" lastIdx="0" clrIdx="356"/>
  <p:cmAuthor id="358" name="yuancc04" initials="" lastIdx="0" clrIdx="357"/>
  <p:cmAuthor id="359" name="万户网络" initials="" lastIdx="0" clrIdx="358"/>
  <p:cmAuthor id="360" name="未知用户13" initials="" lastIdx="0" clrIdx="359"/>
  <p:cmAuthor id="361" name="YANGS-PC" initials="" lastIdx="0" clrIdx="360"/>
  <p:cmAuthor id="362" name="未知用户92" initials="" lastIdx="0" clrIdx="361"/>
  <p:cmAuthor id="363" name="未知用户35" initials="" lastIdx="0" clrIdx="362"/>
  <p:cmAuthor id="364" name="ydx2003new@163.com" initials="" lastIdx="0" clrIdx="363"/>
  <p:cmAuthor id="365" name="庞宝国" initials="" lastIdx="0" clrIdx="364"/>
  <p:cmAuthor id="366" name="levy" initials="" lastIdx="0" clrIdx="365"/>
  <p:cmAuthor id="367" name="zhuqy3" initials="" lastIdx="0" clrIdx="366"/>
  <p:cmAuthor id="368" name="wanghao31" initials="" lastIdx="0" clrIdx="367"/>
  <p:cmAuthor id="369" name="黄元" initials="" lastIdx="0" clrIdx="368"/>
  <p:cmAuthor id="370" name="总公司培训部" initials="" lastIdx="0" clrIdx="369"/>
  <p:cmAuthor id="371" name="shuaibing" initials="" lastIdx="0" clrIdx="370"/>
  <p:cmAuthor id="372" name="未知用户23" initials="" lastIdx="0" clrIdx="371"/>
  <p:cmAuthor id="373" name="未知用户27" initials="" lastIdx="0" clrIdx="372"/>
  <p:cmAuthor id="374" name="duanyt01" initials="" lastIdx="0" clrIdx="373"/>
  <p:cmAuthor id="375" name="未知用户26" initials="" lastIdx="0" clrIdx="374"/>
  <p:cmAuthor id="376" name="49254" initials="" lastIdx="0" clrIdx="375"/>
  <p:cmAuthor id="377" name="张莹" initials="" lastIdx="0" clrIdx="376"/>
  <p:cmAuthor id="378" name="雷庭" initials="" lastIdx="0" clrIdx="377"/>
  <p:cmAuthor id="379" name="f n" initials="" lastIdx="0" clrIdx="378"/>
  <p:cmAuthor id="380" name="Ms" initials="" lastIdx="0" clrIdx="379"/>
  <p:cmAuthor id="381" name="clic" initials="" lastIdx="0" clrIdx="380"/>
  <p:cmAuthor id="382" name="ProMedican" initials="" lastIdx="0" clrIdx="381"/>
  <p:cmAuthor id="383" name="侯清英" initials="" lastIdx="0" clrIdx="382"/>
  <p:cmAuthor id="384" name="齐登宝" initials="" lastIdx="0" clrIdx="383"/>
  <p:cmAuthor id="385" name="李 惠" initials="" lastIdx="0" clrIdx="384"/>
  <p:cmAuthor id="386" name="stillu" initials="" lastIdx="0" clrIdx="385"/>
  <p:cmAuthor id="387" name="jiansheng li" initials="" lastIdx="0" clrIdx="386"/>
  <p:cmAuthor id="388" name="李增增" initials="" lastIdx="0" clrIdx="387"/>
  <p:cmAuthor id="389" name="video" initials="" lastIdx="0" clrIdx="388"/>
  <p:cmAuthor id="390" name="郭禹希" initials="" lastIdx="0" clrIdx="389"/>
  <p:cmAuthor id="391" name="YZB" initials="" lastIdx="0" clrIdx="390"/>
  <p:cmAuthor id="392" name="未知用户85" initials="" lastIdx="0" clrIdx="391"/>
  <p:cmAuthor id="393" name="547716734@qq.com" initials="" lastIdx="0" clrIdx="392"/>
  <p:cmAuthor id="394" name="郭书含" initials="" lastIdx="0" clrIdx="393"/>
  <p:cmAuthor id="395" name="sivaram" initials="" lastIdx="0" clrIdx="394"/>
  <p:cmAuthor id="396" name="пользователь Microsoft Office" initials="" lastIdx="0" clrIdx="395"/>
  <p:cmAuthor id="397" name="刘淼" initials="" lastIdx="0" clrIdx="396"/>
  <p:cmAuthor id="398" name="Office 365" initials="" lastIdx="0" clrIdx="397"/>
  <p:cmAuthor id="399" name="1716266060@qq.com" initials="" lastIdx="0" clrIdx="398"/>
  <p:cmAuthor id="400" name="程学春 cxc" initials="" lastIdx="0" clrIdx="399"/>
  <p:cmAuthor id="401" name="chenli8" initials="" lastIdx="0" clrIdx="400"/>
  <p:cmAuthor id="402" name="448097321@qq.com" initials="" lastIdx="0" clrIdx="401"/>
  <p:cmAuthor id="403" name="zhumin1" initials="" lastIdx="0" clrIdx="402"/>
  <p:cmAuthor id="404" name="FS" initials="" lastIdx="0" clrIdx="403"/>
  <p:cmAuthor id="405" name="Temp" initials="" lastIdx="0" clrIdx="404"/>
  <p:cmAuthor id="406" name="刘岸亮" initials="" lastIdx="0" clrIdx="405"/>
  <p:cmAuthor id="407" name="雍中婧" initials="" lastIdx="0" clrIdx="406"/>
  <p:cmAuthor id="408" name="任斐" initials="" lastIdx="0" clrIdx="407"/>
  <p:cmAuthor id="409" name="tpxiao" initials="" lastIdx="0" clrIdx="408"/>
  <p:cmAuthor id="410" name="肖 雷" initials="" lastIdx="0" clrIdx="409"/>
  <p:cmAuthor id="411" name="lin lin" initials="" lastIdx="0" clrIdx="410"/>
  <p:cmAuthor id="412" name="邓蓉榕" initials="" lastIdx="0" clrIdx="411"/>
  <p:cmAuthor id="413" name="zhoujw08" initials="" lastIdx="0" clrIdx="412"/>
  <p:cmAuthor id="414" name="时方赛" initials="" lastIdx="0" clrIdx="413"/>
  <p:cmAuthor id="415" name="deeplm" initials="" lastIdx="0" clrIdx="414"/>
  <p:cmAuthor id="416" name="lenovo0" initials="" lastIdx="0" clrIdx="415"/>
  <p:cmAuthor id="417" name="zhangbw18" initials="" lastIdx="0" clrIdx="416"/>
  <p:cmAuthor id="418" name="wangll132" initials="" lastIdx="0" clrIdx="417"/>
  <p:cmAuthor id="419" name="benbenonroad zhao" initials="" lastIdx="0" clrIdx="418"/>
  <p:cmAuthor id="420" name="SHMILY" initials="" lastIdx="0" clrIdx="419"/>
  <p:cmAuthor id="421" name="刘云飞" initials="" lastIdx="0" clrIdx="420"/>
  <p:cmAuthor id="422" name="Yoda KK" initials="" lastIdx="0" clrIdx="421"/>
  <p:cmAuthor id="423" name="Dell" initials="" lastIdx="0" clrIdx="422"/>
  <p:cmAuthor id="424" name="李 斌" initials="" lastIdx="0" clrIdx="423"/>
  <p:cmAuthor id="425" name="田海兰" initials="" lastIdx="0" clrIdx="424"/>
  <p:cmAuthor id="426" name="刘承刚" initials="" lastIdx="0" clrIdx="425"/>
  <p:cmAuthor id="427" name="冯敏" initials="" lastIdx="0" clrIdx="426"/>
  <p:cmAuthor id="428" name="pc" initials="" lastIdx="0" clrIdx="427"/>
  <p:cmAuthor id="429" name="贾彬彬" initials="" lastIdx="0" clrIdx="428"/>
  <p:cmAuthor id="430" name="未知用户46" initials="" lastIdx="0" clrIdx="429"/>
  <p:cmAuthor id="431" name="未知用户47" initials="" lastIdx="0" clrIdx="430"/>
  <p:cmAuthor id="432" name="未知用户32" initials="" lastIdx="0" clrIdx="431"/>
  <p:cmAuthor id="433" name="未知用户25" initials="" lastIdx="0" clrIdx="432"/>
  <p:cmAuthor id="434" name="未知用户48" initials="" lastIdx="0" clrIdx="433"/>
  <p:cmAuthor id="435" name="未知用户29" initials="" lastIdx="0" clrIdx="434"/>
  <p:cmAuthor id="436" name="未知用户30" initials="" lastIdx="0" clrIdx="435"/>
  <p:cmAuthor id="437" name="未知用户31" initials="" lastIdx="0" clrIdx="436"/>
  <p:cmAuthor id="438" name="未知用户41" initials="" lastIdx="0" clrIdx="437"/>
  <p:cmAuthor id="439" name="未知用户43" initials="" lastIdx="0" clrIdx="438"/>
  <p:cmAuthor id="440" name="未知用户44" initials="" lastIdx="0" clrIdx="439"/>
  <p:cmAuthor id="441" name="未知用户45" initials="" lastIdx="0" clrIdx="440"/>
  <p:cmAuthor id="442" name="sun frank" initials="" lastIdx="0" clrIdx="441"/>
  <p:cmAuthor id="443" name="zhao wei" initials="" lastIdx="0" clrIdx="442"/>
  <p:cmAuthor id="444" name="徐 伟钦" initials="" lastIdx="0" clrIdx="443"/>
  <p:cmAuthor id="445" name="李昕玫" initials="" lastIdx="0" clrIdx="444"/>
  <p:cmAuthor id="446" name="lianxing liao" initials="" lastIdx="0" clrIdx="445"/>
  <p:cmAuthor id="447" name="未知用户" initials="" lastIdx="0" clrIdx="446"/>
  <p:cmAuthor id="448" name="yangysh" initials="" lastIdx="0" clrIdx="447"/>
  <p:cmAuthor id="449" name="李晨曦" initials="" lastIdx="0" clrIdx="448"/>
  <p:cmAuthor id="450" name="Bonan Qi" initials="" lastIdx="0" clrIdx="449"/>
  <p:cmAuthor id="451" name="yaoxiaojun" initials="" lastIdx="0" clrIdx="450"/>
  <p:cmAuthor id="452" name="tianan" initials="" lastIdx="0" clrIdx="451"/>
  <p:cmAuthor id="453" name="朱雪松" initials="" lastIdx="0" clrIdx="452"/>
  <p:cmAuthor id="454" name="821375975@qq.com" initials="" lastIdx="0" clrIdx="453"/>
  <p:cmAuthor id="455" name="Vagun Vagun" initials="" lastIdx="0" clrIdx="454"/>
  <p:cmAuthor id="456" name="李秋静" initials="" lastIdx="0" clrIdx="455"/>
  <p:cmAuthor id="457" name="陈林" initials="" lastIdx="0" clrIdx="456"/>
  <p:cmAuthor id="458" name="张梦莞" initials="" lastIdx="0" clrIdx="457"/>
  <p:cmAuthor id="459" name="严之" initials="" lastIdx="0" clrIdx="458"/>
  <p:cmAuthor id="460" name="程诗媛" initials="" lastIdx="0" clrIdx="459"/>
  <p:cmAuthor id="461" name="梁潇-lhq" initials="" lastIdx="0" clrIdx="460"/>
  <p:cmAuthor id="462" name="apple" initials="" lastIdx="0" clrIdx="461"/>
  <p:cmAuthor id="463" name="史璐瑶" initials="" lastIdx="0" clrIdx="462"/>
  <p:cmAuthor id="464" name="86139" initials="" lastIdx="0" clrIdx="463"/>
  <p:cmAuthor id="465" name="朴鹏-lhq" initials="" lastIdx="0" clrIdx="464"/>
  <p:cmAuthor id="466" name="冰箱" initials="" lastIdx="0" clrIdx="465"/>
  <p:cmAuthor id="467" name="lixun" initials="" lastIdx="0" clrIdx="466"/>
  <p:cmAuthor id="468" name="Isabella" initials="" lastIdx="0" clrIdx="467"/>
  <p:cmAuthor id="469" name="KK Yoda" initials="" lastIdx="0" clrIdx="468"/>
  <p:cmAuthor id="470" name="未知用户36" initials="" lastIdx="0" clrIdx="469"/>
  <p:cmAuthor id="471" name="未知用户148" initials="" lastIdx="0" clrIdx="470"/>
  <p:cmAuthor id="472" name="未知用户163" initials="" lastIdx="0" clrIdx="471"/>
  <p:cmAuthor id="473" name="未知用户151" initials="" lastIdx="0" clrIdx="472"/>
  <p:cmAuthor id="474" name="未知用户152" initials="" lastIdx="0" clrIdx="473"/>
  <p:cmAuthor id="475" name="未知用户164" initials="" lastIdx="0" clrIdx="474"/>
  <p:cmAuthor id="476" name="未知用户153" initials="" lastIdx="0" clrIdx="475"/>
  <p:cmAuthor id="477" name="未知用户154" initials="" lastIdx="0" clrIdx="476"/>
  <p:cmAuthor id="478" name="未知用户155" initials="" lastIdx="0" clrIdx="477"/>
  <p:cmAuthor id="479" name="未知用户156" initials="" lastIdx="0" clrIdx="478"/>
  <p:cmAuthor id="480" name="未知用户157" initials="" lastIdx="0" clrIdx="479"/>
  <p:cmAuthor id="481" name="未知用户158" initials="" lastIdx="0" clrIdx="480"/>
  <p:cmAuthor id="482" name="未知用户159" initials="" lastIdx="0" clrIdx="481"/>
  <p:cmAuthor id="483" name="未知用户160" initials="" lastIdx="0" clrIdx="482"/>
  <p:cmAuthor id="484" name="未知用户161" initials="" lastIdx="0" clrIdx="483"/>
  <p:cmAuthor id="485" name="未知用户162" initials="" lastIdx="0" clrIdx="484"/>
  <p:cmAuthor id="486" name="未知用户149" initials="" lastIdx="0" clrIdx="485"/>
  <p:cmAuthor id="487" name="未知用户146" initials="" lastIdx="0" clrIdx="486"/>
  <p:cmAuthor id="488" name="未知用户147" initials="" lastIdx="0" clrIdx="487"/>
  <p:cmAuthor id="489" name="刘仕俭" initials="" lastIdx="0" clrIdx="488"/>
  <p:cmAuthor id="490" name="Changing Zhuang" initials="" lastIdx="0" clrIdx="489"/>
  <p:cmAuthor id="491" name="未知用户177" initials="" lastIdx="0" clrIdx="490"/>
  <p:cmAuthor id="492" name="未知用户178" initials="" lastIdx="0" clrIdx="491"/>
  <p:cmAuthor id="493" name="未知用户179" initials="" lastIdx="0" clrIdx="492"/>
  <p:cmAuthor id="494" name="未知用户180" initials="" lastIdx="0" clrIdx="493"/>
  <p:cmAuthor id="495" name="未知用户181" initials="" lastIdx="0" clrIdx="494"/>
  <p:cmAuthor id="496" name="未知用户182" initials="" lastIdx="0" clrIdx="495"/>
  <p:cmAuthor id="497" name="未知用户183" initials="" lastIdx="0" clrIdx="496"/>
  <p:cmAuthor id="498" name="未知用户184" initials="" lastIdx="0" clrIdx="497"/>
  <p:cmAuthor id="499" name="未知用户187" initials="" lastIdx="0" clrIdx="498"/>
  <p:cmAuthor id="500" name="未知用户185" initials="" lastIdx="0" clrIdx="499"/>
  <p:cmAuthor id="501" name="未知用户186" initials="" lastIdx="0" clrIdx="500"/>
  <p:cmAuthor id="502" name="哒哒 熊猫" initials="" lastIdx="0" clrIdx="501"/>
  <p:cmAuthor id="503" name="Yun-Ting Tseng" initials="" lastIdx="0" clrIdx="502"/>
  <p:cmAuthor id="504" name="Miss 豆" initials="" lastIdx="0" clrIdx="503"/>
  <p:cmAuthor id="505" name="G" initials="" lastIdx="0" clrIdx="504"/>
  <p:cmAuthor id="506" name="我" initials="" lastIdx="0" clrIdx="505"/>
  <p:cmAuthor id="507" name="Smilyrwj" initials="" lastIdx="0" clrIdx="506"/>
  <p:cmAuthor id="508" name="未知用户108" initials="" lastIdx="0" clrIdx="507"/>
  <p:cmAuthor id="509" name="未知用户72" initials="" lastIdx="0" clrIdx="508"/>
  <p:cmAuthor id="510" name="未知用户73" initials="" lastIdx="0" clrIdx="509"/>
  <p:cmAuthor id="511" name="未知用户74" initials="" lastIdx="0" clrIdx="510"/>
  <p:cmAuthor id="512" name="未知用户110" initials="" lastIdx="0" clrIdx="511"/>
  <p:cmAuthor id="513" name="未知用户77" initials="" lastIdx="0" clrIdx="512"/>
  <p:cmAuthor id="514" name="百里 长青" initials="" lastIdx="0" clrIdx="513"/>
  <p:cmAuthor id="515" name="熘?" initials="" lastIdx="0" clrIdx="514"/>
  <p:cmAuthor id="516" name="谷雨" initials="" lastIdx="0" clrIdx="515"/>
  <p:cmAuthor id="517" name="taowei" initials="" lastIdx="0" clrIdx="516"/>
  <p:cmAuthor id="518" name="中星 叶" initials="" lastIdx="0" clrIdx="517"/>
  <p:cmAuthor id="519" name="Dizzy" initials="" lastIdx="0" clrIdx="518"/>
  <p:cmAuthor id="520" name="倚海听风" initials="" lastIdx="0" clrIdx="519"/>
  <p:cmAuthor id="521" name="CodonMedical" initials="" lastIdx="0" clrIdx="520"/>
  <p:cmAuthor id="522" name="Yvonne Lin" initials="" lastIdx="0" clrIdx="521"/>
  <p:cmAuthor id="523" name="Gallivan, John-Paul {MDAO~Basel}" initials="" lastIdx="0" clrIdx="522"/>
  <p:cmAuthor id="524" name="Helms, Hans-Joachim {MDBA~Basel}" initials="" lastIdx="0" clrIdx="523"/>
  <p:cmAuthor id="525" name="Codon Medical" initials="" lastIdx="0" clrIdx="524"/>
  <p:cmAuthor id="526" name="Petersen, Jenny {MDBD~South San Francisco}" initials="" lastIdx="0" clrIdx="525"/>
  <p:cmAuthor id="527" name="刘风香" initials="" lastIdx="0" clrIdx="526"/>
  <p:cmAuthor id="528" name="feng wei" initials="" lastIdx="0" clrIdx="527"/>
  <p:cmAuthor id="529" name="Meredith Kalish" initials="" lastIdx="0" clrIdx="528"/>
  <p:cmAuthor id="530" name="Mary Beattie" initials="" lastIdx="0" clrIdx="529"/>
  <p:cmAuthor id="531" name="Melanie Smitt" initials="" lastIdx="0" clrIdx="530"/>
  <p:cmAuthor id="532" name="Andrea Michels" initials="" lastIdx="0" clrIdx="531"/>
  <p:cmAuthor id="533" name="Daniel Clyde (HI)" initials="" lastIdx="0" clrIdx="532"/>
  <p:cmAuthor id="534" name="Fitzpatrick, Nicole {MGAO~Basel}" initials="" lastIdx="0" clrIdx="533"/>
  <p:cmAuthor id="535" name="Kate Rijnen" initials="" lastIdx="0" clrIdx="534"/>
  <p:cmAuthor id="536" name="Mark McGregor (HI)" initials="" lastIdx="0" clrIdx="535"/>
  <p:cmAuthor id="537" name="Machackova, Zuzana {MDAO~Basel}" initials="" lastIdx="0" clrIdx="536"/>
  <p:cmAuthor id="538" name="Franca, Ryan {MDAO~Basel}" initials="" lastIdx="0" clrIdx="537"/>
  <p:cmAuthor id="539" name="Bart Baranowski (HI)" initials="" lastIdx="0" clrIdx="538"/>
  <p:cmAuthor id="540" name="Helen Keyworth (HI)" initials="" lastIdx="0" clrIdx="539"/>
  <p:cmAuthor id="541" name="Louise Adamson (HI)" initials="" lastIdx="0" clrIdx="540"/>
  <p:cmAuthor id="542" name="Andrew Moss (HI)" initials="" lastIdx="0" clrIdx="541"/>
  <p:cmAuthor id="543" name="David Morgan (HI)" initials="" lastIdx="0" clrIdx="542"/>
  <p:cmAuthor id="544" name="Kate Sillitoe (HI)" initials="" lastIdx="0" clrIdx="543"/>
  <p:cmAuthor id="545" name="孟轩君" initials="" lastIdx="0" clrIdx="544"/>
  <p:cmAuthor id="546" name="hpguan" initials="" lastIdx="0" clrIdx="545"/>
  <p:cmAuthor id="547" name="miaott" initials="" lastIdx="0" clrIdx="546"/>
  <p:cmAuthor id="548" name="齐涛" initials="" lastIdx="0" clrIdx="547"/>
  <p:cmAuthor id="549" name="zhaoby01" initials="" lastIdx="0" clrIdx="548"/>
  <p:cmAuthor id="550" name="Lydia" initials="" lastIdx="0" clrIdx="549"/>
  <p:cmAuthor id="551" name="fengyuan03" initials="" lastIdx="0" clrIdx="550"/>
  <p:cmAuthor id="552" name="古二蛋" initials="" lastIdx="0" clrIdx="551"/>
  <p:cmAuthor id="553" name="xusha" initials="" lastIdx="0" clrIdx="552"/>
  <p:cmAuthor id="554" name="李 东科" initials="" lastIdx="0" clrIdx="553"/>
  <p:cmAuthor id="555" name="甘源" initials="" lastIdx="0" clrIdx="554"/>
  <p:cmAuthor id="556" name="何富军" initials="" lastIdx="0" clrIdx="555"/>
  <p:cmAuthor id="557" name="闫秀丽" initials="" lastIdx="0" clrIdx="556"/>
  <p:cmAuthor id="558" name="qatr130" initials="" lastIdx="0" clrIdx="557"/>
  <p:cmAuthor id="559" name="袁正海" initials="" lastIdx="0" clrIdx="558"/>
  <p:cmAuthor id="560" name="未知用户84" initials="" lastIdx="0" clrIdx="559"/>
  <p:cmAuthor id="561" name="未知用户88" initials="" lastIdx="0" clrIdx="560"/>
  <p:cmAuthor id="562" name="未知用户90" initials="" lastIdx="0" clrIdx="561"/>
  <p:cmAuthor id="563" name="未知用户93" initials="" lastIdx="0" clrIdx="562"/>
  <p:cmAuthor id="564" name="未知用户94" initials="" lastIdx="0" clrIdx="563"/>
  <p:cmAuthor id="565" name="未知用户95" initials="" lastIdx="0" clrIdx="564"/>
  <p:cmAuthor id="566" name="未知用户96" initials="" lastIdx="0" clrIdx="565"/>
  <p:cmAuthor id="567" name="未知用户99" initials="" lastIdx="0" clrIdx="566"/>
  <p:cmAuthor id="568" name="橙子" initials="" lastIdx="0" clrIdx="567"/>
  <p:cmAuthor id="569" name="加 林" initials="" lastIdx="0" clrIdx="568"/>
  <p:cmAuthor id="570" name="wenle369@sina.com" initials="" lastIdx="0" clrIdx="569"/>
  <p:cmAuthor id="571" name="未知用户418" initials="" lastIdx="0" clrIdx="570"/>
  <p:cmAuthor id="572" name="未知用户271" initials="" lastIdx="0" clrIdx="571"/>
  <p:cmAuthor id="573" name="think" initials="" lastIdx="0" clrIdx="572"/>
  <p:cmAuthor id="574" name="过 去" initials="" lastIdx="0" clrIdx="573"/>
  <p:cmAuthor id="575" name="ChinaUser" initials="" lastIdx="0" clrIdx="574"/>
  <p:cmAuthor id="576" name="未知用户75" initials="" lastIdx="0" clrIdx="575"/>
  <p:cmAuthor id="577" name="未知用户76" initials="" lastIdx="0" clrIdx="576"/>
  <p:cmAuthor id="578" name="linkplus" initials="" lastIdx="0" clrIdx="577"/>
  <p:cmAuthor id="579" name="未知用户118" initials="" lastIdx="0" clrIdx="578"/>
  <p:cmAuthor id="580" name="未知用户119" initials="" lastIdx="0" clrIdx="579"/>
  <p:cmAuthor id="581" name="未知用户120" initials="" lastIdx="0" clrIdx="580"/>
  <p:cmAuthor id="582" name="未知用户121" initials="" lastIdx="0" clrIdx="581"/>
  <p:cmAuthor id="583" name="未知用户122" initials="" lastIdx="0" clrIdx="582"/>
  <p:cmAuthor id="584" name="未知用户123" initials="" lastIdx="0" clrIdx="583"/>
  <p:cmAuthor id="585" name="未知用户124" initials="" lastIdx="0" clrIdx="584"/>
  <p:cmAuthor id="586" name="未知用户125" initials="" lastIdx="0" clrIdx="585"/>
  <p:cmAuthor id="587" name="未知用户126" initials="" lastIdx="0" clrIdx="586"/>
  <p:cmAuthor id="588" name="未知用户127" initials="" lastIdx="0" clrIdx="587"/>
  <p:cmAuthor id="589" name="未知用户128" initials="" lastIdx="0" clrIdx="588"/>
  <p:cmAuthor id="590" name="未知用户129" initials="" lastIdx="0" clrIdx="589"/>
  <p:cmAuthor id="591" name="未知用户130" initials="" lastIdx="0" clrIdx="590"/>
  <p:cmAuthor id="592" name="未知用户131" initials="" lastIdx="0" clrIdx="591"/>
  <p:cmAuthor id="593" name="未知用户132" initials="" lastIdx="0" clrIdx="592"/>
  <p:cmAuthor id="594" name="未知用户133" initials="" lastIdx="0" clrIdx="593"/>
  <p:cmAuthor id="595" name="未知用户134" initials="" lastIdx="0" clrIdx="594"/>
  <p:cmAuthor id="596" name="未知用户135" initials="" lastIdx="0" clrIdx="595"/>
  <p:cmAuthor id="597" name="未知用户136" initials="" lastIdx="0" clrIdx="596"/>
  <p:cmAuthor id="598" name="未知用户137" initials="" lastIdx="0" clrIdx="597"/>
  <p:cmAuthor id="599" name="未知用户138" initials="" lastIdx="0" clrIdx="598"/>
  <p:cmAuthor id="600" name="未知用户141" initials="" lastIdx="0" clrIdx="599"/>
  <p:cmAuthor id="601" name="未知用户142" initials="" lastIdx="0" clrIdx="600"/>
  <p:cmAuthor id="602" name="未知用户143" initials="" lastIdx="0" clrIdx="601"/>
  <p:cmAuthor id="603" name="未知用户144" initials="" lastIdx="0" clrIdx="602"/>
  <p:cmAuthor id="604" name="未知用户145" initials="" lastIdx="0" clrIdx="603"/>
  <p:cmAuthor id="605" name="未知用户114" initials="" lastIdx="0" clrIdx="604"/>
  <p:cmAuthor id="606" name="未知用户115" initials="" lastIdx="0" clrIdx="605"/>
  <p:cmAuthor id="607" name="未知用户116" initials="" lastIdx="0" clrIdx="606"/>
  <p:cmAuthor id="608" name="未知用户117" initials="" lastIdx="0" clrIdx="607"/>
  <p:cmAuthor id="609" name="未知用户139" initials="" lastIdx="0" clrIdx="608"/>
  <p:cmAuthor id="610" name="未知用户188" initials="" lastIdx="0" clrIdx="609"/>
  <p:cmAuthor id="611" name="未知用户189" initials="" lastIdx="0" clrIdx="610"/>
  <p:cmAuthor id="612" name="未知用户165" initials="" lastIdx="0" clrIdx="611"/>
  <p:cmAuthor id="613" name="未知用户166" initials="" lastIdx="0" clrIdx="612"/>
  <p:cmAuthor id="614" name="未知用户167" initials="" lastIdx="0" clrIdx="613"/>
  <p:cmAuthor id="615" name="未知用户168" initials="" lastIdx="0" clrIdx="614"/>
  <p:cmAuthor id="616" name="未知用户169" initials="" lastIdx="0" clrIdx="615"/>
  <p:cmAuthor id="617" name="未知用户170" initials="" lastIdx="0" clrIdx="616"/>
  <p:cmAuthor id="618" name="未知用户171" initials="" lastIdx="0" clrIdx="617"/>
  <p:cmAuthor id="619" name="未知用户172" initials="" lastIdx="0" clrIdx="618"/>
  <p:cmAuthor id="620" name="未知用户173" initials="" lastIdx="0" clrIdx="619"/>
  <p:cmAuthor id="621" name="未知用户174" initials="" lastIdx="0" clrIdx="620"/>
  <p:cmAuthor id="622" name="未知用户175" initials="" lastIdx="0" clrIdx="621"/>
  <p:cmAuthor id="623" name="未知用户176" initials="" lastIdx="0" clrIdx="622"/>
  <p:cmAuthor id="624" name="未知用户68" initials="" lastIdx="0" clrIdx="623"/>
  <p:cmAuthor id="625" name="未知用户65" initials="" lastIdx="0" clrIdx="624"/>
  <p:cmAuthor id="626" name="alen" initials="" lastIdx="0" clrIdx="625"/>
  <p:cmAuthor id="627" name="USER" initials="" lastIdx="0" clrIdx="626"/>
  <p:cmAuthor id="628" name="王 一鸣" initials="" lastIdx="0" clrIdx="627"/>
  <p:cmAuthor id="629" name="Well Li" initials="" lastIdx="0" clrIdx="628"/>
  <p:cmAuthor id="630" name="任俊宣" initials="" lastIdx="0" clrIdx="629"/>
  <p:cmAuthor id="631" name="未知用户198" initials="" lastIdx="0" clrIdx="630"/>
  <p:cmAuthor id="632" name="未知用户150" initials="" lastIdx="0" clrIdx="631"/>
  <p:cmAuthor id="633" name="未知用户220" initials="" lastIdx="0" clrIdx="632"/>
  <p:cmAuthor id="634" name="未知用户221" initials="" lastIdx="0" clrIdx="633"/>
  <p:cmAuthor id="635" name="未知用户199" initials="" lastIdx="0" clrIdx="634"/>
  <p:cmAuthor id="636" name="未知用户200" initials="" lastIdx="0" clrIdx="635"/>
  <p:cmAuthor id="637" name="未知用户201" initials="" lastIdx="0" clrIdx="636"/>
  <p:cmAuthor id="638" name="未知用户214" initials="" lastIdx="0" clrIdx="637"/>
  <p:cmAuthor id="639" name="未知用户216" initials="" lastIdx="0" clrIdx="638"/>
  <p:cmAuthor id="640" name="未知用户202" initials="" lastIdx="0" clrIdx="639"/>
  <p:cmAuthor id="641" name="未知用户203" initials="" lastIdx="0" clrIdx="640"/>
  <p:cmAuthor id="642" name="未知用户204" initials="" lastIdx="0" clrIdx="641"/>
  <p:cmAuthor id="643" name="未知用户205" initials="" lastIdx="0" clrIdx="642"/>
  <p:cmAuthor id="644" name="未知用户206" initials="" lastIdx="0" clrIdx="643"/>
  <p:cmAuthor id="645" name="未知用户207" initials="" lastIdx="0" clrIdx="644"/>
  <p:cmAuthor id="646" name="未知用户208" initials="" lastIdx="0" clrIdx="645"/>
  <p:cmAuthor id="647" name="未知用户209" initials="" lastIdx="0" clrIdx="646"/>
  <p:cmAuthor id="648" name="未知用户210" initials="" lastIdx="0" clrIdx="647"/>
  <p:cmAuthor id="649" name="未知用户213" initials="" lastIdx="0" clrIdx="648"/>
  <p:cmAuthor id="650" name="未知用户211" initials="" lastIdx="0" clrIdx="649"/>
  <p:cmAuthor id="651" name="?定义" initials="" lastIdx="0" clrIdx="650"/>
  <p:cmAuthor id="652" name="sxp" initials="" lastIdx="0" clrIdx="651"/>
  <p:cmAuthor id="653" name="allan" initials="" lastIdx="0" clrIdx="652"/>
  <p:cmAuthor id="654" name="1qchengnan" initials="" lastIdx="0" clrIdx="653"/>
  <p:cmAuthor id="655" name="tkadmin" initials="" lastIdx="0" clrIdx="654"/>
  <p:cmAuthor id="656" name="李红钢" initials="" lastIdx="0" clrIdx="655"/>
  <p:cmAuthor id="657" name="McGlasson, Louise" initials="" lastIdx="0" clrIdx="656"/>
  <p:cmAuthor id="658" name="刘国强" initials="" lastIdx="0" clrIdx="657"/>
  <p:cmAuthor id="659" name="Student" initials="" lastIdx="0" clrIdx="658"/>
  <p:cmAuthor id="660" name="xuhaoyu" initials="" lastIdx="0" clrIdx="659"/>
  <p:cmAuthor id="661" name="ST-Zhaoyamo" initials="" lastIdx="0" clrIdx="660"/>
  <p:cmAuthor id="662" name="王 金谦" initials="" lastIdx="0" clrIdx="661"/>
  <p:cmAuthor id="663" name="未知用户197" initials="" lastIdx="0" clrIdx="662"/>
  <p:cmAuthor id="664" name="贺龙" initials="" lastIdx="0" clrIdx="663"/>
  <p:cmAuthor id="665" name="张洲萌" initials="" lastIdx="0" clrIdx="664"/>
  <p:cmAuthor id="666" name="王芳" initials="" lastIdx="0" clrIdx="665"/>
  <p:cmAuthor id="667" name="杨 贺春" initials="" lastIdx="0" clrIdx="666"/>
  <p:cmAuthor id="668" name="超乎想象" initials="" lastIdx="0" clrIdx="667"/>
  <p:cmAuthor id="669" name="ROSIEANNA" initials="" lastIdx="0" clrIdx="668"/>
  <p:cmAuthor id="670" name="远 姚" initials="" lastIdx="0" clrIdx="669"/>
  <p:cmAuthor id="671" name="华为" initials="" lastIdx="0" clrIdx="670"/>
  <p:cmAuthor id="672" name="JAMES 杨" initials="" lastIdx="0" clrIdx="671"/>
  <p:cmAuthor id="673" name="闫志深" initials="" lastIdx="0" clrIdx="672"/>
  <p:cmAuthor id="674" name="许 爽" initials="" lastIdx="0" clrIdx="673"/>
  <p:cmAuthor id="675" name="未知用户337" initials="" lastIdx="0" clrIdx="674"/>
  <p:cmAuthor id="676" name="未知用户336" initials="" lastIdx="0" clrIdx="675"/>
  <p:cmAuthor id="677" name="未知用户318" initials="" lastIdx="0" clrIdx="676"/>
  <p:cmAuthor id="678" name="未知用户319" initials="" lastIdx="0" clrIdx="677"/>
  <p:cmAuthor id="679" name="未知用户320" initials="" lastIdx="0" clrIdx="678"/>
  <p:cmAuthor id="680" name="未知用户322" initials="" lastIdx="0" clrIdx="679"/>
  <p:cmAuthor id="681" name="未知用户323" initials="" lastIdx="0" clrIdx="680"/>
  <p:cmAuthor id="682" name="未知用户287" initials="" lastIdx="0" clrIdx="681"/>
  <p:cmAuthor id="683" name="未知用户324" initials="" lastIdx="0" clrIdx="682"/>
  <p:cmAuthor id="684" name="未知用户325" initials="" lastIdx="0" clrIdx="683"/>
  <p:cmAuthor id="685" name="未知用户290" initials="" lastIdx="0" clrIdx="684"/>
  <p:cmAuthor id="686" name="未知用户291" initials="" lastIdx="0" clrIdx="685"/>
  <p:cmAuthor id="687" name="未知用户292" initials="" lastIdx="0" clrIdx="686"/>
  <p:cmAuthor id="688" name="未知用户293" initials="" lastIdx="0" clrIdx="687"/>
  <p:cmAuthor id="689" name="未知用户294" initials="" lastIdx="0" clrIdx="688"/>
  <p:cmAuthor id="690" name="未知用户295" initials="" lastIdx="0" clrIdx="689"/>
  <p:cmAuthor id="691" name="未知用户326" initials="" lastIdx="0" clrIdx="690"/>
  <p:cmAuthor id="692" name="未知用户327" initials="" lastIdx="0" clrIdx="691"/>
  <p:cmAuthor id="693" name="未知用户328" initials="" lastIdx="0" clrIdx="692"/>
  <p:cmAuthor id="694" name="未知用户299" initials="" lastIdx="0" clrIdx="693"/>
  <p:cmAuthor id="695" name="未知用户300" initials="" lastIdx="0" clrIdx="694"/>
  <p:cmAuthor id="696" name="未知用户301" initials="" lastIdx="0" clrIdx="695"/>
  <p:cmAuthor id="697" name="未知用户302" initials="" lastIdx="0" clrIdx="696"/>
  <p:cmAuthor id="698" name="未知用户303" initials="" lastIdx="0" clrIdx="697"/>
  <p:cmAuthor id="699" name="未知用户304" initials="" lastIdx="0" clrIdx="698"/>
  <p:cmAuthor id="700" name="未知用户305" initials="" lastIdx="0" clrIdx="699"/>
  <p:cmAuthor id="701" name="未知用户306" initials="" lastIdx="0" clrIdx="700"/>
  <p:cmAuthor id="702" name="未知用户222" initials="" lastIdx="0" clrIdx="701"/>
  <p:cmAuthor id="703" name="未知用户224" initials="" lastIdx="0" clrIdx="702"/>
  <p:cmAuthor id="704" name="未知用户332" initials="" lastIdx="0" clrIdx="703"/>
  <p:cmAuthor id="705" name="未知用户309" initials="" lastIdx="0" clrIdx="704"/>
  <p:cmAuthor id="706" name="未知用户310" initials="" lastIdx="0" clrIdx="705"/>
  <p:cmAuthor id="707" name="未知用户311" initials="" lastIdx="0" clrIdx="706"/>
  <p:cmAuthor id="708" name="未知用户312" initials="" lastIdx="0" clrIdx="707"/>
  <p:cmAuthor id="709" name="未知用户313" initials="" lastIdx="0" clrIdx="708"/>
  <p:cmAuthor id="710" name="未知用户335" initials="" lastIdx="0" clrIdx="709"/>
  <p:cmAuthor id="711" name="未知用户316" initials="" lastIdx="0" clrIdx="710"/>
  <p:cmAuthor id="712" name="未知用户277" initials="" lastIdx="0" clrIdx="711"/>
  <p:cmAuthor id="713" name="未知用户278" initials="" lastIdx="0" clrIdx="712"/>
  <p:cmAuthor id="714" name="未知用户272" initials="" lastIdx="0" clrIdx="713"/>
  <p:cmAuthor id="715" name="未知用户273" initials="" lastIdx="0" clrIdx="714"/>
  <p:cmAuthor id="716" name="未知用户279" initials="" lastIdx="0" clrIdx="715"/>
  <p:cmAuthor id="717" name="未知用户233" initials="" lastIdx="0" clrIdx="716"/>
  <p:cmAuthor id="718" name="未知用户229" initials="" lastIdx="0" clrIdx="717"/>
  <p:cmAuthor id="719" name="未知用户234" initials="" lastIdx="0" clrIdx="718"/>
  <p:cmAuthor id="720" name="未知用户274" initials="" lastIdx="0" clrIdx="719"/>
  <p:cmAuthor id="721" name="未知用户236" initials="" lastIdx="0" clrIdx="720"/>
  <p:cmAuthor id="722" name="未知用户280" initials="" lastIdx="0" clrIdx="721"/>
  <p:cmAuthor id="723" name="未知用户238" initials="" lastIdx="0" clrIdx="722"/>
  <p:cmAuthor id="724" name="未知用户239" initials="" lastIdx="0" clrIdx="723"/>
  <p:cmAuthor id="725" name="未知用户240" initials="" lastIdx="0" clrIdx="724"/>
  <p:cmAuthor id="726" name="未知用户241" initials="" lastIdx="0" clrIdx="725"/>
  <p:cmAuthor id="727" name="未知用户242" initials="" lastIdx="0" clrIdx="726"/>
  <p:cmAuthor id="728" name="未知用户243" initials="" lastIdx="0" clrIdx="727"/>
  <p:cmAuthor id="729" name="未知用户244" initials="" lastIdx="0" clrIdx="728"/>
  <p:cmAuthor id="730" name="未知用户245" initials="" lastIdx="0" clrIdx="729"/>
  <p:cmAuthor id="731" name="未知用户246" initials="" lastIdx="0" clrIdx="730"/>
  <p:cmAuthor id="732" name="未知用户247" initials="" lastIdx="0" clrIdx="731"/>
  <p:cmAuthor id="733" name="未知用户248" initials="" lastIdx="0" clrIdx="732"/>
  <p:cmAuthor id="734" name="未知用户249" initials="" lastIdx="0" clrIdx="733"/>
  <p:cmAuthor id="735" name="未知用户250" initials="" lastIdx="0" clrIdx="734"/>
  <p:cmAuthor id="736" name="未知用户251" initials="" lastIdx="0" clrIdx="735"/>
  <p:cmAuthor id="737" name="未知用户252" initials="" lastIdx="0" clrIdx="736"/>
  <p:cmAuthor id="738" name="未知用户253" initials="" lastIdx="0" clrIdx="737"/>
  <p:cmAuthor id="739" name="未知用户254" initials="" lastIdx="0" clrIdx="738"/>
  <p:cmAuthor id="740" name="未知用户255" initials="" lastIdx="0" clrIdx="739"/>
  <p:cmAuthor id="741" name="未知用户256" initials="" lastIdx="0" clrIdx="740"/>
  <p:cmAuthor id="742" name="未知用户257" initials="" lastIdx="0" clrIdx="741"/>
  <p:cmAuthor id="743" name="未知用户258" initials="" lastIdx="0" clrIdx="742"/>
  <p:cmAuthor id="744" name="未知用户259" initials="" lastIdx="0" clrIdx="743"/>
  <p:cmAuthor id="745" name="未知用户260" initials="" lastIdx="0" clrIdx="744"/>
  <p:cmAuthor id="746" name="未知用户275" initials="" lastIdx="0" clrIdx="745"/>
  <p:cmAuthor id="747" name="未知用户276" initials="" lastIdx="0" clrIdx="746"/>
  <p:cmAuthor id="748" name="未知用户263" initials="" lastIdx="0" clrIdx="747"/>
  <p:cmAuthor id="749" name="未知用户264" initials="" lastIdx="0" clrIdx="748"/>
  <p:cmAuthor id="750" name="未知用户265" initials="" lastIdx="0" clrIdx="749"/>
  <p:cmAuthor id="751" name="未知用户266" initials="" lastIdx="0" clrIdx="750"/>
  <p:cmAuthor id="752" name="未知用户267" initials="" lastIdx="0" clrIdx="751"/>
  <p:cmAuthor id="753" name="未知用户268" initials="" lastIdx="0" clrIdx="752"/>
  <p:cmAuthor id="754" name="未知用户269" initials="" lastIdx="0" clrIdx="753"/>
  <p:cmAuthor id="755" name="未知用户270" initials="" lastIdx="0" clrIdx="754"/>
  <p:cmAuthor id="756" name="未知用户193" initials="" lastIdx="0" clrIdx="755"/>
  <p:cmAuthor id="757" name="未知用户195" initials="" lastIdx="0" clrIdx="756"/>
  <p:cmAuthor id="758" name="未知用户196" initials="" lastIdx="0" clrIdx="757"/>
  <p:cmAuthor id="759" name="未知用户358" initials="" lastIdx="0" clrIdx="758"/>
  <p:cmAuthor id="760" name="未知用户359" initials="" lastIdx="0" clrIdx="759"/>
  <p:cmAuthor id="761" name="未知用户360" initials="" lastIdx="0" clrIdx="760"/>
  <p:cmAuthor id="762" name="未知用户361" initials="" lastIdx="0" clrIdx="761"/>
  <p:cmAuthor id="763" name="未知用户364" initials="" lastIdx="0" clrIdx="762"/>
  <p:cmAuthor id="764" name="未知用户288" initials="" lastIdx="0" clrIdx="763"/>
  <p:cmAuthor id="765" name="未知用户297" initials="" lastIdx="0" clrIdx="764"/>
  <p:cmAuthor id="766" name="未知用户298" initials="" lastIdx="0" clrIdx="765"/>
  <p:cmAuthor id="767" name="未知用户307" initials="" lastIdx="0" clrIdx="766"/>
  <p:cmAuthor id="768" name="未知用户308" initials="" lastIdx="0" clrIdx="767"/>
  <p:cmAuthor id="769" name="未知用户315" initials="" lastIdx="0" clrIdx="768"/>
  <p:cmAuthor id="770" name="未知用户317" initials="" lastIdx="0" clrIdx="769"/>
  <p:cmAuthor id="771" name="未知用户329" initials="" lastIdx="0" clrIdx="770"/>
  <p:cmAuthor id="772" name="未知用户333" initials="" lastIdx="0" clrIdx="771"/>
  <p:cmAuthor id="773" name="未知用户334" initials="" lastIdx="0" clrIdx="772"/>
  <p:cmAuthor id="774" name="未知用户340" initials="" lastIdx="0" clrIdx="773"/>
  <p:cmAuthor id="775" name="未知用户341" initials="" lastIdx="0" clrIdx="774"/>
  <p:cmAuthor id="776" name="未知用户342" initials="" lastIdx="0" clrIdx="775"/>
  <p:cmAuthor id="777" name="未知用户343" initials="" lastIdx="0" clrIdx="776"/>
  <p:cmAuthor id="778" name="未知用户344" initials="" lastIdx="0" clrIdx="777"/>
  <p:cmAuthor id="779" name="未知用户345" initials="" lastIdx="0" clrIdx="778"/>
  <p:cmAuthor id="780" name="未知用户365" initials="" lastIdx="0" clrIdx="779"/>
  <p:cmAuthor id="781" name="未知用户366" initials="" lastIdx="0" clrIdx="780"/>
  <p:cmAuthor id="782" name="未知用户367" initials="" lastIdx="0" clrIdx="781"/>
  <p:cmAuthor id="783" name="未知用户368" initials="" lastIdx="0" clrIdx="782"/>
  <p:cmAuthor id="784" name="未知用户403" initials="" lastIdx="0" clrIdx="783"/>
  <p:cmAuthor id="785" name="未知用户402" initials="" lastIdx="0" clrIdx="784"/>
  <p:cmAuthor id="786" name="未知用户379" initials="" lastIdx="0" clrIdx="785"/>
  <p:cmAuthor id="787" name="未知用户380" initials="" lastIdx="0" clrIdx="786"/>
  <p:cmAuthor id="788" name="未知用户405" initials="" lastIdx="0" clrIdx="787"/>
  <p:cmAuthor id="789" name="未知用户382" initials="" lastIdx="0" clrIdx="788"/>
  <p:cmAuthor id="790" name="未知用户383" initials="" lastIdx="0" clrIdx="789"/>
  <p:cmAuthor id="791" name="未知用户384" initials="" lastIdx="0" clrIdx="790"/>
  <p:cmAuthor id="792" name="未知用户385" initials="" lastIdx="0" clrIdx="791"/>
  <p:cmAuthor id="793" name="未知用户386" initials="" lastIdx="0" clrIdx="792"/>
  <p:cmAuthor id="794" name="未知用户387" initials="" lastIdx="0" clrIdx="793"/>
  <p:cmAuthor id="795" name="未知用户388" initials="" lastIdx="0" clrIdx="794"/>
  <p:cmAuthor id="796" name="未知用户411" initials="" lastIdx="0" clrIdx="795"/>
  <p:cmAuthor id="797" name="未知用户389" initials="" lastIdx="0" clrIdx="796"/>
  <p:cmAuthor id="798" name="未知用户390" initials="" lastIdx="0" clrIdx="797"/>
  <p:cmAuthor id="799" name="未知用户391" initials="" lastIdx="0" clrIdx="798"/>
  <p:cmAuthor id="800" name="未知用户392" initials="" lastIdx="0" clrIdx="799"/>
  <p:cmAuthor id="801" name="未知用户393" initials="" lastIdx="0" clrIdx="800"/>
  <p:cmAuthor id="802" name="未知用户394" initials="" lastIdx="0" clrIdx="801"/>
  <p:cmAuthor id="803" name="未知用户395" initials="" lastIdx="0" clrIdx="802"/>
  <p:cmAuthor id="804" name="未知用户396" initials="" lastIdx="0" clrIdx="803"/>
  <p:cmAuthor id="805" name="未知用户406" initials="" lastIdx="0" clrIdx="804"/>
  <p:cmAuthor id="806" name="未知用户397" initials="" lastIdx="0" clrIdx="805"/>
  <p:cmAuthor id="807" name="未知用户407" initials="" lastIdx="0" clrIdx="806"/>
  <p:cmAuthor id="808" name="未知用户398" initials="" lastIdx="0" clrIdx="807"/>
  <p:cmAuthor id="809" name="未知用户399" initials="" lastIdx="0" clrIdx="808"/>
  <p:cmAuthor id="810" name="未知用户400" initials="" lastIdx="0" clrIdx="809"/>
  <p:cmAuthor id="811" name="未知用户401" initials="" lastIdx="0" clrIdx="810"/>
  <p:cmAuthor id="812" name="未知用户420" initials="" lastIdx="0" clrIdx="811"/>
  <p:cmAuthor id="813" name="未知用户421" initials="" lastIdx="0" clrIdx="812"/>
  <p:cmAuthor id="814" name="未知用户422" initials="" lastIdx="0" clrIdx="813"/>
  <p:cmAuthor id="815" name="未知用户423" initials="" lastIdx="0" clrIdx="814"/>
  <p:cmAuthor id="816" name="未知用户424" initials="" lastIdx="0" clrIdx="815"/>
  <p:cmAuthor id="817" name="未知用户419" initials="" lastIdx="0" clrIdx="816"/>
  <p:cmAuthor id="818" name="未知用户425" initials="" lastIdx="0" clrIdx="817"/>
  <p:cmAuthor id="819" name="未知用户426" initials="" lastIdx="0" clrIdx="818"/>
  <p:cmAuthor id="820" name="未知用户427" initials="" lastIdx="0" clrIdx="819"/>
  <p:cmAuthor id="821" name="未知用户428" initials="" lastIdx="0" clrIdx="820"/>
  <p:cmAuthor id="822" name="未知用户429" initials="" lastIdx="0" clrIdx="821"/>
  <p:cmAuthor id="823" name="未知用户430" initials="" lastIdx="0" clrIdx="822"/>
  <p:cmAuthor id="824" name="未知用户431" initials="" lastIdx="0" clrIdx="823"/>
  <p:cmAuthor id="825" name="未知用户432" initials="" lastIdx="0" clrIdx="824"/>
  <p:cmAuthor id="826" name="未知用户433" initials="" lastIdx="0" clrIdx="825"/>
  <p:cmAuthor id="827" name="未知用户434" initials="" lastIdx="0" clrIdx="826"/>
  <p:cmAuthor id="828" name="未知用户435" initials="" lastIdx="0" clrIdx="827"/>
  <p:cmAuthor id="829" name="未知用户436" initials="" lastIdx="0" clrIdx="828"/>
  <p:cmAuthor id="830" name="未知用户437" initials="" lastIdx="0" clrIdx="829"/>
  <p:cmAuthor id="831" name="未知用户438" initials="" lastIdx="0" clrIdx="830"/>
  <p:cmAuthor id="832" name="未知用户417" initials="" lastIdx="0" clrIdx="831"/>
  <p:cmAuthor id="833" name="未知用户439" initials="" lastIdx="0" clrIdx="832"/>
  <p:cmAuthor id="834" name="未知用户440" initials="" lastIdx="0" clrIdx="833"/>
  <p:cmAuthor id="835" name="未知用户441" initials="" lastIdx="0" clrIdx="834"/>
  <p:cmAuthor id="836" name="未知用户442" initials="" lastIdx="0" clrIdx="835"/>
  <p:cmAuthor id="837" name="未知用户443" initials="" lastIdx="0" clrIdx="836"/>
  <p:cmAuthor id="838" name="未知用户444" initials="" lastIdx="0" clrIdx="837"/>
  <p:cmAuthor id="839" name="未知用户445" initials="" lastIdx="0" clrIdx="838"/>
  <p:cmAuthor id="840" name="未知用户446" initials="" lastIdx="0" clrIdx="839"/>
  <p:cmAuthor id="841" name="未知用户447" initials="" lastIdx="0" clrIdx="840"/>
  <p:cmAuthor id="842" name="未知用户448" initials="" lastIdx="0" clrIdx="841"/>
  <p:cmAuthor id="843" name="郭成报" initials="" lastIdx="0" clrIdx="842"/>
  <p:cmAuthor id="844" name="谢静波" initials="" lastIdx="0" clrIdx="843"/>
  <p:cmAuthor id="845" name="zcy" initials="" lastIdx="0" clrIdx="844"/>
  <p:cmAuthor id="846" name="zhang li" initials="" lastIdx="0" clrIdx="845"/>
  <p:cmAuthor id="847" name="崔艳鹏" initials="" lastIdx="0" clrIdx="846"/>
  <p:cmAuthor id="848" name="You Zhou" initials="" lastIdx="0" clrIdx="847"/>
  <p:cmAuthor id="849" name="伟哥" initials="" lastIdx="0" clrIdx="848"/>
  <p:cmAuthor id="850" name="孙 澍" initials="" lastIdx="0" clrIdx="849"/>
  <p:cmAuthor id="851" name="cs" initials="" lastIdx="0" clrIdx="850"/>
  <p:cmAuthor id="852" name="Laptop Go" initials="" lastIdx="0" clrIdx="851"/>
  <p:cmAuthor id="853" name="wfbs" initials="" lastIdx="0" clrIdx="852"/>
  <p:cmAuthor id="854" name="CPIC" initials="" lastIdx="0" clrIdx="853"/>
  <p:cmAuthor id="855" name="zhouyangfan" initials="" lastIdx="0" clrIdx="854"/>
  <p:cmAuthor id="856" name="lijy116" initials="" lastIdx="0" clrIdx="855"/>
  <p:cmAuthor id="857" name="hainan zheng" initials="" lastIdx="0" clrIdx="856"/>
  <p:cmAuthor id="858" name="Eliva Sun" initials="" lastIdx="0" clrIdx="857"/>
  <p:cmAuthor id="859" name="wtt" initials="" lastIdx="0" clrIdx="858"/>
  <p:cmAuthor id="860" name="huangxm31" initials="" lastIdx="0" clrIdx="859"/>
  <p:cmAuthor id="861" name="殷 积波" initials="" lastIdx="0" clrIdx="860"/>
  <p:cmAuthor id="862" name="启浩" initials="" lastIdx="0" clrIdx="861"/>
  <p:cmAuthor id="863" name="袨?嗴?傤?" initials="" lastIdx="0" clrIdx="862"/>
  <p:cmAuthor id="864" name="林玲 郑" initials="" lastIdx="0" clrIdx="863"/>
  <p:cmAuthor id="865" name="554154816@qq.com" initials="" lastIdx="0" clrIdx="864"/>
  <p:cmAuthor id="866" name="未知用户192" initials="" lastIdx="0" clrIdx="865"/>
  <p:cmAuthor id="867" name="志刚 赵" initials="" lastIdx="0" clrIdx="866"/>
  <p:cmAuthor id="868" name="姜秋天" initials="姜" lastIdx="0" clrIdx="867"/>
  <p:cmAuthor id="869" name="湛蓝" initials="湛" lastIdx="0" clrIdx="868"/>
  <p:cmAuthor id="870" name="未知用户219" initials="未" lastIdx="0" clrIdx="869"/>
  <p:cmAuthor id="871" name="未知用户230" initials="未" lastIdx="0" clrIdx="870"/>
  <p:cmAuthor id="872" name="未知用户231" initials="未" lastIdx="0" clrIdx="871"/>
  <p:cmAuthor id="873" name="未知用户232" initials="未" lastIdx="0" clrIdx="872"/>
  <p:cmAuthor id="874" name="未知用户237" initials="未" lastIdx="0" clrIdx="873"/>
  <p:cmAuthor id="875" name="未知用户226" initials="未" lastIdx="0" clrIdx="874"/>
  <p:cmAuthor id="876" name="亚运 曹" initials="亚" lastIdx="0" clrIdx="875"/>
  <p:cmAuthor id="877" name="张正明" initials="张" lastIdx="0" clrIdx="876"/>
  <p:cmAuthor id="878" name="FANG SUN" initials="F" lastIdx="0" clrIdx="877"/>
  <p:cmAuthor id="879" name="富德生命人寿" initials="富" lastIdx="0" clrIdx="878"/>
  <p:cmAuthor id="880" name="袁缘" initials="袁" lastIdx="0" clrIdx="879"/>
  <p:cmAuthor id="881" name="未知用户416" initials="未" lastIdx="0" clrIdx="880"/>
  <p:cmAuthor id="882" name="未知用户404" initials="未" lastIdx="0" clrIdx="881"/>
  <p:cmAuthor id="883" name="未知用户409" initials="未" lastIdx="0" clrIdx="882"/>
  <p:cmAuthor id="884" name="未知用户412" initials="未" lastIdx="0" clrIdx="883"/>
  <p:cmAuthor id="885" name="未知用户413" initials="未" lastIdx="0" clrIdx="884"/>
  <p:cmAuthor id="886" name="未知用户414" initials="未" lastIdx="0" clrIdx="885"/>
  <p:cmAuthor id="887" name="未知用户415" initials="未" lastIdx="0" clrIdx="886"/>
  <p:cmAuthor id="888" name="未知用户215" initials="未" lastIdx="0" clrIdx="887"/>
  <p:cmAuthor id="889" name="未知用户217" initials="未" lastIdx="0" clrIdx="888"/>
  <p:cmAuthor id="890" name="未知用户261" initials="未" lastIdx="0" clrIdx="889"/>
  <p:cmAuthor id="891" name="未知用户371" initials="未" lastIdx="0" clrIdx="890"/>
  <p:cmAuthor id="892" name="未知用户347" initials="未" lastIdx="0" clrIdx="891"/>
  <p:cmAuthor id="893" name="未知用户348" initials="未" lastIdx="0" clrIdx="892"/>
  <p:cmAuthor id="894" name="未知用户286" initials="未" lastIdx="0" clrIdx="893"/>
  <p:cmAuthor id="895" name="未知用户373" initials="未" lastIdx="0" clrIdx="894"/>
  <p:cmAuthor id="896" name="未知用户350" initials="未" lastIdx="0" clrIdx="895"/>
  <p:cmAuthor id="897" name="未知用户218" initials="未" lastIdx="0" clrIdx="896"/>
  <p:cmAuthor id="898" name="未知用户352" initials="未" lastIdx="0" clrIdx="897"/>
  <p:cmAuthor id="899" name="未知用户353" initials="未" lastIdx="0" clrIdx="898"/>
  <p:cmAuthor id="900" name="未知用户354" initials="未" lastIdx="0" clrIdx="899"/>
  <p:cmAuthor id="901" name="未知用户355" initials="未" lastIdx="0" clrIdx="900"/>
  <p:cmAuthor id="902" name="未知用户378" initials="未" lastIdx="0" clrIdx="901"/>
  <p:cmAuthor id="903" name="未知用户357" initials="未" lastIdx="0" clrIdx="902"/>
  <p:cmAuthor id="904" name="未知用户362" initials="未" lastIdx="0" clrIdx="903"/>
  <p:cmAuthor id="905" name="未知用户363" initials="未" lastIdx="0" clrIdx="904"/>
  <p:cmAuthor id="906" name="未知用户374" initials="未" lastIdx="0" clrIdx="905"/>
  <p:cmAuthor id="907" name="未知用户375" initials="未" lastIdx="0" clrIdx="906"/>
  <p:cmAuthor id="908" name="未知用户369" initials="未" lastIdx="0" clrIdx="907"/>
  <p:cmAuthor id="909" name="未知用户376" initials="未" lastIdx="0" clrIdx="908"/>
  <p:cmAuthor id="910" name="未知用户377" initials="未" lastIdx="0" clrIdx="909"/>
  <p:cmAuthor id="911" name="未知用户372" initials="未" lastIdx="0" clrIdx="910"/>
  <p:cmAuthor id="912" name="Xzjd" initials="X" lastIdx="0" clrIdx="911"/>
  <p:cmAuthor id="913" name="未知用户466" initials="未" lastIdx="0" clrIdx="912"/>
  <p:cmAuthor id="914" name="未知用户460" initials="未" lastIdx="0" clrIdx="913"/>
  <p:cmAuthor id="915" name="未知用户454" initials="未" lastIdx="0" clrIdx="914"/>
  <p:cmAuthor id="916" name="未知用户461" initials="未" lastIdx="0" clrIdx="915"/>
  <p:cmAuthor id="917" name="未知用户455" initials="未" lastIdx="0" clrIdx="916"/>
  <p:cmAuthor id="918" name="未知用户462" initials="未" lastIdx="0" clrIdx="917"/>
  <p:cmAuthor id="919" name="未知用户465" initials="未" lastIdx="0" clrIdx="918"/>
  <p:cmAuthor id="920" name="欣" initials="欣" lastIdx="0" clrIdx="919"/>
  <p:cmAuthor id="921" name="古月" initials="古" lastIdx="0" clrIdx="920"/>
  <p:cmAuthor id="922" name="W" initials="W" lastIdx="0" clrIdx="921"/>
  <p:cmAuthor id="923" name="桃桃多肉" initials="桃" lastIdx="0" clrIdx="922"/>
  <p:cmAuthor id="924" name="陌雨" initials="陌" lastIdx="0" clrIdx="923"/>
  <p:cmAuthor id="925" name="微光。半暖" initials="微" lastIdx="0" clrIdx="924"/>
  <p:cmAuthor id="926" name="惠风和畅" initials="惠" lastIdx="0" clrIdx="925"/>
  <p:cmAuthor id="927" name="山野书匠" initials="山" lastIdx="0" clrIdx="926"/>
  <p:cmAuthor id="928" name="王不留" initials="王" lastIdx="0" clrIdx="927"/>
  <p:cmAuthor id="929" name="w" initials="w" lastIdx="0" clrIdx="928"/>
  <p:cmAuthor id="930" name="WPS_1636466476" initials="W" lastIdx="0" clrIdx="929"/>
  <p:cmAuthor id="931" name="桑代克的猫" initials="桑" lastIdx="0" clrIdx="930"/>
  <p:cmAuthor id="932" name="淡如秋水" initials="淡" lastIdx="0" clrIdx="931"/>
  <p:cmAuthor id="933" name="WPS_1645105195" initials="W" lastIdx="0" clrIdx="932"/>
  <p:cmAuthor id="934" name="怪咖不怪他" initials="怪" lastIdx="0" clrIdx="933"/>
  <p:cmAuthor id="935" name="梅梅" initials="梅" lastIdx="0" clrIdx="934"/>
  <p:cmAuthor id="936" name="雅雅" initials="雅" lastIdx="0" clrIdx="935"/>
  <p:cmAuthor id="937" name="PROMSING" initials="P" lastIdx="0" clrIdx="936"/>
  <p:cmAuthor id="938" name="MAYO" initials="M" lastIdx="0" clrIdx="937"/>
  <p:cmAuthor id="939" name="江雨纾0505" initials="" lastIdx="0" clrIdx="938"/>
  <p:cmAuthor id="940" name="王习习" initials="王" lastIdx="0" clrIdx="939"/>
  <p:cmAuthor id="941" name="Admin" initials="A" lastIdx="0" clrIdx="940"/>
  <p:cmAuthor id="942" name="奋马扬鞭" initials="奋" lastIdx="0" clrIdx="941"/>
  <p:cmAuthor id="943" name="未知用户8" initials="未知用户8" lastIdx="0" clrIdx="942"/>
  <p:cmAuthor id="944" name="hongyue" initials="h" lastIdx="0" clrIdx="943"/>
  <p:cmAuthor id="945" name="pangyt" initials="p" lastIdx="0" clrIdx="944"/>
  <p:cmAuthor id="946" name="easonyoun" initials="e" lastIdx="0" clrIdx="945"/>
  <p:cmAuthor id="947" name="tplife" initials="t" lastIdx="0" clrIdx="946"/>
  <p:cmAuthor id="948" name="lindongjiangzhi" initials="l" lastIdx="0" clrIdx="947"/>
  <p:cmAuthor id="949" name="houyanan21" initials="h" lastIdx="0" clrIdx="948"/>
  <p:cmAuthor id="950" name="yinzhu wangyinzhu" initials="yw" lastIdx="0" clrIdx="949"/>
  <p:cmAuthor id="951" name="GHOST" initials="G" lastIdx="0" clrIdx="950"/>
  <p:cmAuthor id="952" name="赵立英" initials="赵" lastIdx="0" clrIdx="951"/>
  <p:cmAuthor id="953" name="东凤中学" initials="" lastIdx="0" clrIdx="952"/>
  <p:cmAuthor id="954" name="马文超" initials="马" lastIdx="0" clrIdx="953"/>
  <p:cmAuthor id="955" name="my_dj" initials="m" lastIdx="0" clrIdx="954"/>
  <p:cmAuthor id="956" name="maweiquan" initials="m" lastIdx="0" clrIdx="955"/>
  <p:cmAuthor id="957" name="yiwei zhu" initials="" lastIdx="0" clrIdx="956"/>
  <p:cmAuthor id="958" name="catlaohu" initials="" lastIdx="0" clrIdx="957"/>
  <p:cmAuthor id="959" name="未知用户351" initials="未" lastIdx="0" clrIdx="958"/>
  <p:cmAuthor id="960" name="laovno" initials="l" lastIdx="0" clrIdx="959"/>
  <p:cmAuthor id="961" name="WPS_1368765041" initials="W" lastIdx="0" clrIdx="960"/>
  <p:cmAuthor id="962" name="24979" initials="2" lastIdx="0" clrIdx="961"/>
  <p:cmAuthor id="963" name="沉潜" initials="沉" lastIdx="0" clrIdx="962"/>
  <p:cmAuthor id="964" name="Sky123.Org" initials="S" lastIdx="0" clrIdx="963"/>
  <p:cmAuthor id="965" name="hedda" initials="h" lastIdx="0" clrIdx="964"/>
  <p:cmAuthor id="966" name="梦南 徐" initials="梦南" lastIdx="0" clrIdx="965"/>
  <p:cmAuthor id="967" name="秋石榴" initials="秋" lastIdx="0" clrIdx="966"/>
  <p:cmAuthor id="968" name="AutoBVT" initials="A" lastIdx="0" clrIdx="967"/>
  <p:cmAuthor id="969" name="449030419@qq.com" initials="4" lastIdx="0" clrIdx="968"/>
  <p:cmAuthor id="970" name="lgp" initials="l" lastIdx="0" clrIdx="969"/>
  <p:cmAuthor id="971" name="吕永朋" initials="吕" lastIdx="0" clrIdx="970"/>
  <p:cmAuthor id="972" name="不灰心骑士" initials="不" lastIdx="0" clrIdx="971"/>
  <p:cmAuthor id="973" name="李寄思" initials="李" lastIdx="0" clrIdx="972"/>
  <p:cmAuthor id="974" name="张逸晨" initials="张" lastIdx="0" clrIdx="973"/>
  <p:cmAuthor id="975" name="雨林木风" initials="雨" lastIdx="0" clrIdx="974"/>
  <p:cmAuthor id="976" name="guoge" initials="g" lastIdx="0" clrIdx="975"/>
  <p:cmAuthor id="977" name="exfeng" initials="e" lastIdx="0" clrIdx="976"/>
  <p:cmAuthor id="978" name="Office" initials="O" lastIdx="0" clrIdx="977"/>
  <p:cmAuthor id="979" name="张妍" initials="张" lastIdx="0" clrIdx="978"/>
  <p:cmAuthor id="980" name="季玉洁" initials="季" lastIdx="0" clrIdx="979"/>
  <p:cmAuthor id="981" name="未知用户370" initials="" lastIdx="0" clrIdx="980"/>
  <p:cmAuthor id="982" name="宋 歌" initials="宋" lastIdx="0" clrIdx="981"/>
  <p:cmAuthor id="983" name="16231" initials="" lastIdx="0" clrIdx="982"/>
  <p:cmAuthor id="984" name="kh12" initials="" lastIdx="0" clrIdx="983"/>
  <p:cmAuthor id="985" name="Taylor Hartwell" initials="TH [6]" lastIdx="0" clrIdx="984"/>
  <p:cmAuthor id="986" name="贡叶俊" initials="贡叶俊" lastIdx="0" clrIdx="985"/>
  <p:cmAuthor id="987" name="李永宾" initials="李永宾" lastIdx="0" clrIdx="986"/>
  <p:cmAuthor id="988" name="jh" initials="j" lastIdx="0" clrIdx="987"/>
  <p:cmAuthor id="989" name="未知用户16" initials="" lastIdx="0" clrIdx="988"/>
  <p:cmAuthor id="990" name="未知用户17" initials="" lastIdx="0" clrIdx="989"/>
  <p:cmAuthor id="991" name="Shuyan Mu" initials="SM" lastIdx="0" clrIdx="990"/>
  <p:cmAuthor id="992" name="实习生_严政宇" initials="" lastIdx="0" clrIdx="991"/>
  <p:cmAuthor id="993" name="nong" initials="" lastIdx="0" clrIdx="992"/>
  <p:cmAuthor id="994" name="王 林" initials="王" lastIdx="0" clrIdx="993"/>
  <p:cmAuthor id="995" name="徐沛慧" initials="" lastIdx="0" clrIdx="994"/>
  <p:cmAuthor id="996" name="Microsoft Office User" initials="MOU" lastIdx="0" clrIdx="995"/>
  <p:cmAuthor id="997" name="戴尔" initials="戴" lastIdx="0" clrIdx="996"/>
  <p:cmAuthor id="998" name="云玖瑶" initials="云" lastIdx="0" clrIdx="997"/>
  <p:cmAuthor id="999" name="GAOYUE gaoyue" initials="Gg" lastIdx="0" clrIdx="998"/>
  <p:cmAuthor id="1000" name="LEE" initials="L" lastIdx="0" clrIdx="999"/>
  <p:cmAuthor id="1001" name="grace" initials="" lastIdx="0" clrIdx="1000"/>
  <p:cmAuthor id="1002" name="宋 祖娟" initials="宋" lastIdx="0" clrIdx="1001"/>
  <p:cmAuthor id="1003" name="zz7905" initials="z" lastIdx="0" clrIdx="1002"/>
  <p:cmAuthor id="1004" name="gmq" initials="g" lastIdx="0" clrIdx="1003"/>
  <p:cmAuthor id="1005" name="HaoshuaiWu" initials="" lastIdx="0" clrIdx="1004"/>
  <p:cmAuthor id="1006" name="xb21cn" initials="x" lastIdx="0" clrIdx="1005"/>
  <p:cmAuthor id="1007" name="杨文举" initials="杨" lastIdx="0" clrIdx="1006"/>
  <p:cmAuthor id="1008" name="chenzhuyao" initials="c" lastIdx="0" clrIdx="1007"/>
  <p:cmAuthor id="1009" name="chuyi" initials="c" lastIdx="0" clrIdx="1008"/>
  <p:cmAuthor id="1010" name="ҧǿ" initials="Y" lastIdx="0" clrIdx="1009"/>
  <p:cmAuthor id="1011" name="xiao" initials="" lastIdx="0" clrIdx="1010"/>
  <p:cmAuthor id="1012" name="13401" initials="" lastIdx="0" clrIdx="1011"/>
  <p:cmAuthor id="1013" name="mac" initials="m" lastIdx="0" clrIdx="1012"/>
  <p:cmAuthor id="1014" name="13435242627" initials="1" lastIdx="0" clrIdx="1013"/>
  <p:cmAuthor id="1015" name="wangmiaomiao" initials="w" lastIdx="0" clrIdx="1014"/>
  <p:cmAuthor id="1016" name="liu jun" initials="lj" lastIdx="0" clrIdx="1015"/>
  <p:cmAuthor id="1017" name="huawei" initials="h" lastIdx="0" clrIdx="1016"/>
  <p:cmAuthor id="1018" name="乐胜中学微机室" initials="乐" lastIdx="0" clrIdx="1017"/>
  <p:cmAuthor id="1019" name="s" initials="s" lastIdx="0" clrIdx="1018"/>
  <p:cmAuthor id="1020" name="shen yajuan" initials="sy" lastIdx="0" clrIdx="1019"/>
  <p:cmAuthor id="1021" name="xjj" initials="x" lastIdx="0" clrIdx="1020"/>
  <p:cmAuthor id="1022" name="Wang N.D" initials="WN" lastIdx="0" clrIdx="1021"/>
  <p:cmAuthor id="1023" name="Boiling Bao" initials="BB" lastIdx="0" clrIdx="1022"/>
  <p:cmAuthor id="1024" name="LENOVO" initials="L" lastIdx="0" clrIdx="1023"/>
  <p:cmAuthor id="1025" name="asus" initials="a" lastIdx="0" clrIdx="1024"/>
  <p:cmAuthor id="1026" name="崔冶鸣（内蒙古英才管培生）" initials="崔" lastIdx="0" clrIdx="1025"/>
  <p:cmAuthor id="1027" name="张洁01-lhq" initials="张" lastIdx="0" clrIdx="1026"/>
  <p:cmAuthor id="1028" name="yadon" initials="y" lastIdx="0" clrIdx="1027"/>
  <p:cmAuthor id="1029" name="yvette" initials="y" lastIdx="0" clrIdx="1028"/>
  <p:cmAuthor id="1030" name="JCYZ-JSJ" initials="J" lastIdx="0" clrIdx="1029"/>
  <p:cmAuthor id="1031" name="Honey.Mengcz" initials="H" lastIdx="0" clrIdx="1030"/>
  <p:cmAuthor id="1032" name="熊仪_aYju7RJj" initials="熊" lastIdx="0" clrIdx="1031"/>
  <p:cmAuthor id="1033" name="yifei" initials="y" lastIdx="0" clrIdx="1032"/>
  <p:cmAuthor id="1034" name="ADMIN" initials="A" lastIdx="0" clrIdx="1033"/>
  <p:cmAuthor id="1035" name="zhouzean" initials="z" lastIdx="0" clrIdx="1034"/>
  <p:cmAuthor id="1036" name="李鹏飞_6bQfzI3a" initials="李" lastIdx="0" clrIdx="1035"/>
  <p:cmAuthor id="1037" name="李晓菲_MZFnUzi6" initials="李" lastIdx="0" clrIdx="1036"/>
  <p:cmAuthor id="1038" name="小珞_QjMfU7FR" initials="小" lastIdx="0" clrIdx="1037"/>
  <p:cmAuthor id="1039" name="819356021@qq.com" initials="8" lastIdx="0" clrIdx="1038"/>
  <p:cmAuthor id="1040" name="pengsu" initials="p" lastIdx="0" clrIdx="1039"/>
  <p:cmAuthor id="1041" name="xuqing" initials="" lastIdx="0" clrIdx="1040"/>
  <p:cmAuthor id="1042" name="minty minty" initials="" lastIdx="0" clrIdx="1041"/>
  <p:cmAuthor id="1043" name="1 mac" initials="" lastIdx="0" clrIdx="1042"/>
  <p:cmAuthor id="1044" name="宋春华" initials="" lastIdx="0" clrIdx="1043"/>
  <p:cmAuthor id="1045" name="lixiaosong" initials="" lastIdx="0" clrIdx="1044"/>
  <p:cmAuthor id="1046" name="未知用户78" initials="" lastIdx="0" clrIdx="1045"/>
  <p:cmAuthor id="1047" name="yanqiqi-lgd" initials="" lastIdx="0" clrIdx="1046"/>
  <p:cmAuthor id="1048" name="番茄花园" initials="" lastIdx="0" clrIdx="1047"/>
  <p:cmAuthor id="1049" name="caoyq0624" initials="" lastIdx="0" clrIdx="1048"/>
  <p:cmAuthor id="1050" name="Q Q" initials="" lastIdx="0" clrIdx="1049"/>
  <p:cmAuthor id="1051" name="柳 先涛" initials="" lastIdx="0" clrIdx="1050"/>
  <p:cmAuthor id="1052" name="未知用户19" initials="" lastIdx="0" clrIdx="1051"/>
  <p:cmAuthor id="1053" name="hy-tkyl" initials="" lastIdx="0" clrIdx="1052"/>
  <p:cmAuthor id="1054" name="岳文甲" initials="" lastIdx="0" clrIdx="1053"/>
  <p:cmAuthor id="1055" name="吕震" initials="" lastIdx="0" clrIdx="1054"/>
  <p:cmAuthor id="1056" name="吴岩" initials="" lastIdx="0" clrIdx="1055"/>
  <p:cmAuthor id="1057" name="Windows" initials="" lastIdx="0" clrIdx="1056"/>
  <p:cmAuthor id="1058" name="松 李" initials="" lastIdx="0" clrIdx="1057"/>
  <p:cmAuthor id="1059" name="孙现民" initials="" lastIdx="0" clrIdx="1058"/>
  <p:cmAuthor id="1060" name="柯 少鹏" initials="" lastIdx="0" clrIdx="1059"/>
  <p:cmAuthor id="1061" name="韩冰" initials="" lastIdx="0" clrIdx="1060"/>
  <p:cmAuthor id="1062" name="ZZC" initials="" lastIdx="0" clrIdx="1061"/>
  <p:cmAuthor id="1063" name="吕 阔" initials="" lastIdx="0" clrIdx="1062"/>
  <p:cmAuthor id="1064" name="ozg106" initials="" lastIdx="0" clrIdx="1063"/>
  <p:cmAuthor id="1065" name="正确教育 教研张老师" initials="正" lastIdx="0" clrIdx="1064"/>
  <p:cmAuthor id="1066" name="Picc" initials="" lastIdx="0" clrIdx="1065"/>
  <p:cmAuthor id="1067" name="Thinkpad" initials="T" lastIdx="0" clrIdx="1066"/>
  <p:cmAuthor id="1068" name="孙 同滨" initials="孙" lastIdx="0" clrIdx="1067"/>
  <p:cmAuthor id="1069" name="MING QIU" initials="MQ" lastIdx="0" clrIdx="1068"/>
  <p:cmAuthor id="1070" name="WPS" initials="W" lastIdx="0" clrIdx="1069"/>
  <p:cmAuthor id="1071" name="草原狼" initials="草" lastIdx="0" clrIdx="1070"/>
  <p:cmAuthor id="1072" name="启迪 滕" initials="启滕" lastIdx="0" clrIdx="1071"/>
  <p:cmAuthor id="1073" name="lhj_8" initials="l" lastIdx="0" clrIdx="1072"/>
  <p:cmAuthor id="1074" name="Micorosoft" initials="M" lastIdx="0" clrIdx="1073"/>
  <p:cmAuthor id="1075" name="看了又看" initials="看" lastIdx="0" clrIdx="1074"/>
  <p:cmAuthor id="1076" name="小城雅韵" initials="小" lastIdx="0" clrIdx="1075"/>
  <p:cmAuthor id="1077" name="北国风光" initials="北" lastIdx="0" clrIdx="1076"/>
  <p:cmAuthor id="1078" name="给七创社寄刀片" initials="给" lastIdx="0" clrIdx="1077"/>
  <p:cmAuthor id="1079" name="距离。。" initials="距" lastIdx="0" clrIdx="1078"/>
  <p:cmAuthor id="1080" name="丑得哭" initials="丑" lastIdx="0" clrIdx="1079"/>
  <p:cmAuthor id="1081" name="会员" initials="会员" lastIdx="0" clrIdx="1080"/>
  <p:cmAuthor id="1082" name="CommUser" initials="C" lastIdx="0" clrIdx="1081"/>
  <p:cmAuthor id="1083" name="lin sun" initials="l" lastIdx="0" clrIdx="1082"/>
  <p:cmAuthor id="1084" name="一中" initials="一" lastIdx="0" clrIdx="1083"/>
  <p:cmAuthor id="1085" name="  empty.," initials=" " lastIdx="0" clrIdx="1084"/>
  <p:cmAuthor id="1086" name="Abel" initials="A" lastIdx="0" clrIdx="1085"/>
  <p:cmAuthor id="1087" name="THNoteBook" initials="T" lastIdx="0" clrIdx="1086"/>
  <p:cmAuthor id="1088" name="niruoxi" initials="n" lastIdx="0" clrIdx="1087"/>
  <p:cmAuthor id="1089" name="周 小平" initials="周" lastIdx="0" clrIdx="1088"/>
  <p:cmAuthor id="1090" name="涅炎" initials="涅" lastIdx="0" clrIdx="1089"/>
  <p:cmAuthor id="1091" name="qiu" initials="q" lastIdx="0" clrIdx="1090"/>
  <p:cmAuthor id="1092" name="19240" initials="1" lastIdx="0" clrIdx="1091"/>
  <p:cmAuthor id="1093" name="husiqi" initials="h" lastIdx="0" clrIdx="1092"/>
  <p:cmAuthor id="1094" name="禾 泡芙" initials="禾泡" lastIdx="0" clrIdx="1093"/>
  <p:cmAuthor id="1095" name="Ying" initials="Y" lastIdx="0" clrIdx="1094"/>
  <p:cmAuthor id="1096" name="neal" initials="neal" lastIdx="0" clrIdx="1095"/>
  <p:cmAuthor id="1097" name="LXS" initials="L" lastIdx="0" clrIdx="1096"/>
  <p:cmAuthor id="1098" name="14983" initials="1" lastIdx="0" clrIdx="1097"/>
  <p:cmAuthor id="1099" name="小鱼" initials="小" lastIdx="0" clrIdx="1098"/>
  <p:cmAuthor id="1100" name="王大志" initials="王" lastIdx="0" clrIdx="1099"/>
  <p:cmAuthor id="1101" name="殘夢" initials="殘" lastIdx="0" clrIdx="1100"/>
  <p:cmAuthor id="1102" name="16587" initials="1" lastIdx="0" clrIdx="1101"/>
  <p:cmAuthor id="1103" name="浦公英" initials="浦" lastIdx="0" clrIdx="1102"/>
  <p:cmAuthor id="1104" name="wps" initials="Admin" lastIdx="0" clrIdx="1103"/>
  <p:cmAuthor id="1105" name="失焦" initials="失" lastIdx="0" clrIdx="1104"/>
  <p:cmAuthor id="1106" name="lixinru" initials="l" lastIdx="0" clrIdx="1105"/>
  <p:cmAuthor id="1107" name="郑籍强" initials="郑" lastIdx="0" clrIdx="1106"/>
  <p:cmAuthor id="1108" name="trg" initials="t" lastIdx="0" clrIdx="1107"/>
  <p:cmAuthor id="1109" name="wangli" initials="" lastIdx="0" clrIdx="1108"/>
  <p:cmAuthor id="1110" name="八九年" initials="" lastIdx="0" clrIdx="1109"/>
  <p:cmAuthor id="1111" name="未知用户14" initials="未知用户14" lastIdx="0" clrIdx="1110"/>
  <p:cmAuthor id="1112" name="未知用户15" initials="未知用户15" lastIdx="0" clrIdx="1111"/>
  <p:cmAuthor id="1113" name="未知用户20" initials="未知用户20" lastIdx="0" clrIdx="1112"/>
  <p:cmAuthor id="1114" name="未知用户21" initials="未知用户21" lastIdx="0" clrIdx="1113"/>
  <p:cmAuthor id="1115" name="未知用户22" initials="未知用户22" lastIdx="0" clrIdx="1114"/>
  <p:cmAuthor id="1116" name="未知用户24" initials="未知用户24" lastIdx="0" clrIdx="1115"/>
  <p:cmAuthor id="1117" name="chuen" initials="chuen" lastIdx="0" clrIdx="1116"/>
  <p:cmAuthor id="1118" name="a" initials="a" lastIdx="0" clrIdx="1117"/>
  <p:cmAuthor id="1119" name="Microsoft 帐户" initials="M帐" lastIdx="0" clrIdx="1118"/>
  <p:cmAuthor id="1120" name="wangn" initials="w" lastIdx="0" clrIdx="1119"/>
  <p:cmAuthor id="1121" name="JWLGZQ" initials="J" lastIdx="0" clrIdx="1120"/>
  <p:cmAuthor id="1122" name="qyy111" initials="q" lastIdx="0" clrIdx="1121"/>
  <p:cmAuthor id="1123" name="edu" initials="e" lastIdx="0" clrIdx="1122"/>
  <p:cmAuthor id="1124" name="YMXD" initials="Y" lastIdx="0" clrIdx="1123"/>
  <p:cmAuthor id="1125" name="TL" initials="T" lastIdx="0" clrIdx="1124"/>
  <p:cmAuthor id="1126" name="MM" initials="" lastIdx="0" clrIdx="1125"/>
  <p:cmAuthor id="1127" name="凯莉 刘" initials="凯刘" lastIdx="0" clrIdx="1126"/>
  <p:cmAuthor id="1128" name="lj" initials="l" lastIdx="0" clrIdx="1127"/>
  <p:cmAuthor id="1129" name="剑气永存" initials="剑" lastIdx="0" clrIdx="1128"/>
  <p:cmAuthor id="1130" name="huaqinfen" initials="h" lastIdx="0" clrIdx="1129"/>
  <p:cmAuthor id="1131" name="-Du伟" initials="-" lastIdx="0" clrIdx="1130"/>
  <p:cmAuthor id="1132" name="40511" initials="4" lastIdx="0" clrIdx="1131"/>
  <p:cmAuthor id="1133" name="jkizgtrq" initials="j" lastIdx="0" clrIdx="1132"/>
  <p:cmAuthor id="1134" name="扬才君" initials="扬" lastIdx="0" clrIdx="1133"/>
  <p:cmAuthor id="1135" name="32126" initials="3" lastIdx="0" clrIdx="1134"/>
  <p:cmAuthor id="1136" name="12427" initials="" lastIdx="0" clrIdx="1135"/>
  <p:cmAuthor id="1137" name="孙文纯" initials="孙文纯" lastIdx="0" clrIdx="1136"/>
  <p:cmAuthor id="1138" name="zhangxianyu" initials="z" lastIdx="0" clrIdx="1137"/>
  <p:cmAuthor id="1139" name="人间值得" initials="人" lastIdx="0" clrIdx="1138"/>
  <p:cmAuthor id="1140" name="κiζs_緈鍢" initials="κ" lastIdx="0" clrIdx="1139"/>
  <p:cmAuthor id="1141" name="qwe" initials="q" lastIdx="0" clrIdx="1140"/>
  <p:cmAuthor id="1142" name="志龙 姜" initials="志" lastIdx="0" clrIdx="1141"/>
  <p:cmAuthor id="1143" name="tf" initials="t" lastIdx="0" clrIdx="1142"/>
  <p:cmAuthor id="1144" name="air" initials="a" lastIdx="0" clrIdx="1143"/>
  <p:cmAuthor id="1145" name="紫丹 徐" initials="紫丹" lastIdx="0" clrIdx="1144"/>
  <p:cmAuthor id="1146" name="86134" initials="8" lastIdx="0" clrIdx="1145"/>
  <p:cmAuthor id="1147" name="钟秋燕" initials="钟" lastIdx="0" clrIdx="1146"/>
  <p:cmAuthor id="1148" name="zangshichen" initials="z" lastIdx="0" clrIdx="1147"/>
  <p:cmAuthor id="1149" name="高正老师" initials="gaozheng" lastIdx="0" clrIdx="1148"/>
  <p:cmAuthor id="1150" name="Zhang" initials="Z" lastIdx="0" clrIdx="1149"/>
  <p:cmAuthor id="1151" name="hxj" initials="h" lastIdx="0" clrIdx="1150"/>
  <p:cmAuthor id="1152" name="幸兴" initials="幸" lastIdx="0" clrIdx="1151"/>
  <p:cmAuthor id="1153" name="yyyaogd@126.com" initials="y" lastIdx="0" clrIdx="1152"/>
  <p:cmAuthor id="1154" name="wxg_b" initials="w" lastIdx="0" clrIdx="1153"/>
  <p:cmAuthor id="1155" name="17122" initials="1" lastIdx="0" clrIdx="1154"/>
  <p:cmAuthor id="1156" name="陈洁" initials="" lastIdx="0" clrIdx="1155"/>
  <p:cmAuthor id="1157" name="SmilingGirl" initials="S" lastIdx="0" clrIdx="1156"/>
  <p:cmAuthor id="1158" name="leaf" initials="l" lastIdx="0" clrIdx="1157"/>
  <p:cmAuthor id="1159" name="ZYYZ-001" initials="Z" lastIdx="0" clrIdx="1158"/>
  <p:cmAuthor id="1160" name="傅君彦" initials="傅" lastIdx="0" clrIdx="1159"/>
  <p:cmAuthor id="1161" name="易风晴" initials="易" lastIdx="0" clrIdx="1160"/>
  <p:cmAuthor id="1162" name="liang" initials="l" lastIdx="0" clrIdx="1161"/>
  <p:cmAuthor id="1163" name="dt" initials="d" lastIdx="0" clrIdx="1162"/>
  <p:cmAuthor id="1164" name="19140" initials="1" lastIdx="0" clrIdx="1163"/>
  <p:cmAuthor id="1165" name="wuqiong" initials="w" lastIdx="0" clrIdx="1164"/>
  <p:cmAuthor id="1166" name="raoyinhai" initials="r" lastIdx="0" clrIdx="1165"/>
  <p:cmAuthor id="1167" name="Wei" initials="2" lastIdx="0" clrIdx="1166"/>
  <p:cmAuthor id="1168" name="振威 郑" initials="振威" lastIdx="0" clrIdx="1167"/>
  <p:cmAuthor id="1169" name="Lindsay Berg" initials="L" lastIdx="0" clrIdx="1168"/>
  <p:cmAuthor id="1170" name="Chris Wells" initials="C" lastIdx="0" clrIdx="1169"/>
  <p:cmAuthor id="1171" name="Karri Alexion-Tiernan" initials="K" lastIdx="0" clrIdx="1170"/>
  <p:cmAuthor id="1172" name="Jerome BESTEL" initials="J" lastIdx="0" clrIdx="1171"/>
  <p:cmAuthor id="1173" name="橘子 设计" initials="橘子" lastIdx="0" clrIdx="1172"/>
  <p:cmAuthor id="1174" name="Mac" initials="M" lastIdx="0" clrIdx="1173"/>
  <p:cmAuthor id="1175" name="一点 设计" initials="一点" lastIdx="0" clrIdx="1174"/>
  <p:cmAuthor id="1176" name="王凌燕" initials="a" lastIdx="0" clrIdx="1175"/>
  <p:cmAuthor id="1177" name="游同学" initials="游" lastIdx="0" clrIdx="1176"/>
  <p:cmAuthor id="1178" name="Ju Jack" initials="JJ" lastIdx="0" clrIdx="1177"/>
  <p:cmAuthor id="1179" name="佳佳" initials="佳" lastIdx="0" clrIdx="1178"/>
  <p:cmAuthor id="1180" name="王 利雪" initials="王" lastIdx="0" clrIdx="1179"/>
  <p:cmAuthor id="1181" name="10945" initials="1" lastIdx="0" clrIdx="1180"/>
  <p:cmAuthor id="1182" name="孙 云蝶" initials="孙" lastIdx="0" clrIdx="1181"/>
  <p:cmAuthor id="1183" name="毋 倩茹" initials="毋" lastIdx="0" clrIdx="1182"/>
  <p:cmAuthor id="1184" name="g yw" initials="gy" lastIdx="0" clrIdx="1183"/>
  <p:cmAuthor id="1185" name="86183" initials="" lastIdx="0" clrIdx="1184"/>
  <p:cmAuthor id="1186" name="NI" initials="N" lastIdx="0" clrIdx="1185"/>
  <p:cmAuthor id="1187" name="茶糜恋雨" initials="茶" lastIdx="0" clrIdx="1186"/>
  <p:cmAuthor id="1188" name="永菊 张" initials="永菊" lastIdx="0" clrIdx="1187"/>
  <p:cmAuthor id="1189" name="SkyUN.Org" initials="S" lastIdx="0" clrIdx="1188"/>
  <p:cmAuthor id="1190" name="GXL" initials="G" lastIdx="0" clrIdx="1189"/>
  <p:cmAuthor id="1191" name="test" initials="t" lastIdx="0" clrIdx="1190"/>
  <p:cmAuthor id="1192" name="FOR FOREVER" initials="F" lastIdx="0" clrIdx="1191"/>
  <p:cmAuthor id="1193" name="hasee" initials="h" lastIdx="0" clrIdx="1192"/>
  <p:cmAuthor id="1194" name="蔡建瑞" initials="蔡" lastIdx="0" clrIdx="1193"/>
  <p:cmAuthor id="1195" name="001" initials="0" lastIdx="0" clrIdx="1194"/>
  <p:cmAuthor id="1196" name="qqq" initials="q" lastIdx="0" clrIdx="1195"/>
  <p:cmAuthor id="1197" name="hsl" initials="h" lastIdx="0" clrIdx="1196"/>
  <p:cmAuthor id="1198" name="sjh" initials="s" lastIdx="0" clrIdx="1197"/>
  <p:cmAuthor id="1199" name="ch138" initials="c" lastIdx="0" clrIdx="1198"/>
  <p:cmAuthor id="1200" name="皮皮xia" initials="皮" lastIdx="0" clrIdx="1199"/>
  <p:cmAuthor id="1201" name="秀儿" initials="秀" lastIdx="0" clrIdx="1200"/>
  <p:cmAuthor id="1202" name="潜望南溟" initials="潜" lastIdx="0" clrIdx="1201"/>
  <p:cmAuthor id="1203" name="爱妮儿" initials="爱" lastIdx="0" clrIdx="1202"/>
  <p:cmAuthor id="1204" name="岩头寨六英子" initials="岩" lastIdx="0" clrIdx="1203"/>
  <p:cmAuthor id="1205" name="小韩" initials="小" lastIdx="0" clrIdx="1204"/>
  <p:cmAuthor id="1206" name="PHILIPS" initials="P" lastIdx="0" clrIdx="1205"/>
  <p:cmAuthor id="1207" name="cookiemr" initials="c" lastIdx="0" clrIdx="1206"/>
  <p:cmAuthor id="1208" name="庆宏 曾" initials="庆宏" lastIdx="0" clrIdx="1207"/>
  <p:cmAuthor id="1209" name="yxy" initials="y" lastIdx="0" clrIdx="1208"/>
  <p:cmAuthor id="1210" name="时 三" initials="时三" lastIdx="0" clrIdx="1209"/>
  <p:cmAuthor id="1211" name="qxf" initials="q" lastIdx="0" clrIdx="1210"/>
  <p:cmAuthor id="1212" name="田 甜" initials="田" lastIdx="0" clrIdx="1211"/>
  <p:cmAuthor id="1213" name="administrator-pc" initials="a" lastIdx="0" clrIdx="1212"/>
  <p:cmAuthor id="1214" name="bznx" initials="b" lastIdx="0" clrIdx="1213"/>
  <p:cmAuthor id="1215" name="12279" initials="1" lastIdx="0" clrIdx="1214"/>
  <p:cmAuthor id="1216" name="虾米" initials="虾" lastIdx="0" clrIdx="1215"/>
  <p:cmAuthor id="1217" name="付" initials="付" lastIdx="0" clrIdx="1216"/>
  <p:cmAuthor id="1218" name="AOC" initials="A" lastIdx="0" clrIdx="1217"/>
  <p:cmAuthor id="1219" name="34531" initials="3" lastIdx="0" clrIdx="1218"/>
  <p:cmAuthor id="1220" name="LE" initials="L" lastIdx="0" clrIdx="1219"/>
  <p:cmAuthor id="1221" name="俞健智" initials="俞" lastIdx="0" clrIdx="1220"/>
  <p:cmAuthor id="1222" name="LCYZ005" initials="L" lastIdx="0" clrIdx="1221"/>
  <p:cmAuthor id="1223" name="中牟一高" initials="中" lastIdx="0" clrIdx="1222"/>
  <p:cmAuthor id="1224" name="sony" initials="s" lastIdx="0" clrIdx="1223"/>
  <p:cmAuthor id="1225" name="ZHZ" initials="Z" lastIdx="0" clrIdx="1224"/>
  <p:cmAuthor id="1226" name="rebacca" initials="r" lastIdx="0" clrIdx="1225"/>
  <p:cmAuthor id="1227" name="耀 李" initials="耀李" lastIdx="0" clrIdx="1226"/>
  <p:cmAuthor id="1228" name="F L" initials="FL" lastIdx="0" clrIdx="1227"/>
  <p:cmAuthor id="1229" name="67372" initials="6" lastIdx="0" clrIdx="1228"/>
  <p:cmAuthor id="1230" name="朱于国" initials="朱于国" lastIdx="0" clrIdx="1229"/>
  <p:cmAuthor id="1231" name="光启" initials="光" lastIdx="0" clrIdx="1230"/>
  <p:cmAuthor id="1232" name="郭 红梅" initials="郭" lastIdx="0" clrIdx="1231"/>
  <p:cmAuthor id="1233" name="wanglingling" initials="w" lastIdx="0" clrIdx="1232"/>
  <p:cmAuthor id="1234" name="张君丽" initials="张" lastIdx="0" clrIdx="1233"/>
  <p:cmAuthor id="1235" name="王子涵" initials="王" lastIdx="0" clrIdx="1234"/>
  <p:cmAuthor id="1236" name="mayn" initials="m" lastIdx="0" clrIdx="1235"/>
  <p:cmAuthor id="1237" name="韦小宝韦小贝" initials="韦" lastIdx="0" clrIdx="1236"/>
  <p:cmAuthor id="1238" name="NTKO" initials="a" lastIdx="0" clrIdx="1237"/>
  <p:cmAuthor id="1239" name="q" initials="q" lastIdx="0" clrIdx="1238"/>
  <p:cmAuthor id="1240" name="旅途" initials="旅" lastIdx="0" clrIdx="1239"/>
  <p:cmAuthor id="1241" name="qiqi" initials="q" lastIdx="0" clrIdx="1240"/>
  <p:cmAuthor id="1242" name="thinkpad" initials="t" lastIdx="0" clrIdx="1241"/>
  <p:cmAuthor id="1243" name="LCYZ" initials="L" lastIdx="0" clrIdx="1242"/>
  <p:cmAuthor id="1244" name="JF3A9" initials="J" lastIdx="0" clrIdx="1243"/>
  <p:cmAuthor id="1245" name="Chen" initials="C" lastIdx="0" clrIdx="1244"/>
  <p:cmAuthor id="1246" name="zzsss" initials="z" lastIdx="0" clrIdx="1245"/>
  <p:cmAuthor id="1247" name="mi" initials="m" lastIdx="0" clrIdx="1246"/>
  <p:cmAuthor id="1248" name="刘钰" initials="刘" lastIdx="0" clrIdx="1247"/>
  <p:cmAuthor id="1249" name="songxiaozan" initials="s" lastIdx="0" clrIdx="1248"/>
  <p:cmAuthor id="1250" name="AVITA" initials="A" lastIdx="0" clrIdx="1249"/>
  <p:cmAuthor id="1251" name="gzxw" initials="g" lastIdx="0" clrIdx="1250"/>
  <p:cmAuthor id="1252" name="P Pang" initials="PP" lastIdx="0" clrIdx="1251"/>
  <p:cmAuthor id="1253" name="zhangying" initials="z" lastIdx="0" clrIdx="1252"/>
  <p:cmAuthor id="1254" name="19153" initials="1" lastIdx="0" clrIdx="1253"/>
  <p:cmAuthor id="1255" name="14325" initials="1" lastIdx="0" clrIdx="1254"/>
  <p:cmAuthor id="1256" name="wjzxlyz" initials="w" lastIdx="0" clrIdx="1255"/>
  <p:cmAuthor id="1257" name="ling yang" initials="ly" lastIdx="0" clrIdx="1256"/>
  <p:cmAuthor id="1258" name="李东生" initials="李东生" lastIdx="0" clrIdx="1257"/>
  <p:cmAuthor id="1259" name="walkinnet" initials="w" lastIdx="0" clrIdx="1258"/>
  <p:cmAuthor id="1260" name="Sun Jingyu" initials="SJ" lastIdx="0" clrIdx="1259"/>
  <p:cmAuthor id="1261" name="EDY" initials="E" lastIdx="0" clrIdx="1260"/>
  <p:cmAuthor id="1262" name="bslz0065" initials="b" lastIdx="0" clrIdx="1261"/>
  <p:cmAuthor id="1263" name="郭老师" initials="GUOJQ" lastIdx="0" clrIdx="1262"/>
  <p:cmAuthor id="1264" name="sxyz" initials="s" lastIdx="0" clrIdx="1263"/>
  <p:cmAuthor id="1265" name="HLEZ-134" initials="H" lastIdx="0" clrIdx="1264"/>
  <p:cmAuthor id="1266" name="吕敏杰" initials="吕" lastIdx="0" clrIdx="1265"/>
  <p:cmAuthor id="1267" name="rymudring" initials="r" lastIdx="0" clrIdx="1266"/>
  <p:cmAuthor id="1268" name="赞赞战战" initials="赞" lastIdx="0" clrIdx="1267"/>
  <p:cmAuthor id="1269" name="彭玉凤" initials="彭玉凤" lastIdx="0" clrIdx="1268"/>
  <p:cmAuthor id="1270" name="Emilio_2" initials="E" lastIdx="0" clrIdx="1269"/>
  <p:cmAuthor id="1271" name="qizhong" initials="q" lastIdx="0" clrIdx="1270"/>
  <p:cmAuthor id="1272" name="Yulan Zeng" initials="YZ" lastIdx="0" clrIdx="1271"/>
  <p:cmAuthor id="1273" name="zzhce" initials="z" lastIdx="0" clrIdx="1272"/>
  <p:cmAuthor id="1274" name="cly" initials="c" lastIdx="0" clrIdx="1273"/>
  <p:cmAuthor id="1275" name="hylch" initials="h" lastIdx="0" clrIdx="1274"/>
  <p:cmAuthor id="1276" name="卢 政坤" initials="卢" lastIdx="0" clrIdx="1275"/>
  <p:cmAuthor id="1277" name="郭怡" initials="郭" lastIdx="0" clrIdx="1276"/>
  <p:cmAuthor id="1278" name="郑明辉" initials="郑" lastIdx="0" clrIdx="1277"/>
  <p:cmAuthor id="1279" name="企业用户_368754293" initials="企" lastIdx="0" clrIdx="1278"/>
  <p:cmAuthor id="1280" name="江 传佳" initials="江" lastIdx="0" clrIdx="1279"/>
  <p:cmAuthor id="1281" name="江传佳" initials="江" lastIdx="0" clrIdx="1280"/>
  <p:cmAuthor id="1282" name="86155" initials="8" lastIdx="0" clrIdx="1281"/>
  <p:cmAuthor id="1283" name="周翠" initials="周翠" lastIdx="0" clrIdx="1282"/>
  <p:cmAuthor id="1284" name="86133" initials="8" lastIdx="0" clrIdx="1283"/>
  <p:cmAuthor id="1285" name="jiangdegong" initials="j" lastIdx="0" clrIdx="1284"/>
  <p:cmAuthor id="1286" name="石 依琳" initials="石" lastIdx="0" clrIdx="1285"/>
  <p:cmAuthor id="1287" name="普缙" initials="普" lastIdx="0" clrIdx="1286"/>
  <p:cmAuthor id="1288" name="89246" initials="8" lastIdx="0" clrIdx="1287"/>
  <p:cmAuthor id="1289" name="鹏 钟" initials="鹏钟" lastIdx="0" clrIdx="1288"/>
  <p:cmAuthor id="1290" name="chunmiao" initials="c" lastIdx="0" clrIdx="1289"/>
  <p:cmAuthor id="1291" name="吴长付" initials="吴" lastIdx="0" clrIdx="1290"/>
  <p:cmAuthor id="1292" name="LH001" initials="A" lastIdx="0" clrIdx="1291"/>
  <p:cmAuthor id="1293" name="ThinkPad" initials="T" lastIdx="0" clrIdx="1292"/>
  <p:cmAuthor id="1294" name="22007304@qq.com" initials="2" lastIdx="0" clrIdx="1293"/>
  <p:cmAuthor id="1295" name="陈锭" initials="陈" lastIdx="0" clrIdx="1294"/>
  <p:cmAuthor id="1296" name="等等。。" initials="等" lastIdx="0" clrIdx="1295"/>
  <p:cmAuthor id="1297" name="代超" initials="代" lastIdx="0" clrIdx="1296"/>
  <p:cmAuthor id="1298" name="tian" initials="t" lastIdx="0" clrIdx="1297"/>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1D41D5"/>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41"/>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8.xml"/><Relationship Id="rId8" Type="http://schemas.openxmlformats.org/officeDocument/2006/relationships/slideMaster" Target="slideMasters/slideMaster7.xml"/><Relationship Id="rId7" Type="http://schemas.openxmlformats.org/officeDocument/2006/relationships/slideMaster" Target="slideMasters/slideMaster6.xml"/><Relationship Id="rId6" Type="http://schemas.openxmlformats.org/officeDocument/2006/relationships/slideMaster" Target="slideMasters/slideMaster5.xml"/><Relationship Id="rId51" Type="http://schemas.openxmlformats.org/officeDocument/2006/relationships/tags" Target="tags/tag1.xml"/><Relationship Id="rId50" Type="http://schemas.openxmlformats.org/officeDocument/2006/relationships/commentAuthors" Target="commentAuthors.xml"/><Relationship Id="rId5" Type="http://schemas.openxmlformats.org/officeDocument/2006/relationships/slideMaster" Target="slideMasters/slideMaster4.xml"/><Relationship Id="rId49" Type="http://schemas.openxmlformats.org/officeDocument/2006/relationships/tableStyles" Target="tableStyles.xml"/><Relationship Id="rId48" Type="http://schemas.openxmlformats.org/officeDocument/2006/relationships/viewProps" Target="viewProps.xml"/><Relationship Id="rId47" Type="http://schemas.openxmlformats.org/officeDocument/2006/relationships/presProps" Target="presProps.xml"/><Relationship Id="rId46" Type="http://schemas.openxmlformats.org/officeDocument/2006/relationships/slide" Target="slides/slide22.xml"/><Relationship Id="rId45" Type="http://schemas.openxmlformats.org/officeDocument/2006/relationships/slide" Target="slides/slide21.xml"/><Relationship Id="rId44" Type="http://schemas.openxmlformats.org/officeDocument/2006/relationships/slide" Target="slides/slide20.xml"/><Relationship Id="rId43" Type="http://schemas.openxmlformats.org/officeDocument/2006/relationships/slide" Target="slides/slide19.xml"/><Relationship Id="rId42" Type="http://schemas.openxmlformats.org/officeDocument/2006/relationships/slide" Target="slides/slide18.xml"/><Relationship Id="rId41" Type="http://schemas.openxmlformats.org/officeDocument/2006/relationships/slide" Target="slides/slide17.xml"/><Relationship Id="rId40" Type="http://schemas.openxmlformats.org/officeDocument/2006/relationships/slide" Target="slides/slide16.xml"/><Relationship Id="rId4" Type="http://schemas.openxmlformats.org/officeDocument/2006/relationships/slideMaster" Target="slideMasters/slideMaster3.xml"/><Relationship Id="rId39" Type="http://schemas.openxmlformats.org/officeDocument/2006/relationships/slide" Target="slides/slide15.xml"/><Relationship Id="rId38" Type="http://schemas.openxmlformats.org/officeDocument/2006/relationships/slide" Target="slides/slide14.xml"/><Relationship Id="rId37" Type="http://schemas.openxmlformats.org/officeDocument/2006/relationships/slide" Target="slides/slide13.xml"/><Relationship Id="rId36" Type="http://schemas.openxmlformats.org/officeDocument/2006/relationships/slide" Target="slides/slide12.xml"/><Relationship Id="rId35" Type="http://schemas.openxmlformats.org/officeDocument/2006/relationships/slide" Target="slides/slide11.xml"/><Relationship Id="rId34" Type="http://schemas.openxmlformats.org/officeDocument/2006/relationships/slide" Target="slides/slide10.xml"/><Relationship Id="rId33" Type="http://schemas.openxmlformats.org/officeDocument/2006/relationships/slide" Target="slides/slide9.xml"/><Relationship Id="rId32" Type="http://schemas.openxmlformats.org/officeDocument/2006/relationships/slide" Target="slides/slide8.xml"/><Relationship Id="rId31" Type="http://schemas.openxmlformats.org/officeDocument/2006/relationships/slide" Target="slides/slide7.xml"/><Relationship Id="rId30" Type="http://schemas.openxmlformats.org/officeDocument/2006/relationships/slide" Target="slides/slide6.xml"/><Relationship Id="rId3" Type="http://schemas.openxmlformats.org/officeDocument/2006/relationships/slideMaster" Target="slideMasters/slideMaster2.xml"/><Relationship Id="rId29" Type="http://schemas.openxmlformats.org/officeDocument/2006/relationships/slide" Target="slides/slide5.xml"/><Relationship Id="rId28" Type="http://schemas.openxmlformats.org/officeDocument/2006/relationships/slide" Target="slides/slide4.xml"/><Relationship Id="rId27" Type="http://schemas.openxmlformats.org/officeDocument/2006/relationships/slide" Target="slides/slide3.xml"/><Relationship Id="rId26" Type="http://schemas.openxmlformats.org/officeDocument/2006/relationships/slide" Target="slides/slide2.xml"/><Relationship Id="rId25" Type="http://schemas.openxmlformats.org/officeDocument/2006/relationships/notesMaster" Target="notesMasters/notesMaster1.xml"/><Relationship Id="rId24" Type="http://schemas.openxmlformats.org/officeDocument/2006/relationships/slide" Target="slides/slide1.xml"/><Relationship Id="rId23" Type="http://schemas.openxmlformats.org/officeDocument/2006/relationships/slideMaster" Target="slideMasters/slideMaster22.xml"/><Relationship Id="rId22" Type="http://schemas.openxmlformats.org/officeDocument/2006/relationships/slideMaster" Target="slideMasters/slideMaster21.xml"/><Relationship Id="rId21" Type="http://schemas.openxmlformats.org/officeDocument/2006/relationships/slideMaster" Target="slideMasters/slideMaster20.xml"/><Relationship Id="rId20" Type="http://schemas.openxmlformats.org/officeDocument/2006/relationships/slideMaster" Target="slideMasters/slideMaster19.xml"/><Relationship Id="rId2" Type="http://schemas.openxmlformats.org/officeDocument/2006/relationships/theme" Target="theme/theme1.xml"/><Relationship Id="rId19" Type="http://schemas.openxmlformats.org/officeDocument/2006/relationships/slideMaster" Target="slideMasters/slideMaster18.xml"/><Relationship Id="rId18" Type="http://schemas.openxmlformats.org/officeDocument/2006/relationships/slideMaster" Target="slideMasters/slideMaster17.xml"/><Relationship Id="rId17" Type="http://schemas.openxmlformats.org/officeDocument/2006/relationships/slideMaster" Target="slideMasters/slideMaster16.xml"/><Relationship Id="rId16" Type="http://schemas.openxmlformats.org/officeDocument/2006/relationships/slideMaster" Target="slideMasters/slideMaster15.xml"/><Relationship Id="rId15" Type="http://schemas.openxmlformats.org/officeDocument/2006/relationships/slideMaster" Target="slideMasters/slideMaster14.xml"/><Relationship Id="rId14" Type="http://schemas.openxmlformats.org/officeDocument/2006/relationships/slideMaster" Target="slideMasters/slideMaster13.xml"/><Relationship Id="rId13" Type="http://schemas.openxmlformats.org/officeDocument/2006/relationships/slideMaster" Target="slideMasters/slideMaster12.xml"/><Relationship Id="rId12" Type="http://schemas.openxmlformats.org/officeDocument/2006/relationships/slideMaster" Target="slideMasters/slideMaster11.xml"/><Relationship Id="rId11" Type="http://schemas.openxmlformats.org/officeDocument/2006/relationships/slideMaster" Target="slideMasters/slideMaster10.xml"/><Relationship Id="rId10" Type="http://schemas.openxmlformats.org/officeDocument/2006/relationships/slideMaster" Target="slideMasters/slideMaster9.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5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pull/>
      </p:transition>
    </mc:Choice>
    <mc:Fallback>
      <p:transition spd="slow">
        <p:pull/>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5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pull/>
      </p:transition>
    </mc:Choice>
    <mc:Fallback>
      <p:transition spd="slow">
        <p:pull/>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5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pull/>
      </p:transition>
    </mc:Choice>
    <mc:Fallback>
      <p:transition spd="slow">
        <p:pull/>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5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pull/>
      </p:transition>
    </mc:Choice>
    <mc:Fallback>
      <p:transition spd="slow">
        <p:pull/>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5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pull/>
      </p:transition>
    </mc:Choice>
    <mc:Fallback>
      <p:transition spd="slow">
        <p:pull/>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5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pull/>
      </p:transition>
    </mc:Choice>
    <mc:Fallback>
      <p:transition spd="slow">
        <p:pull/>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5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pull/>
      </p:transition>
    </mc:Choice>
    <mc:Fallback>
      <p:transition spd="slow">
        <p:pull/>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5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pull/>
      </p:transition>
    </mc:Choice>
    <mc:Fallback>
      <p:transition spd="slow">
        <p:pull/>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5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pull/>
      </p:transition>
    </mc:Choice>
    <mc:Fallback>
      <p:transition spd="slow">
        <p:pull/>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5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pull/>
      </p:transition>
    </mc:Choice>
    <mc:Fallback>
      <p:transition spd="slow">
        <p:pull/>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5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pull/>
      </p:transition>
    </mc:Choice>
    <mc:Fallback>
      <p:transition spd="slow">
        <p:pull/>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5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pull/>
      </p:transition>
    </mc:Choice>
    <mc:Fallback>
      <p:transition spd="slow">
        <p:pull/>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5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pull/>
      </p:transition>
    </mc:Choice>
    <mc:Fallback>
      <p:transition spd="slow">
        <p:pull/>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5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pull/>
      </p:transition>
    </mc:Choice>
    <mc:Fallback>
      <p:transition spd="slow">
        <p:pull/>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5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pull/>
      </p:transition>
    </mc:Choice>
    <mc:Fallback>
      <p:transition spd="slow">
        <p:pull/>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5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pull/>
      </p:transition>
    </mc:Choice>
    <mc:Fallback>
      <p:transition spd="slow">
        <p:pull/>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5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pull/>
      </p:transition>
    </mc:Choice>
    <mc:Fallback>
      <p:transition spd="slow">
        <p:pull/>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5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pull/>
      </p:transition>
    </mc:Choice>
    <mc:Fallback>
      <p:transition spd="slow">
        <p:pull/>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15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pull/>
      </p:transition>
    </mc:Choice>
    <mc:Fallback>
      <p:transition spd="slow">
        <p:pull/>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15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pull/>
      </p:transition>
    </mc:Choice>
    <mc:Fallback>
      <p:transition spd="slow">
        <p:pull/>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5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pull/>
      </p:transition>
    </mc:Choice>
    <mc:Fallback>
      <p:transition spd="slow">
        <p:pull/>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5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pull/>
      </p:transition>
    </mc:Choice>
    <mc:Fallback>
      <p:transition spd="slow">
        <p:pull/>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10.xml.rels><?xml version="1.0" encoding="UTF-8" standalone="yes"?>
<Relationships xmlns="http://schemas.openxmlformats.org/package/2006/relationships"><Relationship Id="rId3" Type="http://schemas.openxmlformats.org/officeDocument/2006/relationships/theme" Target="../theme/theme10.xml"/><Relationship Id="rId2" Type="http://schemas.openxmlformats.org/officeDocument/2006/relationships/slideLayout" Target="../slideLayouts/slideLayout20.xml"/><Relationship Id="rId1" Type="http://schemas.openxmlformats.org/officeDocument/2006/relationships/slideLayout" Target="../slideLayouts/slideLayout19.xml"/></Relationships>
</file>

<file path=ppt/slideMasters/_rels/slideMaster11.xml.rels><?xml version="1.0" encoding="UTF-8" standalone="yes"?>
<Relationships xmlns="http://schemas.openxmlformats.org/package/2006/relationships"><Relationship Id="rId3" Type="http://schemas.openxmlformats.org/officeDocument/2006/relationships/theme" Target="../theme/theme11.xml"/><Relationship Id="rId2" Type="http://schemas.openxmlformats.org/officeDocument/2006/relationships/slideLayout" Target="../slideLayouts/slideLayout22.xml"/><Relationship Id="rId1" Type="http://schemas.openxmlformats.org/officeDocument/2006/relationships/slideLayout" Target="../slideLayouts/slideLayout21.xml"/></Relationships>
</file>

<file path=ppt/slideMasters/_rels/slideMaster12.xml.rels><?xml version="1.0" encoding="UTF-8" standalone="yes"?>
<Relationships xmlns="http://schemas.openxmlformats.org/package/2006/relationships"><Relationship Id="rId3" Type="http://schemas.openxmlformats.org/officeDocument/2006/relationships/theme" Target="../theme/theme12.xml"/><Relationship Id="rId2" Type="http://schemas.openxmlformats.org/officeDocument/2006/relationships/slideLayout" Target="../slideLayouts/slideLayout24.xml"/><Relationship Id="rId1" Type="http://schemas.openxmlformats.org/officeDocument/2006/relationships/slideLayout" Target="../slideLayouts/slideLayout23.xml"/></Relationships>
</file>

<file path=ppt/slideMasters/_rels/slideMaster13.xml.rels><?xml version="1.0" encoding="UTF-8" standalone="yes"?>
<Relationships xmlns="http://schemas.openxmlformats.org/package/2006/relationships"><Relationship Id="rId3" Type="http://schemas.openxmlformats.org/officeDocument/2006/relationships/theme" Target="../theme/theme13.xml"/><Relationship Id="rId2" Type="http://schemas.openxmlformats.org/officeDocument/2006/relationships/slideLayout" Target="../slideLayouts/slideLayout26.xml"/><Relationship Id="rId1" Type="http://schemas.openxmlformats.org/officeDocument/2006/relationships/slideLayout" Target="../slideLayouts/slideLayout25.xml"/></Relationships>
</file>

<file path=ppt/slideMasters/_rels/slideMaster14.xml.rels><?xml version="1.0" encoding="UTF-8" standalone="yes"?>
<Relationships xmlns="http://schemas.openxmlformats.org/package/2006/relationships"><Relationship Id="rId3" Type="http://schemas.openxmlformats.org/officeDocument/2006/relationships/theme" Target="../theme/theme14.xml"/><Relationship Id="rId2" Type="http://schemas.openxmlformats.org/officeDocument/2006/relationships/slideLayout" Target="../slideLayouts/slideLayout28.xml"/><Relationship Id="rId1" Type="http://schemas.openxmlformats.org/officeDocument/2006/relationships/slideLayout" Target="../slideLayouts/slideLayout27.xml"/></Relationships>
</file>

<file path=ppt/slideMasters/_rels/slideMaster15.xml.rels><?xml version="1.0" encoding="UTF-8" standalone="yes"?>
<Relationships xmlns="http://schemas.openxmlformats.org/package/2006/relationships"><Relationship Id="rId3" Type="http://schemas.openxmlformats.org/officeDocument/2006/relationships/theme" Target="../theme/theme15.xml"/><Relationship Id="rId2" Type="http://schemas.openxmlformats.org/officeDocument/2006/relationships/slideLayout" Target="../slideLayouts/slideLayout30.xml"/><Relationship Id="rId1" Type="http://schemas.openxmlformats.org/officeDocument/2006/relationships/slideLayout" Target="../slideLayouts/slideLayout29.xml"/></Relationships>
</file>

<file path=ppt/slideMasters/_rels/slideMaster16.xml.rels><?xml version="1.0" encoding="UTF-8" standalone="yes"?>
<Relationships xmlns="http://schemas.openxmlformats.org/package/2006/relationships"><Relationship Id="rId3" Type="http://schemas.openxmlformats.org/officeDocument/2006/relationships/theme" Target="../theme/theme16.xml"/><Relationship Id="rId2" Type="http://schemas.openxmlformats.org/officeDocument/2006/relationships/slideLayout" Target="../slideLayouts/slideLayout32.xml"/><Relationship Id="rId1" Type="http://schemas.openxmlformats.org/officeDocument/2006/relationships/slideLayout" Target="../slideLayouts/slideLayout31.xml"/></Relationships>
</file>

<file path=ppt/slideMasters/_rels/slideMaster17.xml.rels><?xml version="1.0" encoding="UTF-8" standalone="yes"?>
<Relationships xmlns="http://schemas.openxmlformats.org/package/2006/relationships"><Relationship Id="rId3" Type="http://schemas.openxmlformats.org/officeDocument/2006/relationships/theme" Target="../theme/theme17.xml"/><Relationship Id="rId2" Type="http://schemas.openxmlformats.org/officeDocument/2006/relationships/slideLayout" Target="../slideLayouts/slideLayout34.xml"/><Relationship Id="rId1" Type="http://schemas.openxmlformats.org/officeDocument/2006/relationships/slideLayout" Target="../slideLayouts/slideLayout33.xml"/></Relationships>
</file>

<file path=ppt/slideMasters/_rels/slideMaster18.xml.rels><?xml version="1.0" encoding="UTF-8" standalone="yes"?>
<Relationships xmlns="http://schemas.openxmlformats.org/package/2006/relationships"><Relationship Id="rId3" Type="http://schemas.openxmlformats.org/officeDocument/2006/relationships/theme" Target="../theme/theme18.xml"/><Relationship Id="rId2" Type="http://schemas.openxmlformats.org/officeDocument/2006/relationships/slideLayout" Target="../slideLayouts/slideLayout36.xml"/><Relationship Id="rId1" Type="http://schemas.openxmlformats.org/officeDocument/2006/relationships/slideLayout" Target="../slideLayouts/slideLayout35.xml"/></Relationships>
</file>

<file path=ppt/slideMasters/_rels/slideMaster19.xml.rels><?xml version="1.0" encoding="UTF-8" standalone="yes"?>
<Relationships xmlns="http://schemas.openxmlformats.org/package/2006/relationships"><Relationship Id="rId3" Type="http://schemas.openxmlformats.org/officeDocument/2006/relationships/theme" Target="../theme/theme19.xml"/><Relationship Id="rId2" Type="http://schemas.openxmlformats.org/officeDocument/2006/relationships/slideLayout" Target="../slideLayouts/slideLayout38.xml"/><Relationship Id="rId1" Type="http://schemas.openxmlformats.org/officeDocument/2006/relationships/slideLayout" Target="../slideLayouts/slideLayout37.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_rels/slideMaster20.xml.rels><?xml version="1.0" encoding="UTF-8" standalone="yes"?>
<Relationships xmlns="http://schemas.openxmlformats.org/package/2006/relationships"><Relationship Id="rId3" Type="http://schemas.openxmlformats.org/officeDocument/2006/relationships/theme" Target="../theme/theme20.xml"/><Relationship Id="rId2" Type="http://schemas.openxmlformats.org/officeDocument/2006/relationships/slideLayout" Target="../slideLayouts/slideLayout40.xml"/><Relationship Id="rId1" Type="http://schemas.openxmlformats.org/officeDocument/2006/relationships/slideLayout" Target="../slideLayouts/slideLayout39.xml"/></Relationships>
</file>

<file path=ppt/slideMasters/_rels/slideMaster21.xml.rels><?xml version="1.0" encoding="UTF-8" standalone="yes"?>
<Relationships xmlns="http://schemas.openxmlformats.org/package/2006/relationships"><Relationship Id="rId3" Type="http://schemas.openxmlformats.org/officeDocument/2006/relationships/theme" Target="../theme/theme21.xml"/><Relationship Id="rId2" Type="http://schemas.openxmlformats.org/officeDocument/2006/relationships/slideLayout" Target="../slideLayouts/slideLayout42.xml"/><Relationship Id="rId1" Type="http://schemas.openxmlformats.org/officeDocument/2006/relationships/slideLayout" Target="../slideLayouts/slideLayout41.xml"/></Relationships>
</file>

<file path=ppt/slideMasters/_rels/slideMaster22.xml.rels><?xml version="1.0" encoding="UTF-8" standalone="yes"?>
<Relationships xmlns="http://schemas.openxmlformats.org/package/2006/relationships"><Relationship Id="rId3" Type="http://schemas.openxmlformats.org/officeDocument/2006/relationships/theme" Target="../theme/theme22.xml"/><Relationship Id="rId2" Type="http://schemas.openxmlformats.org/officeDocument/2006/relationships/slideLayout" Target="../slideLayouts/slideLayout44.xml"/><Relationship Id="rId1" Type="http://schemas.openxmlformats.org/officeDocument/2006/relationships/slideLayout" Target="../slideLayouts/slideLayout43.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8.xml"/><Relationship Id="rId1" Type="http://schemas.openxmlformats.org/officeDocument/2006/relationships/slideLayout" Target="../slideLayouts/slideLayout7.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0.xml"/><Relationship Id="rId1" Type="http://schemas.openxmlformats.org/officeDocument/2006/relationships/slideLayout" Target="../slideLayouts/slideLayout9.xml"/></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12.xml"/><Relationship Id="rId1" Type="http://schemas.openxmlformats.org/officeDocument/2006/relationships/slideLayout" Target="../slideLayouts/slideLayout11.xml"/></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_rels/slideMaster8.xml.rels><?xml version="1.0" encoding="UTF-8" standalone="yes"?>
<Relationships xmlns="http://schemas.openxmlformats.org/package/2006/relationships"><Relationship Id="rId3" Type="http://schemas.openxmlformats.org/officeDocument/2006/relationships/theme" Target="../theme/theme8.xml"/><Relationship Id="rId2" Type="http://schemas.openxmlformats.org/officeDocument/2006/relationships/slideLayout" Target="../slideLayouts/slideLayout16.xml"/><Relationship Id="rId1" Type="http://schemas.openxmlformats.org/officeDocument/2006/relationships/slideLayout" Target="../slideLayouts/slideLayout15.xml"/></Relationships>
</file>

<file path=ppt/slideMasters/_rels/slideMaster9.xml.rels><?xml version="1.0" encoding="UTF-8" standalone="yes"?>
<Relationships xmlns="http://schemas.openxmlformats.org/package/2006/relationships"><Relationship Id="rId3" Type="http://schemas.openxmlformats.org/officeDocument/2006/relationships/theme" Target="../theme/theme9.xml"/><Relationship Id="rId2" Type="http://schemas.openxmlformats.org/officeDocument/2006/relationships/slideLayout" Target="../slideLayouts/slideLayout18.xml"/><Relationship Id="rId1"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76" r:id="rId1"/>
    <p:sldLayoutId id="2147483677"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79" r:id="rId1"/>
    <p:sldLayoutId id="214748368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82" r:id="rId1"/>
    <p:sldLayoutId id="2147483683"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85" r:id="rId1"/>
    <p:sldLayoutId id="2147483686"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88" r:id="rId1"/>
    <p:sldLayoutId id="2147483689"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91" r:id="rId1"/>
    <p:sldLayoutId id="2147483692"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94" r:id="rId1"/>
    <p:sldLayoutId id="2147483695"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97" r:id="rId1"/>
    <p:sldLayoutId id="2147483698"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700" r:id="rId1"/>
    <p:sldLayoutId id="2147483701"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703" r:id="rId1"/>
    <p:sldLayoutId id="2147483704"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52" r:id="rId1"/>
    <p:sldLayoutId id="2147483653"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706" r:id="rId1"/>
    <p:sldLayoutId id="2147483707"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709" r:id="rId1"/>
    <p:sldLayoutId id="214748371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22.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712" r:id="rId1"/>
    <p:sldLayoutId id="2147483713"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55" r:id="rId1"/>
    <p:sldLayoutId id="2147483656"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58" r:id="rId1"/>
    <p:sldLayoutId id="2147483659"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61" r:id="rId1"/>
    <p:sldLayoutId id="2147483662"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64" r:id="rId1"/>
    <p:sldLayoutId id="2147483665"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67" r:id="rId1"/>
    <p:sldLayoutId id="2147483668"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70" r:id="rId1"/>
    <p:sldLayoutId id="2147483671"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73" r:id="rId1"/>
    <p:sldLayoutId id="2147483674"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image" Target="../media/image17.png"/><Relationship Id="rId1" Type="http://schemas.openxmlformats.org/officeDocument/2006/relationships/image" Target="../media/image1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5.xml"/><Relationship Id="rId2" Type="http://schemas.openxmlformats.org/officeDocument/2006/relationships/image" Target="../media/image19.png"/><Relationship Id="rId1" Type="http://schemas.openxmlformats.org/officeDocument/2006/relationships/image" Target="../media/image18.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7.xml"/><Relationship Id="rId2" Type="http://schemas.openxmlformats.org/officeDocument/2006/relationships/image" Target="../media/image21.png"/><Relationship Id="rId1" Type="http://schemas.openxmlformats.org/officeDocument/2006/relationships/image" Target="../media/image20.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image" Target="../media/image23.png"/><Relationship Id="rId1" Type="http://schemas.openxmlformats.org/officeDocument/2006/relationships/image" Target="../media/image22.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31.xml"/><Relationship Id="rId2" Type="http://schemas.openxmlformats.org/officeDocument/2006/relationships/image" Target="../media/image25.png"/><Relationship Id="rId1" Type="http://schemas.openxmlformats.org/officeDocument/2006/relationships/image" Target="../media/image24.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33.xml"/><Relationship Id="rId2" Type="http://schemas.openxmlformats.org/officeDocument/2006/relationships/image" Target="../media/image27.png"/><Relationship Id="rId1" Type="http://schemas.openxmlformats.org/officeDocument/2006/relationships/image" Target="../media/image26.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image" Target="../media/image28.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1.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image" Target="../media/image4.png"/><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image" Target="../media/image6.png"/><Relationship Id="rId1"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image" Target="../media/image8.png"/><Relationship Id="rId1"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image" Target="../media/image10.png"/><Relationship Id="rId1"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image" Target="../media/image12.png"/><Relationship Id="rId1" Type="http://schemas.openxmlformats.org/officeDocument/2006/relationships/image" Target="../media/image11.png"/></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39.xml"/><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22885" y="283845"/>
            <a:ext cx="11705590" cy="6042660"/>
          </a:xfrm>
          <a:prstGeom prst="rect">
            <a:avLst/>
          </a:prstGeom>
          <a:noFill/>
          <a:ln w="38100">
            <a:solidFill>
              <a:srgbClr val="0070C0"/>
            </a:solidFill>
          </a:ln>
        </p:spPr>
        <p:txBody>
          <a:bodyPr wrap="square" rtlCol="0" anchor="t">
            <a:noAutofit/>
          </a:bodyPr>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1</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．马克思、恩格斯曾指出，</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它（资产阶级）迫使它们（其他民族）在自己那里推行所谓的文明，即变成资产者。一句话，它按照自己的面貌为自己创造出一个世界</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，但</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生产资料的集中和劳动的社会化，达到了同它们的资本主义外壳不能相容的地步，这个外壳就要炸毁了</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，最终</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资产阶级的灭亡和无产阶级的胜利是同样不可避免的</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。这一论断（</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rgbClr val="FF0000"/>
                </a:solidFill>
                <a:latin typeface="微软雅黑" panose="020B0503020204020204" charset="-122"/>
                <a:ea typeface="微软雅黑" panose="020B0503020204020204" charset="-122"/>
                <a:cs typeface="微软雅黑" panose="020B0503020204020204" charset="-122"/>
                <a:sym typeface="+mn-ea"/>
              </a:rPr>
              <a:t>A</a:t>
            </a:r>
            <a:r>
              <a:rPr lang="zh-CN" altLang="en-US" sz="2400" b="1">
                <a:solidFill>
                  <a:srgbClr val="FF0000"/>
                </a:solidFill>
                <a:latin typeface="微软雅黑" panose="020B0503020204020204" charset="-122"/>
                <a:ea typeface="微软雅黑" panose="020B0503020204020204" charset="-122"/>
                <a:cs typeface="微软雅黑" panose="020B0503020204020204" charset="-122"/>
                <a:sym typeface="+mn-ea"/>
              </a:rPr>
              <a:t>．表明资本主义无法克服的基本矛盾决定其必然灭亡</a:t>
            </a:r>
            <a:endParaRPr lang="zh-CN" altLang="en-US" sz="2400" b="1">
              <a:solidFill>
                <a:srgbClr val="FF0000"/>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B</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．资本主义社会是人类社会不可逾越的历史阶段</a:t>
            </a:r>
            <a:r>
              <a:rPr lang="zh-CN" altLang="en-US" sz="2400" b="1">
                <a:solidFill>
                  <a:srgbClr val="7030A0"/>
                </a:solidFill>
                <a:latin typeface="微软雅黑" panose="020B0503020204020204" charset="-122"/>
                <a:ea typeface="微软雅黑" panose="020B0503020204020204" charset="-122"/>
                <a:cs typeface="微软雅黑" panose="020B0503020204020204" charset="-122"/>
                <a:sym typeface="+mn-ea"/>
              </a:rPr>
              <a:t>（</a:t>
            </a:r>
            <a:r>
              <a:rPr lang="en-US" altLang="zh-CN" sz="2400" b="1">
                <a:solidFill>
                  <a:srgbClr val="7030A0"/>
                </a:solidFill>
                <a:latin typeface="微软雅黑" panose="020B0503020204020204" charset="-122"/>
                <a:ea typeface="微软雅黑" panose="020B0503020204020204" charset="-122"/>
                <a:cs typeface="微软雅黑" panose="020B0503020204020204" charset="-122"/>
                <a:sym typeface="+mn-ea"/>
              </a:rPr>
              <a:t>8</a:t>
            </a:r>
            <a:r>
              <a:rPr lang="zh-CN" altLang="en-US" sz="2400" b="1">
                <a:solidFill>
                  <a:srgbClr val="7030A0"/>
                </a:solidFill>
                <a:latin typeface="微软雅黑" panose="020B0503020204020204" charset="-122"/>
                <a:ea typeface="微软雅黑" panose="020B0503020204020204" charset="-122"/>
                <a:cs typeface="微软雅黑" panose="020B0503020204020204" charset="-122"/>
                <a:sym typeface="+mn-ea"/>
              </a:rPr>
              <a:t>班）</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C</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．一切人的自由发展是每个人自由发展的前提条件和基础</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D</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．告诉我们资本主义的出现极大地解放和发展了社会生产力</a:t>
            </a:r>
            <a:r>
              <a:rPr lang="zh-CN" altLang="en-US" sz="2400" b="1">
                <a:solidFill>
                  <a:schemeClr val="tx1"/>
                </a:solidFill>
                <a:highlight>
                  <a:srgbClr val="FFFF00"/>
                </a:highlight>
                <a:latin typeface="微软雅黑" panose="020B0503020204020204" charset="-122"/>
                <a:ea typeface="微软雅黑" panose="020B0503020204020204" charset="-122"/>
                <a:cs typeface="微软雅黑" panose="020B0503020204020204" charset="-122"/>
                <a:sym typeface="+mn-ea"/>
              </a:rPr>
              <a:t>（</a:t>
            </a:r>
            <a:r>
              <a:rPr lang="en-US" altLang="zh-CN" sz="2400" b="1">
                <a:solidFill>
                  <a:schemeClr val="tx1"/>
                </a:solidFill>
                <a:highlight>
                  <a:srgbClr val="FFFF00"/>
                </a:highlight>
                <a:latin typeface="微软雅黑" panose="020B0503020204020204" charset="-122"/>
                <a:ea typeface="微软雅黑" panose="020B0503020204020204" charset="-122"/>
                <a:cs typeface="微软雅黑" panose="020B0503020204020204" charset="-122"/>
                <a:sym typeface="+mn-ea"/>
              </a:rPr>
              <a:t>1</a:t>
            </a:r>
            <a:r>
              <a:rPr lang="zh-CN" altLang="en-US" sz="2400" b="1">
                <a:solidFill>
                  <a:schemeClr val="tx1"/>
                </a:solidFill>
                <a:highlight>
                  <a:srgbClr val="FFFF00"/>
                </a:highlight>
                <a:latin typeface="微软雅黑" panose="020B0503020204020204" charset="-122"/>
                <a:ea typeface="微软雅黑" panose="020B0503020204020204" charset="-122"/>
                <a:cs typeface="微软雅黑" panose="020B0503020204020204" charset="-122"/>
                <a:sym typeface="+mn-ea"/>
              </a:rPr>
              <a:t>人）</a:t>
            </a:r>
            <a:endParaRPr lang="zh-CN" altLang="en-US" sz="2400" b="1">
              <a:solidFill>
                <a:schemeClr val="tx1"/>
              </a:solidFill>
              <a:highlight>
                <a:srgbClr val="FFFF00"/>
              </a:highlight>
              <a:latin typeface="微软雅黑" panose="020B0503020204020204" charset="-122"/>
              <a:ea typeface="微软雅黑" panose="020B0503020204020204" charset="-122"/>
              <a:cs typeface="微软雅黑" panose="020B0503020204020204" charset="-122"/>
              <a:sym typeface="+mn-ea"/>
            </a:endParaRPr>
          </a:p>
        </p:txBody>
      </p:sp>
      <p:pic>
        <p:nvPicPr>
          <p:cNvPr id="4" name="图片 3"/>
          <p:cNvPicPr>
            <a:picLocks noChangeAspect="1"/>
          </p:cNvPicPr>
          <p:nvPr/>
        </p:nvPicPr>
        <p:blipFill>
          <a:blip r:embed="rId1"/>
          <a:stretch>
            <a:fillRect/>
          </a:stretch>
        </p:blipFill>
        <p:spPr>
          <a:xfrm>
            <a:off x="8194040" y="2465070"/>
            <a:ext cx="1247775" cy="4572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22885" y="283845"/>
            <a:ext cx="11705590" cy="6042660"/>
          </a:xfrm>
          <a:prstGeom prst="rect">
            <a:avLst/>
          </a:prstGeom>
          <a:noFill/>
          <a:ln w="38100">
            <a:solidFill>
              <a:srgbClr val="0070C0"/>
            </a:solidFill>
          </a:ln>
        </p:spPr>
        <p:txBody>
          <a:bodyPr wrap="square" rtlCol="0" anchor="t">
            <a:noAutofit/>
          </a:bodyPr>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10.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作为文艺形态中的</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后起之秀</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，中国微短剧引爆全球市场。截至</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2025</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年底，我国微短剧海外应用超</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300</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款，收入占全球市场九成以上。依托成熟商业模式出海，不少微短剧在海外本土化制作、讲述当地故事，同时承载中华文化基因，使其成为全球性文化现象。这一现象说明（</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．微短剧在民族特色与世界潮流之间找到了契合点</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B</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．微短剧的商业模式突破了全球文化交流和传播的障碍</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C</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．微短剧丰富了文化传播的途径，提升了中华文化软实力</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D</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．微短剧植根民族文化根基，主动适配海外受众的文化价值取向</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p:txBody>
      </p:sp>
      <p:pic>
        <p:nvPicPr>
          <p:cNvPr id="3" name="图片 2"/>
          <p:cNvPicPr>
            <a:picLocks noChangeAspect="1"/>
          </p:cNvPicPr>
          <p:nvPr/>
        </p:nvPicPr>
        <p:blipFill>
          <a:blip r:embed="rId1"/>
          <a:stretch>
            <a:fillRect/>
          </a:stretch>
        </p:blipFill>
        <p:spPr>
          <a:xfrm>
            <a:off x="9690735" y="1441450"/>
            <a:ext cx="1916430" cy="2426335"/>
          </a:xfrm>
          <a:prstGeom prst="rect">
            <a:avLst/>
          </a:prstGeom>
        </p:spPr>
      </p:pic>
      <p:pic>
        <p:nvPicPr>
          <p:cNvPr id="4" name="图片 3"/>
          <p:cNvPicPr>
            <a:picLocks noChangeAspect="1"/>
          </p:cNvPicPr>
          <p:nvPr/>
        </p:nvPicPr>
        <p:blipFill>
          <a:blip r:embed="rId2"/>
          <a:stretch>
            <a:fillRect/>
          </a:stretch>
        </p:blipFill>
        <p:spPr>
          <a:xfrm>
            <a:off x="346075" y="3429000"/>
            <a:ext cx="2661285" cy="2727325"/>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22885" y="283845"/>
            <a:ext cx="11705590" cy="6042660"/>
          </a:xfrm>
          <a:prstGeom prst="rect">
            <a:avLst/>
          </a:prstGeom>
          <a:noFill/>
          <a:ln w="38100">
            <a:solidFill>
              <a:srgbClr val="0070C0"/>
            </a:solidFill>
          </a:ln>
        </p:spPr>
        <p:txBody>
          <a:bodyPr wrap="square" rtlCol="0" anchor="t">
            <a:noAutofit/>
          </a:bodyPr>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11. 2026</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年</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2</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月</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27</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日，中国</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上海合作组织代谢性疾病合作中心在上海成立。该合作中心立足上海，服务上合，辐射全球，将承担医学援助、医学培训、技术分享和转移、产业技术交流等任务。由此可见，成立该合作中心意在（</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A</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．完善全球公共卫生安全体系，应对各类传染性疾病</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B</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．推进区域一体化进程，促进国际生物医药产业整体升级</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C</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．搭建国际交流合作新平台，推动优质医疗卫生资源共享</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D</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．发挥上合作为专业性国际组织的作用，提升医疗可及性</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p:txBody>
      </p:sp>
      <p:pic>
        <p:nvPicPr>
          <p:cNvPr id="3" name="图片 2"/>
          <p:cNvPicPr>
            <a:picLocks noChangeAspect="1"/>
          </p:cNvPicPr>
          <p:nvPr/>
        </p:nvPicPr>
        <p:blipFill>
          <a:blip r:embed="rId1"/>
          <a:stretch>
            <a:fillRect/>
          </a:stretch>
        </p:blipFill>
        <p:spPr>
          <a:xfrm>
            <a:off x="9804400" y="1654175"/>
            <a:ext cx="2031365" cy="2359025"/>
          </a:xfrm>
          <a:prstGeom prst="rect">
            <a:avLst/>
          </a:prstGeom>
        </p:spPr>
      </p:pic>
      <p:pic>
        <p:nvPicPr>
          <p:cNvPr id="4" name="图片 3"/>
          <p:cNvPicPr>
            <a:picLocks noChangeAspect="1"/>
          </p:cNvPicPr>
          <p:nvPr/>
        </p:nvPicPr>
        <p:blipFill>
          <a:blip r:embed="rId2"/>
          <a:stretch>
            <a:fillRect/>
          </a:stretch>
        </p:blipFill>
        <p:spPr>
          <a:xfrm>
            <a:off x="371475" y="3726815"/>
            <a:ext cx="2367915" cy="259969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22885" y="283845"/>
            <a:ext cx="11705590" cy="6042660"/>
          </a:xfrm>
          <a:prstGeom prst="rect">
            <a:avLst/>
          </a:prstGeom>
          <a:noFill/>
          <a:ln w="38100">
            <a:solidFill>
              <a:srgbClr val="0070C0"/>
            </a:solidFill>
          </a:ln>
        </p:spPr>
        <p:txBody>
          <a:bodyPr wrap="square" rtlCol="0" anchor="t">
            <a:noAutofit/>
          </a:bodyPr>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12.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美国先突袭委内瑞拉，后以</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保护稀土</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应对北极安全威胁</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为由，向丹麦施压，要求扩大在格陵兰岛的军事与经济存在。欧盟支持丹麦在格陵兰岛的主权，高举国际法标尺；对美突袭委内瑞拉，欧盟呼吁各方保持冷静，未明确批评。这主要表明（</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①</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维护国家利益是外交工作的出发点</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en-US"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②</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国家利益和国家实力决定国际关系</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③</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国际竞争的实质是综合国力的较量</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en-US"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④</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世界多极化趋势在曲折中深入发展</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①②</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endPar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B</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①③</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endPar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C</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②④</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endPar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D</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③④</a:t>
            </a:r>
            <a:endParaRPr lang="en-US"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p:txBody>
      </p:sp>
      <p:pic>
        <p:nvPicPr>
          <p:cNvPr id="3" name="图片 2"/>
          <p:cNvPicPr>
            <a:picLocks noChangeAspect="1"/>
          </p:cNvPicPr>
          <p:nvPr/>
        </p:nvPicPr>
        <p:blipFill>
          <a:blip r:embed="rId1"/>
          <a:stretch>
            <a:fillRect/>
          </a:stretch>
        </p:blipFill>
        <p:spPr>
          <a:xfrm>
            <a:off x="1935480" y="2499995"/>
            <a:ext cx="1713230" cy="2233930"/>
          </a:xfrm>
          <a:prstGeom prst="rect">
            <a:avLst/>
          </a:prstGeom>
        </p:spPr>
      </p:pic>
      <p:pic>
        <p:nvPicPr>
          <p:cNvPr id="4" name="图片 3"/>
          <p:cNvPicPr>
            <a:picLocks noChangeAspect="1"/>
          </p:cNvPicPr>
          <p:nvPr/>
        </p:nvPicPr>
        <p:blipFill>
          <a:blip r:embed="rId2"/>
          <a:stretch>
            <a:fillRect/>
          </a:stretch>
        </p:blipFill>
        <p:spPr>
          <a:xfrm>
            <a:off x="8632190" y="3021965"/>
            <a:ext cx="2625725" cy="2746375"/>
          </a:xfrm>
          <a:prstGeom prst="rect">
            <a:avLst/>
          </a:prstGeom>
        </p:spPr>
      </p:pic>
      <p:sp>
        <p:nvSpPr>
          <p:cNvPr id="5" name="文本框 4"/>
          <p:cNvSpPr txBox="1"/>
          <p:nvPr/>
        </p:nvSpPr>
        <p:spPr>
          <a:xfrm>
            <a:off x="10407650" y="3187065"/>
            <a:ext cx="765175" cy="460375"/>
          </a:xfrm>
          <a:prstGeom prst="rect">
            <a:avLst/>
          </a:prstGeom>
          <a:noFill/>
        </p:spPr>
        <p:txBody>
          <a:bodyPr wrap="square" rtlCol="0">
            <a:spAutoFit/>
          </a:bodyPr>
          <a:p>
            <a:r>
              <a:rPr lang="en-US" altLang="zh-CN" sz="2400" b="1">
                <a:highlight>
                  <a:srgbClr val="FFFF00"/>
                </a:highlight>
              </a:rPr>
              <a:t>5</a:t>
            </a:r>
            <a:r>
              <a:rPr lang="zh-CN" altLang="en-US" sz="2400" b="1">
                <a:highlight>
                  <a:srgbClr val="FFFF00"/>
                </a:highlight>
              </a:rPr>
              <a:t>班</a:t>
            </a:r>
            <a:endParaRPr lang="zh-CN" altLang="en-US" sz="2400" b="1">
              <a:highlight>
                <a:srgbClr val="FFFF00"/>
              </a:highlight>
            </a:endParaRPr>
          </a:p>
        </p:txBody>
      </p:sp>
      <p:sp>
        <p:nvSpPr>
          <p:cNvPr id="6" name="文本框 5"/>
          <p:cNvSpPr txBox="1"/>
          <p:nvPr/>
        </p:nvSpPr>
        <p:spPr>
          <a:xfrm>
            <a:off x="536575" y="5409565"/>
            <a:ext cx="3455670" cy="460375"/>
          </a:xfrm>
          <a:prstGeom prst="rect">
            <a:avLst/>
          </a:prstGeom>
          <a:noFill/>
        </p:spPr>
        <p:txBody>
          <a:bodyPr wrap="square" rtlCol="0">
            <a:spAutoFit/>
          </a:bodyPr>
          <a:p>
            <a:r>
              <a:rPr lang="zh-CN" altLang="en-US" sz="2400" b="1">
                <a:solidFill>
                  <a:srgbClr val="FF0000"/>
                </a:solidFill>
                <a:latin typeface="微软雅黑" panose="020B0503020204020204" charset="-122"/>
                <a:ea typeface="微软雅黑" panose="020B0503020204020204" charset="-122"/>
              </a:rPr>
              <a:t>利益博弈与外交的态度</a:t>
            </a:r>
            <a:endParaRPr lang="zh-CN" altLang="en-US" sz="2400" b="1">
              <a:solidFill>
                <a:srgbClr val="FF0000"/>
              </a:solidFill>
              <a:latin typeface="微软雅黑" panose="020B0503020204020204" charset="-122"/>
              <a:ea typeface="微软雅黑" panose="020B0503020204020204" charset="-122"/>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22885" y="283845"/>
            <a:ext cx="11705590" cy="6042660"/>
          </a:xfrm>
          <a:prstGeom prst="rect">
            <a:avLst/>
          </a:prstGeom>
          <a:noFill/>
          <a:ln w="38100">
            <a:solidFill>
              <a:srgbClr val="0070C0"/>
            </a:solidFill>
          </a:ln>
        </p:spPr>
        <p:txBody>
          <a:bodyPr wrap="square" rtlCol="0" anchor="t">
            <a:noAutofit/>
          </a:bodyPr>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13. 2026</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年，人社部和最高法在劳动用工合规指引和司法解释中明确了隐形加班的认定标准。将付出实质性劳动和明显占用休息时间作为核心依据，认定非工作时间通过微信等工具安排工作且员工实际处理的，应认定为加班，企业需支付相应加班费。针对隐性加班现象，劳动者维权做法符合法律规定的是（</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endPar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．根据或裁或诉原则，劳动者要么选择仲裁，要么选择诉讼</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B</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．以和为贵，选择调解作为与用人单位解决纠纷的最佳选择</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C</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．劳动者可以向劳动行政部门投诉，要求企业整改并支付加班费</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D</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．申请劳动仲裁，对仲裁结果不服可以向人民法院提起上诉</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p:txBody>
      </p:sp>
      <p:pic>
        <p:nvPicPr>
          <p:cNvPr id="3" name="图片 2"/>
          <p:cNvPicPr>
            <a:picLocks noChangeAspect="1"/>
          </p:cNvPicPr>
          <p:nvPr/>
        </p:nvPicPr>
        <p:blipFill>
          <a:blip r:embed="rId1"/>
          <a:stretch>
            <a:fillRect/>
          </a:stretch>
        </p:blipFill>
        <p:spPr>
          <a:xfrm>
            <a:off x="9484995" y="1564640"/>
            <a:ext cx="1863090" cy="2392045"/>
          </a:xfrm>
          <a:prstGeom prst="rect">
            <a:avLst/>
          </a:prstGeom>
        </p:spPr>
      </p:pic>
      <p:pic>
        <p:nvPicPr>
          <p:cNvPr id="4" name="图片 3"/>
          <p:cNvPicPr>
            <a:picLocks noChangeAspect="1"/>
          </p:cNvPicPr>
          <p:nvPr/>
        </p:nvPicPr>
        <p:blipFill>
          <a:blip r:embed="rId2"/>
          <a:stretch>
            <a:fillRect/>
          </a:stretch>
        </p:blipFill>
        <p:spPr>
          <a:xfrm>
            <a:off x="331470" y="3509010"/>
            <a:ext cx="2192020" cy="2817495"/>
          </a:xfrm>
          <a:prstGeom prst="rect">
            <a:avLst/>
          </a:prstGeom>
        </p:spPr>
      </p:pic>
      <p:sp>
        <p:nvSpPr>
          <p:cNvPr id="5" name="文本框 4"/>
          <p:cNvSpPr txBox="1"/>
          <p:nvPr/>
        </p:nvSpPr>
        <p:spPr>
          <a:xfrm>
            <a:off x="1488440" y="5048885"/>
            <a:ext cx="938530" cy="460375"/>
          </a:xfrm>
          <a:prstGeom prst="rect">
            <a:avLst/>
          </a:prstGeom>
          <a:noFill/>
        </p:spPr>
        <p:txBody>
          <a:bodyPr wrap="square" rtlCol="0">
            <a:spAutoFit/>
          </a:bodyPr>
          <a:p>
            <a:r>
              <a:rPr lang="en-US" altLang="zh-CN" sz="2400" b="1">
                <a:solidFill>
                  <a:srgbClr val="FF0000"/>
                </a:solidFill>
                <a:highlight>
                  <a:srgbClr val="FFFF00"/>
                </a:highlight>
              </a:rPr>
              <a:t>5</a:t>
            </a:r>
            <a:r>
              <a:rPr lang="zh-CN" altLang="en-US" sz="2400" b="1">
                <a:solidFill>
                  <a:srgbClr val="FF0000"/>
                </a:solidFill>
                <a:highlight>
                  <a:srgbClr val="FFFF00"/>
                </a:highlight>
              </a:rPr>
              <a:t>班</a:t>
            </a:r>
            <a:endParaRPr lang="zh-CN" altLang="en-US" sz="2400" b="1">
              <a:solidFill>
                <a:srgbClr val="FF0000"/>
              </a:solidFill>
              <a:highlight>
                <a:srgbClr val="FFFF00"/>
              </a:highligh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22885" y="283845"/>
            <a:ext cx="11705590" cy="6042660"/>
          </a:xfrm>
          <a:prstGeom prst="rect">
            <a:avLst/>
          </a:prstGeom>
          <a:noFill/>
          <a:ln w="38100">
            <a:solidFill>
              <a:srgbClr val="0070C0"/>
            </a:solidFill>
          </a:ln>
        </p:spPr>
        <p:txBody>
          <a:bodyPr wrap="square" rtlCol="0" anchor="t">
            <a:noAutofit/>
          </a:bodyPr>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14.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某地法院公布一起民事典型案例：男子陈某因婚姻家庭矛盾心生不满，在短视频平台持续发布其前妻及子女的生活照片、视频，公开二人离婚细节与家庭隐私，并配文进行侮辱谩骂，导致前妻被亲友非议，未成年子女在学校遭嘲讽，正常学习生活严重受扰。前妻多次要求陈某删除内容无果，遂向法院提起诉讼。结合本案，下列说法正确的是（</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．陈某虽侵害他人权益，但陈某前妻应先申请仲裁，不能直接向法院起诉</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B</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．陈某侵犯他人隐私权、荣誉权，应承担侵权责任，停止侵害并赔偿损失</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C</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．本案中，陈某可以委托诉讼代理人帮其诉讼，维护实体权利和程序权利</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D</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．若陈某前妻经济困难，应当申请法律援助，获得法律咨询或者代理服务</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p:txBody>
      </p:sp>
      <p:pic>
        <p:nvPicPr>
          <p:cNvPr id="3" name="图片 2"/>
          <p:cNvPicPr>
            <a:picLocks noChangeAspect="1"/>
          </p:cNvPicPr>
          <p:nvPr/>
        </p:nvPicPr>
        <p:blipFill>
          <a:blip r:embed="rId1"/>
          <a:stretch>
            <a:fillRect/>
          </a:stretch>
        </p:blipFill>
        <p:spPr>
          <a:xfrm>
            <a:off x="10372725" y="1883410"/>
            <a:ext cx="1741805" cy="2413000"/>
          </a:xfrm>
          <a:prstGeom prst="rect">
            <a:avLst/>
          </a:prstGeom>
        </p:spPr>
      </p:pic>
      <p:pic>
        <p:nvPicPr>
          <p:cNvPr id="4" name="图片 3"/>
          <p:cNvPicPr>
            <a:picLocks noChangeAspect="1"/>
          </p:cNvPicPr>
          <p:nvPr/>
        </p:nvPicPr>
        <p:blipFill>
          <a:blip r:embed="rId2"/>
          <a:stretch>
            <a:fillRect/>
          </a:stretch>
        </p:blipFill>
        <p:spPr>
          <a:xfrm>
            <a:off x="382905" y="3675380"/>
            <a:ext cx="2346960" cy="2848610"/>
          </a:xfrm>
          <a:prstGeom prst="rect">
            <a:avLst/>
          </a:prstGeom>
        </p:spPr>
      </p:pic>
      <p:sp>
        <p:nvSpPr>
          <p:cNvPr id="5" name="文本框 4"/>
          <p:cNvSpPr txBox="1"/>
          <p:nvPr/>
        </p:nvSpPr>
        <p:spPr>
          <a:xfrm>
            <a:off x="1297940" y="5322570"/>
            <a:ext cx="1240790" cy="460375"/>
          </a:xfrm>
          <a:prstGeom prst="rect">
            <a:avLst/>
          </a:prstGeom>
          <a:noFill/>
        </p:spPr>
        <p:txBody>
          <a:bodyPr wrap="square" rtlCol="0">
            <a:spAutoFit/>
          </a:bodyPr>
          <a:p>
            <a:r>
              <a:rPr lang="en-US" altLang="zh-CN" sz="2400" b="1">
                <a:solidFill>
                  <a:srgbClr val="FF0000"/>
                </a:solidFill>
                <a:highlight>
                  <a:srgbClr val="FFFF00"/>
                </a:highlight>
              </a:rPr>
              <a:t>5</a:t>
            </a:r>
            <a:r>
              <a:rPr lang="zh-CN" altLang="en-US" sz="2400" b="1">
                <a:solidFill>
                  <a:srgbClr val="FF0000"/>
                </a:solidFill>
                <a:highlight>
                  <a:srgbClr val="FFFF00"/>
                </a:highlight>
              </a:rPr>
              <a:t>班</a:t>
            </a:r>
            <a:endParaRPr lang="zh-CN" altLang="en-US" sz="2400" b="1">
              <a:solidFill>
                <a:srgbClr val="FF0000"/>
              </a:solidFill>
              <a:highlight>
                <a:srgbClr val="FFFF00"/>
              </a:highligh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22885" y="283845"/>
            <a:ext cx="11705590" cy="6042660"/>
          </a:xfrm>
          <a:prstGeom prst="rect">
            <a:avLst/>
          </a:prstGeom>
          <a:noFill/>
          <a:ln w="38100">
            <a:solidFill>
              <a:srgbClr val="0070C0"/>
            </a:solidFill>
          </a:ln>
        </p:spPr>
        <p:txBody>
          <a:bodyPr wrap="square" rtlCol="0" anchor="t">
            <a:noAutofit/>
          </a:bodyPr>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15.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南京市十七届人大五次会议提出</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2026</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年统筹安排中小学春秋假和职工带薪错峰休假。带薪错峰休假是指职工在享受带薪年休假的同时，通过合理安排休假时间，避开旅游旺季和节假日高峰期，以达到缓解旅游市场季节性波动、促进消费均衡等目的的一种休假方式。下列说法不正确的是（</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．这一表述运用了种差加属概念的方法，准确的揭示了概念内涵</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B</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职工带薪错峰休假</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与</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休假方式</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从外延上看是种属关系</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C</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．带薪错峰休假的内涵是其本质属性，外延指其适用对象和范围</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D</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．休假分为</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带薪错峰休假</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带薪年休假</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非带薪休假</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endParaRPr>
          </a:p>
        </p:txBody>
      </p:sp>
      <p:pic>
        <p:nvPicPr>
          <p:cNvPr id="3" name="图片 2"/>
          <p:cNvPicPr>
            <a:picLocks noChangeAspect="1"/>
          </p:cNvPicPr>
          <p:nvPr/>
        </p:nvPicPr>
        <p:blipFill>
          <a:blip r:embed="rId1"/>
          <a:stretch>
            <a:fillRect/>
          </a:stretch>
        </p:blipFill>
        <p:spPr>
          <a:xfrm>
            <a:off x="9512935" y="1546860"/>
            <a:ext cx="1776730" cy="2070735"/>
          </a:xfrm>
          <a:prstGeom prst="rect">
            <a:avLst/>
          </a:prstGeom>
        </p:spPr>
      </p:pic>
      <p:pic>
        <p:nvPicPr>
          <p:cNvPr id="4" name="图片 3"/>
          <p:cNvPicPr>
            <a:picLocks noChangeAspect="1"/>
          </p:cNvPicPr>
          <p:nvPr/>
        </p:nvPicPr>
        <p:blipFill>
          <a:blip r:embed="rId2"/>
          <a:stretch>
            <a:fillRect/>
          </a:stretch>
        </p:blipFill>
        <p:spPr>
          <a:xfrm>
            <a:off x="467995" y="3698875"/>
            <a:ext cx="1947545" cy="2569210"/>
          </a:xfrm>
          <a:prstGeom prst="rect">
            <a:avLst/>
          </a:prstGeom>
        </p:spPr>
      </p:pic>
      <p:sp>
        <p:nvSpPr>
          <p:cNvPr id="5" name="文本框 4"/>
          <p:cNvSpPr txBox="1"/>
          <p:nvPr/>
        </p:nvSpPr>
        <p:spPr>
          <a:xfrm>
            <a:off x="1005205" y="5734050"/>
            <a:ext cx="967105" cy="404495"/>
          </a:xfrm>
          <a:prstGeom prst="rect">
            <a:avLst/>
          </a:prstGeom>
          <a:noFill/>
        </p:spPr>
        <p:txBody>
          <a:bodyPr wrap="square" rtlCol="0">
            <a:noAutofit/>
          </a:bodyPr>
          <a:p>
            <a:r>
              <a:rPr lang="en-US" altLang="zh-CN" sz="2800" b="1">
                <a:solidFill>
                  <a:srgbClr val="FF0000"/>
                </a:solidFill>
                <a:highlight>
                  <a:srgbClr val="FFFF00"/>
                </a:highlight>
              </a:rPr>
              <a:t>5</a:t>
            </a:r>
            <a:r>
              <a:rPr lang="zh-CN" altLang="en-US" sz="2800" b="1">
                <a:solidFill>
                  <a:srgbClr val="FF0000"/>
                </a:solidFill>
                <a:highlight>
                  <a:srgbClr val="FFFF00"/>
                </a:highlight>
              </a:rPr>
              <a:t>班</a:t>
            </a:r>
            <a:endParaRPr lang="zh-CN" altLang="en-US" sz="2800" b="1">
              <a:solidFill>
                <a:srgbClr val="FF0000"/>
              </a:solidFill>
              <a:highlight>
                <a:srgbClr val="FFFF00"/>
              </a:highligh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22885" y="283845"/>
            <a:ext cx="11705590" cy="6042660"/>
          </a:xfrm>
          <a:prstGeom prst="rect">
            <a:avLst/>
          </a:prstGeom>
          <a:noFill/>
          <a:ln w="38100">
            <a:solidFill>
              <a:srgbClr val="0070C0"/>
            </a:solidFill>
          </a:ln>
        </p:spPr>
        <p:txBody>
          <a:bodyPr wrap="square" rtlCol="0" anchor="t">
            <a:noAutofit/>
          </a:bodyPr>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16.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前不久，我国首个机器人保洁员在深圳正式</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上岗</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，机器人不再是科幻电影里遥不可及的想象，正逐渐成为改变人们生活方式、优化消费体验的</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新伙伴</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。随着技术持续迭代，未来无论是养老、家政，还是更多生活场景，</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AI</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机器人都将呈现更智能、更普惠、更融合的发展趋势，为消费升级注入新动能。根据材料，下列分析正确的是（</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由保洁机器人推广到各类生活场景，体现形象思维具有运行方式的推导性特征</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B.</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对</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AI</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机器人发展前景进行预测，体现科学思维追求认识的客观性和结果具有预见性</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C.</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思维具有能动性，是人脑对客观事物的正确反映，能帮助人们在实践中实现预期目的</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D. “AI</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机器人为消费升级注入新动能</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，是运用对称关系判断对</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AI</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机器人发展前景作出预测</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p:txBody>
      </p:sp>
      <p:pic>
        <p:nvPicPr>
          <p:cNvPr id="3" name="图片 2"/>
          <p:cNvPicPr>
            <a:picLocks noChangeAspect="1"/>
          </p:cNvPicPr>
          <p:nvPr/>
        </p:nvPicPr>
        <p:blipFill>
          <a:blip r:embed="rId1"/>
          <a:stretch>
            <a:fillRect/>
          </a:stretch>
        </p:blipFill>
        <p:spPr>
          <a:xfrm>
            <a:off x="1894840" y="3996690"/>
            <a:ext cx="1739900" cy="2395855"/>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22885" y="283845"/>
            <a:ext cx="11705590" cy="6042660"/>
          </a:xfrm>
          <a:prstGeom prst="rect">
            <a:avLst/>
          </a:prstGeom>
          <a:noFill/>
          <a:ln w="38100">
            <a:solidFill>
              <a:srgbClr val="0070C0"/>
            </a:solidFill>
          </a:ln>
        </p:spPr>
        <p:txBody>
          <a:bodyPr wrap="square" rtlCol="0" anchor="t">
            <a:noAutofit/>
          </a:bodyPr>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17.“</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手搓经济</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是指在人工智能技术驱动下，个人或小型团队通过手工操作与简单工具快速实现创意转化的新兴经济形态，其核心特征为低门槛、高敏捷性。主要包括：</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传统手艺的创新转化：手工皮具、非遗手作、定制饰品等，通过短视频推广、直播带货实现小众需求的精准对接；</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生活服务的手工升级：手工烘焙、手作咖啡、定制花艺等，以</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慢工细作</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的体验感满足消费升级需求；</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创意</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DIY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的社交赋能：手工体验课、亲子手作工坊、手作社群分享等，将制作过程转化为社交场景与体验价值。</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  </a:t>
            </a:r>
            <a:endPar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随着消费升级与文化自信的提升，</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手搓经济</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正成为个体创业的重要方向，但其小作坊式经营、标准化缺失、知识产权保护不足等问题也日益凸显。</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结合材料，运用《经济与社会》与文化的相关知识，分析</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手搓经济</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兴起带来的经济与文化价值。（</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10</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分）</a:t>
            </a:r>
            <a:r>
              <a:rPr lang="zh-CN" altLang="en-US" sz="2400" b="1">
                <a:solidFill>
                  <a:srgbClr val="7030A0"/>
                </a:solidFill>
                <a:latin typeface="微软雅黑" panose="020B0503020204020204" charset="-122"/>
                <a:ea typeface="微软雅黑" panose="020B0503020204020204" charset="-122"/>
                <a:cs typeface="微软雅黑" panose="020B0503020204020204" charset="-122"/>
                <a:sym typeface="+mn-ea"/>
              </a:rPr>
              <a:t>均分</a:t>
            </a:r>
            <a:r>
              <a:rPr lang="en-US" altLang="zh-CN" sz="2400" b="1">
                <a:solidFill>
                  <a:srgbClr val="7030A0"/>
                </a:solidFill>
                <a:latin typeface="微软雅黑" panose="020B0503020204020204" charset="-122"/>
                <a:ea typeface="微软雅黑" panose="020B0503020204020204" charset="-122"/>
                <a:cs typeface="微软雅黑" panose="020B0503020204020204" charset="-122"/>
                <a:sym typeface="+mn-ea"/>
              </a:rPr>
              <a:t>3.65</a:t>
            </a:r>
            <a:endParaRPr lang="en-US" altLang="zh-CN" sz="2400" b="1">
              <a:solidFill>
                <a:srgbClr val="7030A0"/>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22885" y="283845"/>
            <a:ext cx="11705590" cy="5261610"/>
          </a:xfrm>
          <a:prstGeom prst="rect">
            <a:avLst/>
          </a:prstGeom>
          <a:noFill/>
          <a:ln w="38100">
            <a:solidFill>
              <a:srgbClr val="0070C0"/>
            </a:solidFill>
          </a:ln>
        </p:spPr>
        <p:txBody>
          <a:bodyPr wrap="square" rtlCol="0" anchor="t">
            <a:noAutofit/>
          </a:bodyPr>
          <a:p>
            <a:r>
              <a:rPr lang="en-US" altLang="zh-CN" sz="2400" b="1">
                <a:latin typeface="微软雅黑" panose="020B0503020204020204" charset="-122"/>
                <a:ea typeface="微软雅黑" panose="020B0503020204020204" charset="-122"/>
                <a:cs typeface="微软雅黑" panose="020B0503020204020204" charset="-122"/>
              </a:rPr>
              <a:t>18.</a:t>
            </a:r>
            <a:r>
              <a:rPr lang="zh-CN" altLang="en-US" sz="2400" b="1">
                <a:latin typeface="微软雅黑" panose="020B0503020204020204" charset="-122"/>
                <a:ea typeface="微软雅黑" panose="020B0503020204020204" charset="-122"/>
                <a:cs typeface="微软雅黑" panose="020B0503020204020204" charset="-122"/>
              </a:rPr>
              <a:t>面对乡村振兴推进中的资源分散、治理效能不足等难题，</a:t>
            </a:r>
            <a:r>
              <a:rPr lang="en-US" altLang="zh-CN" sz="2400" b="1">
                <a:latin typeface="微软雅黑" panose="020B0503020204020204" charset="-122"/>
                <a:ea typeface="微软雅黑" panose="020B0503020204020204" charset="-122"/>
                <a:cs typeface="微软雅黑" panose="020B0503020204020204" charset="-122"/>
              </a:rPr>
              <a:t>G </a:t>
            </a:r>
            <a:r>
              <a:rPr lang="zh-CN" altLang="en-US" sz="2400" b="1">
                <a:latin typeface="微软雅黑" panose="020B0503020204020204" charset="-122"/>
                <a:ea typeface="微软雅黑" panose="020B0503020204020204" charset="-122"/>
                <a:cs typeface="微软雅黑" panose="020B0503020204020204" charset="-122"/>
              </a:rPr>
              <a:t>市立足本地发展实际，打破党组织隶属壁垒，创新打造</a:t>
            </a:r>
            <a:r>
              <a:rPr lang="en-US" altLang="zh-CN" sz="2400" b="1">
                <a:latin typeface="微软雅黑" panose="020B0503020204020204" charset="-122"/>
                <a:ea typeface="微软雅黑" panose="020B0503020204020204" charset="-122"/>
                <a:cs typeface="微软雅黑" panose="020B0503020204020204" charset="-122"/>
              </a:rPr>
              <a:t> “</a:t>
            </a:r>
            <a:r>
              <a:rPr lang="zh-CN" altLang="en-US" sz="2400" b="1">
                <a:latin typeface="微软雅黑" panose="020B0503020204020204" charset="-122"/>
                <a:ea typeface="微软雅黑" panose="020B0503020204020204" charset="-122"/>
                <a:cs typeface="微软雅黑" panose="020B0503020204020204" charset="-122"/>
              </a:rPr>
              <a:t>跨村联建党委</a:t>
            </a:r>
            <a:r>
              <a:rPr lang="en-US" altLang="zh-CN" sz="2400" b="1">
                <a:latin typeface="微软雅黑" panose="020B0503020204020204" charset="-122"/>
                <a:ea typeface="微软雅黑" panose="020B0503020204020204" charset="-122"/>
                <a:cs typeface="微软雅黑" panose="020B0503020204020204" charset="-122"/>
              </a:rPr>
              <a:t>”“</a:t>
            </a:r>
            <a:r>
              <a:rPr lang="zh-CN" altLang="en-US" sz="2400" b="1">
                <a:latin typeface="微软雅黑" panose="020B0503020204020204" charset="-122"/>
                <a:ea typeface="微软雅黑" panose="020B0503020204020204" charset="-122"/>
                <a:cs typeface="微软雅黑" panose="020B0503020204020204" charset="-122"/>
              </a:rPr>
              <a:t>产业联盟党总支</a:t>
            </a:r>
            <a:r>
              <a:rPr lang="en-US" altLang="zh-CN" sz="2400" b="1">
                <a:latin typeface="微软雅黑" panose="020B0503020204020204" charset="-122"/>
                <a:ea typeface="微软雅黑" panose="020B0503020204020204" charset="-122"/>
                <a:cs typeface="微软雅黑" panose="020B0503020204020204" charset="-122"/>
              </a:rPr>
              <a:t>”</a:t>
            </a:r>
            <a:r>
              <a:rPr lang="zh-CN" altLang="en-US" sz="2400" b="1">
                <a:latin typeface="微软雅黑" panose="020B0503020204020204" charset="-122"/>
                <a:ea typeface="微软雅黑" panose="020B0503020204020204" charset="-122"/>
                <a:cs typeface="微软雅黑" panose="020B0503020204020204" charset="-122"/>
              </a:rPr>
              <a:t>等多元党建联建载体，将区域内不同层级、不同领域的党组织有效串联，构建起全域统筹、多方联动的党建工作新格局。</a:t>
            </a:r>
            <a:r>
              <a:rPr lang="en-US" altLang="zh-CN" sz="2400" b="1">
                <a:latin typeface="微软雅黑" panose="020B0503020204020204" charset="-122"/>
                <a:ea typeface="微软雅黑" panose="020B0503020204020204" charset="-122"/>
                <a:cs typeface="微软雅黑" panose="020B0503020204020204" charset="-122"/>
              </a:rPr>
              <a:t> </a:t>
            </a:r>
            <a:endParaRPr lang="en-US" altLang="zh-CN" sz="2400" b="1">
              <a:latin typeface="微软雅黑" panose="020B0503020204020204" charset="-122"/>
              <a:ea typeface="微软雅黑" panose="020B0503020204020204" charset="-122"/>
              <a:cs typeface="微软雅黑" panose="020B0503020204020204" charset="-122"/>
            </a:endParaRPr>
          </a:p>
          <a:p>
            <a:r>
              <a:rPr lang="en-US" altLang="zh-CN" sz="2400" b="1">
                <a:latin typeface="微软雅黑" panose="020B0503020204020204" charset="-122"/>
                <a:ea typeface="微软雅黑" panose="020B0503020204020204" charset="-122"/>
                <a:cs typeface="微软雅黑" panose="020B0503020204020204" charset="-122"/>
              </a:rPr>
              <a:t>      </a:t>
            </a:r>
            <a:r>
              <a:rPr lang="zh-CN" altLang="en-US" sz="2400" b="1">
                <a:latin typeface="微软雅黑" panose="020B0503020204020204" charset="-122"/>
                <a:ea typeface="微软雅黑" panose="020B0503020204020204" charset="-122"/>
                <a:cs typeface="微软雅黑" panose="020B0503020204020204" charset="-122"/>
              </a:rPr>
              <a:t>在党建联建引领下，</a:t>
            </a:r>
            <a:r>
              <a:rPr lang="en-US" altLang="zh-CN" sz="2400" b="1">
                <a:latin typeface="微软雅黑" panose="020B0503020204020204" charset="-122"/>
                <a:ea typeface="微软雅黑" panose="020B0503020204020204" charset="-122"/>
                <a:cs typeface="微软雅黑" panose="020B0503020204020204" charset="-122"/>
              </a:rPr>
              <a:t>G </a:t>
            </a:r>
            <a:r>
              <a:rPr lang="zh-CN" altLang="en-US" sz="2400" b="1">
                <a:latin typeface="微软雅黑" panose="020B0503020204020204" charset="-122"/>
                <a:ea typeface="微软雅黑" panose="020B0503020204020204" charset="-122"/>
                <a:cs typeface="微软雅黑" panose="020B0503020204020204" charset="-122"/>
              </a:rPr>
              <a:t>市整合资金、技术、人才等各类资源向基层倾斜，通过搭建党员干部交流实训平台，选拔政治素质硬、发展能力强的党员骨干担任联建单元负责人，依托特色产业联动发展，成功推动全市所有集体经济薄弱村全面清零，村均年增收超</a:t>
            </a:r>
            <a:r>
              <a:rPr lang="en-US" altLang="zh-CN" sz="2400" b="1">
                <a:latin typeface="微软雅黑" panose="020B0503020204020204" charset="-122"/>
                <a:ea typeface="微软雅黑" panose="020B0503020204020204" charset="-122"/>
                <a:cs typeface="微软雅黑" panose="020B0503020204020204" charset="-122"/>
              </a:rPr>
              <a:t> 10 </a:t>
            </a:r>
            <a:r>
              <a:rPr lang="zh-CN" altLang="en-US" sz="2400" b="1">
                <a:latin typeface="微软雅黑" panose="020B0503020204020204" charset="-122"/>
                <a:ea typeface="微软雅黑" panose="020B0503020204020204" charset="-122"/>
                <a:cs typeface="微软雅黑" panose="020B0503020204020204" charset="-122"/>
              </a:rPr>
              <a:t>万元，直接带动农户增收</a:t>
            </a:r>
            <a:r>
              <a:rPr lang="en-US" altLang="zh-CN" sz="2400" b="1">
                <a:latin typeface="微软雅黑" panose="020B0503020204020204" charset="-122"/>
                <a:ea typeface="微软雅黑" panose="020B0503020204020204" charset="-122"/>
                <a:cs typeface="微软雅黑" panose="020B0503020204020204" charset="-122"/>
              </a:rPr>
              <a:t> 800 </a:t>
            </a:r>
            <a:r>
              <a:rPr lang="zh-CN" altLang="en-US" sz="2400" b="1">
                <a:latin typeface="微软雅黑" panose="020B0503020204020204" charset="-122"/>
                <a:ea typeface="微软雅黑" panose="020B0503020204020204" charset="-122"/>
                <a:cs typeface="微软雅黑" panose="020B0503020204020204" charset="-122"/>
              </a:rPr>
              <a:t>余万元。</a:t>
            </a:r>
            <a:endParaRPr lang="zh-CN" altLang="en-US" sz="2400" b="1">
              <a:latin typeface="微软雅黑" panose="020B0503020204020204" charset="-122"/>
              <a:ea typeface="微软雅黑" panose="020B0503020204020204" charset="-122"/>
              <a:cs typeface="微软雅黑" panose="020B0503020204020204" charset="-122"/>
            </a:endParaRPr>
          </a:p>
          <a:p>
            <a:r>
              <a:rPr lang="zh-CN" altLang="en-US" sz="2400" b="1">
                <a:latin typeface="微软雅黑" panose="020B0503020204020204" charset="-122"/>
                <a:ea typeface="微软雅黑" panose="020B0503020204020204" charset="-122"/>
                <a:cs typeface="微软雅黑" panose="020B0503020204020204" charset="-122"/>
              </a:rPr>
              <a:t> </a:t>
            </a:r>
            <a:r>
              <a:rPr lang="en-US" altLang="zh-CN" sz="2400" b="1">
                <a:latin typeface="微软雅黑" panose="020B0503020204020204" charset="-122"/>
                <a:ea typeface="微软雅黑" panose="020B0503020204020204" charset="-122"/>
                <a:cs typeface="微软雅黑" panose="020B0503020204020204" charset="-122"/>
              </a:rPr>
              <a:t>     </a:t>
            </a:r>
            <a:r>
              <a:rPr lang="zh-CN" altLang="en-US" sz="2400" b="1">
                <a:latin typeface="微软雅黑" panose="020B0503020204020204" charset="-122"/>
                <a:ea typeface="微软雅黑" panose="020B0503020204020204" charset="-122"/>
                <a:cs typeface="微软雅黑" panose="020B0503020204020204" charset="-122"/>
              </a:rPr>
              <a:t>同时，依托党建联建平台推动</a:t>
            </a:r>
            <a:r>
              <a:rPr lang="en-US" altLang="zh-CN" sz="2400" b="1">
                <a:latin typeface="微软雅黑" panose="020B0503020204020204" charset="-122"/>
                <a:ea typeface="微软雅黑" panose="020B0503020204020204" charset="-122"/>
                <a:cs typeface="微软雅黑" panose="020B0503020204020204" charset="-122"/>
              </a:rPr>
              <a:t> 2 </a:t>
            </a:r>
            <a:r>
              <a:rPr lang="zh-CN" altLang="en-US" sz="2400" b="1">
                <a:latin typeface="微软雅黑" panose="020B0503020204020204" charset="-122"/>
                <a:ea typeface="微软雅黑" panose="020B0503020204020204" charset="-122"/>
                <a:cs typeface="微软雅黑" panose="020B0503020204020204" charset="-122"/>
              </a:rPr>
              <a:t>万余名在职党员下沉村社</a:t>
            </a:r>
            <a:r>
              <a:rPr lang="en-US" altLang="zh-CN" sz="2400" b="1">
                <a:latin typeface="微软雅黑" panose="020B0503020204020204" charset="-122"/>
                <a:ea typeface="微软雅黑" panose="020B0503020204020204" charset="-122"/>
                <a:cs typeface="微软雅黑" panose="020B0503020204020204" charset="-122"/>
              </a:rPr>
              <a:t> “</a:t>
            </a:r>
            <a:r>
              <a:rPr lang="zh-CN" altLang="en-US" sz="2400" b="1">
                <a:latin typeface="微软雅黑" panose="020B0503020204020204" charset="-122"/>
                <a:ea typeface="微软雅黑" panose="020B0503020204020204" charset="-122"/>
                <a:cs typeface="微软雅黑" panose="020B0503020204020204" charset="-122"/>
              </a:rPr>
              <a:t>亮身份、办实事</a:t>
            </a:r>
            <a:r>
              <a:rPr lang="en-US" altLang="zh-CN" sz="2400" b="1">
                <a:latin typeface="微软雅黑" panose="020B0503020204020204" charset="-122"/>
                <a:ea typeface="微软雅黑" panose="020B0503020204020204" charset="-122"/>
                <a:cs typeface="微软雅黑" panose="020B0503020204020204" charset="-122"/>
              </a:rPr>
              <a:t>”</a:t>
            </a:r>
            <a:r>
              <a:rPr lang="zh-CN" altLang="en-US" sz="2400" b="1">
                <a:latin typeface="微软雅黑" panose="020B0503020204020204" charset="-122"/>
                <a:ea typeface="微软雅黑" panose="020B0503020204020204" charset="-122"/>
                <a:cs typeface="微软雅黑" panose="020B0503020204020204" charset="-122"/>
              </a:rPr>
              <a:t>，累计回应群众诉求</a:t>
            </a:r>
            <a:r>
              <a:rPr lang="en-US" altLang="zh-CN" sz="2400" b="1">
                <a:latin typeface="微软雅黑" panose="020B0503020204020204" charset="-122"/>
                <a:ea typeface="微软雅黑" panose="020B0503020204020204" charset="-122"/>
                <a:cs typeface="微软雅黑" panose="020B0503020204020204" charset="-122"/>
              </a:rPr>
              <a:t> 3600 </a:t>
            </a:r>
            <a:r>
              <a:rPr lang="zh-CN" altLang="en-US" sz="2400" b="1">
                <a:latin typeface="微软雅黑" panose="020B0503020204020204" charset="-122"/>
                <a:ea typeface="微软雅黑" panose="020B0503020204020204" charset="-122"/>
                <a:cs typeface="微软雅黑" panose="020B0503020204020204" charset="-122"/>
              </a:rPr>
              <a:t>余件，基层矛盾纠纷调解成功率达</a:t>
            </a:r>
            <a:r>
              <a:rPr lang="en-US" altLang="zh-CN" sz="2400" b="1">
                <a:latin typeface="微软雅黑" panose="020B0503020204020204" charset="-122"/>
                <a:ea typeface="微软雅黑" panose="020B0503020204020204" charset="-122"/>
                <a:cs typeface="微软雅黑" panose="020B0503020204020204" charset="-122"/>
              </a:rPr>
              <a:t> 99.1%</a:t>
            </a:r>
            <a:r>
              <a:rPr lang="zh-CN" altLang="en-US" sz="2400" b="1">
                <a:latin typeface="微软雅黑" panose="020B0503020204020204" charset="-122"/>
                <a:ea typeface="微软雅黑" panose="020B0503020204020204" charset="-122"/>
                <a:cs typeface="微软雅黑" panose="020B0503020204020204" charset="-122"/>
              </a:rPr>
              <a:t>，群众幸福感、获得感显著提升，为当地经济社会持续健康发展筑牢了根基。</a:t>
            </a:r>
            <a:endParaRPr lang="zh-CN" altLang="en-US" sz="2400" b="1">
              <a:latin typeface="微软雅黑" panose="020B0503020204020204" charset="-122"/>
              <a:ea typeface="微软雅黑" panose="020B0503020204020204" charset="-122"/>
              <a:cs typeface="微软雅黑" panose="020B0503020204020204" charset="-122"/>
            </a:endParaRPr>
          </a:p>
          <a:p>
            <a:endParaRPr lang="zh-CN" altLang="en-US" sz="2400" b="1">
              <a:latin typeface="微软雅黑" panose="020B0503020204020204" charset="-122"/>
              <a:ea typeface="微软雅黑" panose="020B0503020204020204" charset="-122"/>
              <a:cs typeface="微软雅黑" panose="020B0503020204020204" charset="-122"/>
            </a:endParaRPr>
          </a:p>
          <a:p>
            <a:r>
              <a:rPr lang="zh-CN" altLang="en-US" sz="2400" b="1">
                <a:latin typeface="微软雅黑" panose="020B0503020204020204" charset="-122"/>
                <a:ea typeface="微软雅黑" panose="020B0503020204020204" charset="-122"/>
                <a:cs typeface="微软雅黑" panose="020B0503020204020204" charset="-122"/>
              </a:rPr>
              <a:t>结合材料，运用《政治与法治》的知识，分析</a:t>
            </a:r>
            <a:r>
              <a:rPr lang="en-US" altLang="zh-CN" sz="2400" b="1">
                <a:latin typeface="微软雅黑" panose="020B0503020204020204" charset="-122"/>
                <a:ea typeface="微软雅黑" panose="020B0503020204020204" charset="-122"/>
                <a:cs typeface="微软雅黑" panose="020B0503020204020204" charset="-122"/>
              </a:rPr>
              <a:t> G </a:t>
            </a:r>
            <a:r>
              <a:rPr lang="zh-CN" altLang="en-US" sz="2400" b="1">
                <a:latin typeface="微软雅黑" panose="020B0503020204020204" charset="-122"/>
                <a:ea typeface="微软雅黑" panose="020B0503020204020204" charset="-122"/>
                <a:cs typeface="微软雅黑" panose="020B0503020204020204" charset="-122"/>
              </a:rPr>
              <a:t>市</a:t>
            </a:r>
            <a:r>
              <a:rPr lang="zh-CN" altLang="en-US" sz="2400" b="1">
                <a:highlight>
                  <a:srgbClr val="FFFF00"/>
                </a:highlight>
                <a:latin typeface="微软雅黑" panose="020B0503020204020204" charset="-122"/>
                <a:ea typeface="微软雅黑" panose="020B0503020204020204" charset="-122"/>
                <a:cs typeface="微软雅黑" panose="020B0503020204020204" charset="-122"/>
              </a:rPr>
              <a:t>为何能</a:t>
            </a:r>
            <a:r>
              <a:rPr lang="zh-CN" altLang="en-US" sz="2400" b="1">
                <a:latin typeface="微软雅黑" panose="020B0503020204020204" charset="-122"/>
                <a:ea typeface="微软雅黑" panose="020B0503020204020204" charset="-122"/>
                <a:cs typeface="微软雅黑" panose="020B0503020204020204" charset="-122"/>
              </a:rPr>
              <a:t>通过党建联建推动经济社会高质量发展？（</a:t>
            </a:r>
            <a:r>
              <a:rPr lang="en-US" altLang="zh-CN" sz="2400" b="1">
                <a:latin typeface="微软雅黑" panose="020B0503020204020204" charset="-122"/>
                <a:ea typeface="微软雅黑" panose="020B0503020204020204" charset="-122"/>
                <a:cs typeface="微软雅黑" panose="020B0503020204020204" charset="-122"/>
              </a:rPr>
              <a:t>12</a:t>
            </a:r>
            <a:r>
              <a:rPr lang="zh-CN" altLang="en-US" sz="2400" b="1">
                <a:latin typeface="微软雅黑" panose="020B0503020204020204" charset="-122"/>
                <a:ea typeface="微软雅黑" panose="020B0503020204020204" charset="-122"/>
                <a:cs typeface="微软雅黑" panose="020B0503020204020204" charset="-122"/>
              </a:rPr>
              <a:t>分）</a:t>
            </a:r>
            <a:r>
              <a:rPr lang="zh-CN" altLang="en-US" sz="2400" b="1">
                <a:solidFill>
                  <a:srgbClr val="7030A0"/>
                </a:solidFill>
                <a:latin typeface="微软雅黑" panose="020B0503020204020204" charset="-122"/>
                <a:ea typeface="微软雅黑" panose="020B0503020204020204" charset="-122"/>
                <a:cs typeface="微软雅黑" panose="020B0503020204020204" charset="-122"/>
              </a:rPr>
              <a:t>均分</a:t>
            </a:r>
            <a:r>
              <a:rPr lang="en-US" altLang="zh-CN" sz="2400" b="1">
                <a:solidFill>
                  <a:srgbClr val="7030A0"/>
                </a:solidFill>
                <a:latin typeface="微软雅黑" panose="020B0503020204020204" charset="-122"/>
                <a:ea typeface="微软雅黑" panose="020B0503020204020204" charset="-122"/>
                <a:cs typeface="微软雅黑" panose="020B0503020204020204" charset="-122"/>
              </a:rPr>
              <a:t>4.7</a:t>
            </a:r>
            <a:endParaRPr lang="en-US" altLang="zh-CN" sz="2400" b="1">
              <a:solidFill>
                <a:srgbClr val="7030A0"/>
              </a:solidFill>
              <a:latin typeface="微软雅黑" panose="020B0503020204020204" charset="-122"/>
              <a:ea typeface="微软雅黑" panose="020B0503020204020204" charset="-122"/>
              <a:cs typeface="微软雅黑" panose="020B0503020204020204" charset="-122"/>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22885" y="334645"/>
            <a:ext cx="11705590" cy="6388735"/>
          </a:xfrm>
          <a:prstGeom prst="rect">
            <a:avLst/>
          </a:prstGeom>
          <a:noFill/>
          <a:ln w="38100">
            <a:solidFill>
              <a:srgbClr val="0070C0"/>
            </a:solidFill>
          </a:ln>
        </p:spPr>
        <p:txBody>
          <a:bodyPr wrap="square" rtlCol="0" anchor="t">
            <a:noAutofit/>
          </a:bodyPr>
          <a:p>
            <a:pPr algn="l"/>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19.“</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十五五</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规划纲要首次将</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投资于人</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提升至国家战略高度，</a:t>
            </a:r>
            <a:r>
              <a:rPr lang="zh-CN" altLang="en-US" sz="2400" b="1">
                <a:solidFill>
                  <a:srgbClr val="FF0000"/>
                </a:solidFill>
                <a:latin typeface="微软雅黑" panose="020B0503020204020204" charset="-122"/>
                <a:ea typeface="微软雅黑" panose="020B0503020204020204" charset="-122"/>
                <a:cs typeface="微软雅黑" panose="020B0503020204020204" charset="-122"/>
                <a:sym typeface="+mn-ea"/>
              </a:rPr>
              <a:t>明确提出</a:t>
            </a:r>
            <a:r>
              <a:rPr lang="en-US" altLang="zh-CN" sz="2400" b="1">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rgbClr val="FF0000"/>
                </a:solidFill>
                <a:latin typeface="微软雅黑" panose="020B0503020204020204" charset="-122"/>
                <a:ea typeface="微软雅黑" panose="020B0503020204020204" charset="-122"/>
                <a:cs typeface="微软雅黑" panose="020B0503020204020204" charset="-122"/>
                <a:sym typeface="+mn-ea"/>
              </a:rPr>
              <a:t>坚持投资于物和投资于人紧密结合</a:t>
            </a:r>
            <a:r>
              <a:rPr lang="en-US" altLang="zh-CN" sz="2400" b="1">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rgbClr val="FF0000"/>
                </a:solidFill>
                <a:latin typeface="微软雅黑" panose="020B0503020204020204" charset="-122"/>
                <a:ea typeface="微软雅黑" panose="020B0503020204020204" charset="-122"/>
                <a:cs typeface="微软雅黑" panose="020B0503020204020204" charset="-122"/>
                <a:sym typeface="+mn-ea"/>
              </a:rPr>
              <a:t>。</a:t>
            </a:r>
            <a:endParaRPr lang="zh-CN" altLang="en-US" sz="2400" b="1">
              <a:solidFill>
                <a:srgbClr val="FF0000"/>
              </a:solidFill>
              <a:latin typeface="微软雅黑" panose="020B0503020204020204" charset="-122"/>
              <a:ea typeface="微软雅黑" panose="020B0503020204020204" charset="-122"/>
              <a:cs typeface="微软雅黑" panose="020B0503020204020204" charset="-122"/>
              <a:sym typeface="+mn-ea"/>
            </a:endParaRPr>
          </a:p>
          <a:p>
            <a:pPr algn="l"/>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投资于物</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与</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投资于人</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是经济发展的</a:t>
            </a:r>
            <a:r>
              <a:rPr lang="zh-CN" altLang="en-US" sz="2400" b="1">
                <a:solidFill>
                  <a:srgbClr val="FF0000"/>
                </a:solidFill>
                <a:latin typeface="微软雅黑" panose="020B0503020204020204" charset="-122"/>
                <a:ea typeface="微软雅黑" panose="020B0503020204020204" charset="-122"/>
                <a:cs typeface="微软雅黑" panose="020B0503020204020204" charset="-122"/>
                <a:sym typeface="+mn-ea"/>
              </a:rPr>
              <a:t>双轮驱动。</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前者侧重夯实基础设施、攻关核心技术等硬核支撑；后者聚焦教育公平、技能培训、健康保障等人的现代化。</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pPr algn="l"/>
            <a:r>
              <a:rPr lang="zh-CN" altLang="en-US" sz="2400" b="1">
                <a:solidFill>
                  <a:schemeClr val="tx1"/>
                </a:solidFill>
                <a:highlight>
                  <a:srgbClr val="FFFF00"/>
                </a:highlight>
                <a:latin typeface="微软雅黑" panose="020B0503020204020204" charset="-122"/>
                <a:ea typeface="微软雅黑" panose="020B0503020204020204" charset="-122"/>
                <a:cs typeface="微软雅黑" panose="020B0503020204020204" charset="-122"/>
                <a:sym typeface="+mn-ea"/>
              </a:rPr>
              <a:t>当前，</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我国在高端芯片、工业母机等关键领域仍存</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卡脖子</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困境，亟需财政资金强化科技攻关。</a:t>
            </a:r>
            <a:r>
              <a:rPr lang="zh-CN" altLang="en-US" sz="2400" b="1">
                <a:solidFill>
                  <a:schemeClr val="tx1"/>
                </a:solidFill>
                <a:highlight>
                  <a:srgbClr val="FFFF00"/>
                </a:highlight>
                <a:latin typeface="微软雅黑" panose="020B0503020204020204" charset="-122"/>
                <a:ea typeface="微软雅黑" panose="020B0503020204020204" charset="-122"/>
                <a:cs typeface="微软雅黑" panose="020B0503020204020204" charset="-122"/>
                <a:sym typeface="+mn-ea"/>
              </a:rPr>
              <a:t>然而，</a:t>
            </a:r>
            <a:r>
              <a:rPr lang="zh-CN" altLang="en-US" sz="2400" b="1">
                <a:solidFill>
                  <a:srgbClr val="FF0000"/>
                </a:solidFill>
                <a:latin typeface="微软雅黑" panose="020B0503020204020204" charset="-122"/>
                <a:ea typeface="微软雅黑" panose="020B0503020204020204" charset="-122"/>
                <a:cs typeface="微软雅黑" panose="020B0503020204020204" charset="-122"/>
                <a:sym typeface="+mn-ea"/>
              </a:rPr>
              <a:t>部分地方政府面临财政收支平衡压力，</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一边是催生新质生产力的战略投入不可或缺，另一边是保障民生福祉的刚性支出持续增长，引发社会对财政支出</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物</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与</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人</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失衡的担忧。</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pPr algn="l"/>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pPr algn="l"/>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据此有人认为，在财政资金有限的情况下，要破解</a:t>
            </a:r>
            <a:r>
              <a:rPr lang="zh-CN" altLang="en-US" sz="2400" b="1">
                <a:solidFill>
                  <a:srgbClr val="FF0000"/>
                </a:solidFill>
                <a:latin typeface="微软雅黑" panose="020B0503020204020204" charset="-122"/>
                <a:ea typeface="微软雅黑" panose="020B0503020204020204" charset="-122"/>
                <a:cs typeface="微软雅黑" panose="020B0503020204020204" charset="-122"/>
                <a:sym typeface="+mn-ea"/>
              </a:rPr>
              <a:t>关键核心技术</a:t>
            </a:r>
            <a:r>
              <a:rPr lang="en-US" altLang="zh-CN" sz="2400" b="1">
                <a:solidFill>
                  <a:srgbClr val="FF0000"/>
                </a:solidFill>
                <a:latin typeface="微软雅黑" panose="020B0503020204020204" charset="-122"/>
                <a:ea typeface="微软雅黑" panose="020B0503020204020204" charset="-122"/>
                <a:cs typeface="微软雅黑" panose="020B0503020204020204" charset="-122"/>
                <a:sym typeface="+mn-ea"/>
              </a:rPr>
              <a:t> “</a:t>
            </a:r>
            <a:r>
              <a:rPr lang="zh-CN" altLang="en-US" sz="2400" b="1">
                <a:solidFill>
                  <a:srgbClr val="FF0000"/>
                </a:solidFill>
                <a:latin typeface="微软雅黑" panose="020B0503020204020204" charset="-122"/>
                <a:ea typeface="微软雅黑" panose="020B0503020204020204" charset="-122"/>
                <a:cs typeface="微软雅黑" panose="020B0503020204020204" charset="-122"/>
                <a:sym typeface="+mn-ea"/>
              </a:rPr>
              <a:t>卡脖子</a:t>
            </a:r>
            <a:r>
              <a:rPr lang="en-US" altLang="zh-CN" sz="2400" b="1">
                <a:solidFill>
                  <a:srgbClr val="FF0000"/>
                </a:solidFill>
                <a:latin typeface="微软雅黑" panose="020B0503020204020204" charset="-122"/>
                <a:ea typeface="微软雅黑" panose="020B0503020204020204" charset="-122"/>
                <a:cs typeface="微软雅黑" panose="020B0503020204020204" charset="-122"/>
                <a:sym typeface="+mn-ea"/>
              </a:rPr>
              <a:t>” </a:t>
            </a:r>
            <a:r>
              <a:rPr lang="zh-CN" altLang="en-US" sz="2400" b="1">
                <a:solidFill>
                  <a:srgbClr val="FF0000"/>
                </a:solidFill>
                <a:latin typeface="微软雅黑" panose="020B0503020204020204" charset="-122"/>
                <a:ea typeface="微软雅黑" panose="020B0503020204020204" charset="-122"/>
                <a:cs typeface="微软雅黑" panose="020B0503020204020204" charset="-122"/>
                <a:sym typeface="+mn-ea"/>
              </a:rPr>
              <a:t>难题、</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发展新质生产力，就必须优先保障</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投资于物</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，压缩</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投资于人</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的民生支出。结合材料，运用唯物辩证法的矛盾观，对这一观点加以评析。（</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10</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分）</a:t>
            </a:r>
            <a:r>
              <a:rPr lang="zh-CN" altLang="en-US" sz="2400" b="1">
                <a:solidFill>
                  <a:srgbClr val="7030A0"/>
                </a:solidFill>
                <a:latin typeface="微软雅黑" panose="020B0503020204020204" charset="-122"/>
                <a:ea typeface="微软雅黑" panose="020B0503020204020204" charset="-122"/>
                <a:cs typeface="微软雅黑" panose="020B0503020204020204" charset="-122"/>
                <a:sym typeface="+mn-ea"/>
              </a:rPr>
              <a:t>均分</a:t>
            </a:r>
            <a:r>
              <a:rPr lang="en-US" altLang="zh-CN" sz="2400" b="1">
                <a:solidFill>
                  <a:srgbClr val="7030A0"/>
                </a:solidFill>
                <a:latin typeface="微软雅黑" panose="020B0503020204020204" charset="-122"/>
                <a:ea typeface="微软雅黑" panose="020B0503020204020204" charset="-122"/>
                <a:cs typeface="微软雅黑" panose="020B0503020204020204" charset="-122"/>
                <a:sym typeface="+mn-ea"/>
              </a:rPr>
              <a:t>2</a:t>
            </a:r>
            <a:r>
              <a:rPr lang="zh-CN" altLang="en-US" sz="2400" b="1">
                <a:solidFill>
                  <a:srgbClr val="7030A0"/>
                </a:solidFill>
                <a:latin typeface="微软雅黑" panose="020B0503020204020204" charset="-122"/>
                <a:ea typeface="微软雅黑" panose="020B0503020204020204" charset="-122"/>
                <a:cs typeface="微软雅黑" panose="020B0503020204020204" charset="-122"/>
                <a:sym typeface="+mn-ea"/>
              </a:rPr>
              <a:t>分</a:t>
            </a:r>
            <a:endParaRPr lang="zh-CN" altLang="en-US" sz="2400" b="1">
              <a:solidFill>
                <a:srgbClr val="7030A0"/>
              </a:solidFill>
              <a:latin typeface="微软雅黑" panose="020B0503020204020204" charset="-122"/>
              <a:ea typeface="微软雅黑" panose="020B0503020204020204" charset="-122"/>
              <a:cs typeface="微软雅黑" panose="020B0503020204020204" charset="-122"/>
              <a:sym typeface="+mn-ea"/>
            </a:endParaRPr>
          </a:p>
        </p:txBody>
      </p:sp>
      <p:sp>
        <p:nvSpPr>
          <p:cNvPr id="3" name="文本框 2"/>
          <p:cNvSpPr txBox="1"/>
          <p:nvPr/>
        </p:nvSpPr>
        <p:spPr>
          <a:xfrm>
            <a:off x="438150" y="4789170"/>
            <a:ext cx="9448165" cy="1881505"/>
          </a:xfrm>
          <a:prstGeom prst="rect">
            <a:avLst/>
          </a:prstGeom>
          <a:solidFill>
            <a:schemeClr val="accent5">
              <a:lumMod val="20000"/>
              <a:lumOff val="80000"/>
            </a:schemeClr>
          </a:solidFill>
        </p:spPr>
        <p:txBody>
          <a:bodyPr wrap="square" rtlCol="0" anchor="t">
            <a:noAutofit/>
          </a:bodyPr>
          <a:p>
            <a:r>
              <a:rPr lang="zh-CN" altLang="en-US" sz="2400" b="1">
                <a:highlight>
                  <a:srgbClr val="FFFF00"/>
                </a:highlight>
                <a:latin typeface="微软雅黑" panose="020B0503020204020204" charset="-122"/>
                <a:ea typeface="微软雅黑" panose="020B0503020204020204" charset="-122"/>
                <a:cs typeface="微软雅黑" panose="020B0503020204020204" charset="-122"/>
              </a:rPr>
              <a:t>第一步：找合理之处（肯定其</a:t>
            </a:r>
            <a:r>
              <a:rPr lang="en-US" altLang="zh-CN" sz="2400" b="1">
                <a:highlight>
                  <a:srgbClr val="FFFF00"/>
                </a:highlight>
                <a:latin typeface="微软雅黑" panose="020B0503020204020204" charset="-122"/>
                <a:ea typeface="微软雅黑" panose="020B0503020204020204" charset="-122"/>
                <a:cs typeface="微软雅黑" panose="020B0503020204020204" charset="-122"/>
              </a:rPr>
              <a:t>“</a:t>
            </a:r>
            <a:r>
              <a:rPr lang="zh-CN" altLang="en-US" sz="2400" b="1">
                <a:highlight>
                  <a:srgbClr val="FFFF00"/>
                </a:highlight>
                <a:latin typeface="微软雅黑" panose="020B0503020204020204" charset="-122"/>
                <a:ea typeface="微软雅黑" panose="020B0503020204020204" charset="-122"/>
                <a:cs typeface="微软雅黑" panose="020B0503020204020204" charset="-122"/>
              </a:rPr>
              <a:t>重点论</a:t>
            </a:r>
            <a:r>
              <a:rPr lang="en-US" altLang="zh-CN" sz="2400" b="1">
                <a:highlight>
                  <a:srgbClr val="FFFF00"/>
                </a:highlight>
                <a:latin typeface="微软雅黑" panose="020B0503020204020204" charset="-122"/>
                <a:ea typeface="微软雅黑" panose="020B0503020204020204" charset="-122"/>
                <a:cs typeface="微软雅黑" panose="020B0503020204020204" charset="-122"/>
              </a:rPr>
              <a:t>”</a:t>
            </a:r>
            <a:r>
              <a:rPr lang="zh-CN" altLang="en-US" sz="2400" b="1">
                <a:highlight>
                  <a:srgbClr val="FFFF00"/>
                </a:highlight>
                <a:latin typeface="微软雅黑" panose="020B0503020204020204" charset="-122"/>
                <a:ea typeface="微软雅黑" panose="020B0503020204020204" charset="-122"/>
                <a:cs typeface="微软雅黑" panose="020B0503020204020204" charset="-122"/>
              </a:rPr>
              <a:t>）</a:t>
            </a:r>
            <a:endParaRPr lang="zh-CN" altLang="en-US" sz="2400" b="1">
              <a:highlight>
                <a:srgbClr val="FFFF00"/>
              </a:highlight>
              <a:latin typeface="微软雅黑" panose="020B0503020204020204" charset="-122"/>
              <a:ea typeface="微软雅黑" panose="020B0503020204020204" charset="-122"/>
              <a:cs typeface="微软雅黑" panose="020B0503020204020204" charset="-122"/>
            </a:endParaRPr>
          </a:p>
          <a:p>
            <a:endParaRPr lang="en-US" altLang="zh-CN" sz="2400" b="1">
              <a:highlight>
                <a:srgbClr val="FFFF00"/>
              </a:highlight>
              <a:latin typeface="微软雅黑" panose="020B0503020204020204" charset="-122"/>
              <a:ea typeface="微软雅黑" panose="020B0503020204020204" charset="-122"/>
              <a:cs typeface="微软雅黑" panose="020B0503020204020204" charset="-122"/>
            </a:endParaRPr>
          </a:p>
          <a:p>
            <a:r>
              <a:rPr lang="zh-CN" altLang="en-US" sz="2400" b="1">
                <a:highlight>
                  <a:srgbClr val="FFFF00"/>
                </a:highlight>
                <a:latin typeface="微软雅黑" panose="020B0503020204020204" charset="-122"/>
                <a:ea typeface="微软雅黑" panose="020B0503020204020204" charset="-122"/>
                <a:cs typeface="微软雅黑" panose="020B0503020204020204" charset="-122"/>
              </a:rPr>
              <a:t>第二步：找不合理之处（否定其</a:t>
            </a:r>
            <a:r>
              <a:rPr lang="en-US" altLang="zh-CN" sz="2400" b="1">
                <a:highlight>
                  <a:srgbClr val="FFFF00"/>
                </a:highlight>
                <a:latin typeface="微软雅黑" panose="020B0503020204020204" charset="-122"/>
                <a:ea typeface="微软雅黑" panose="020B0503020204020204" charset="-122"/>
                <a:cs typeface="微软雅黑" panose="020B0503020204020204" charset="-122"/>
              </a:rPr>
              <a:t>“</a:t>
            </a:r>
            <a:r>
              <a:rPr lang="zh-CN" altLang="en-US" sz="2400" b="1">
                <a:highlight>
                  <a:srgbClr val="FFFF00"/>
                </a:highlight>
                <a:latin typeface="微软雅黑" panose="020B0503020204020204" charset="-122"/>
                <a:ea typeface="微软雅黑" panose="020B0503020204020204" charset="-122"/>
                <a:cs typeface="微软雅黑" panose="020B0503020204020204" charset="-122"/>
              </a:rPr>
              <a:t>一点论</a:t>
            </a:r>
            <a:r>
              <a:rPr lang="en-US" altLang="zh-CN" sz="2400" b="1">
                <a:highlight>
                  <a:srgbClr val="FFFF00"/>
                </a:highlight>
                <a:latin typeface="微软雅黑" panose="020B0503020204020204" charset="-122"/>
                <a:ea typeface="微软雅黑" panose="020B0503020204020204" charset="-122"/>
                <a:cs typeface="微软雅黑" panose="020B0503020204020204" charset="-122"/>
              </a:rPr>
              <a:t>”</a:t>
            </a:r>
            <a:r>
              <a:rPr lang="zh-CN" altLang="en-US" sz="2400" b="1">
                <a:highlight>
                  <a:srgbClr val="FFFF00"/>
                </a:highlight>
                <a:latin typeface="微软雅黑" panose="020B0503020204020204" charset="-122"/>
                <a:ea typeface="微软雅黑" panose="020B0503020204020204" charset="-122"/>
                <a:cs typeface="微软雅黑" panose="020B0503020204020204" charset="-122"/>
              </a:rPr>
              <a:t>）</a:t>
            </a:r>
            <a:endParaRPr lang="zh-CN" altLang="en-US" sz="2400" b="1">
              <a:highlight>
                <a:srgbClr val="FFFF00"/>
              </a:highlight>
              <a:latin typeface="微软雅黑" panose="020B0503020204020204" charset="-122"/>
              <a:ea typeface="微软雅黑" panose="020B0503020204020204" charset="-122"/>
              <a:cs typeface="微软雅黑" panose="020B0503020204020204" charset="-122"/>
            </a:endParaRPr>
          </a:p>
          <a:p>
            <a:r>
              <a:rPr lang="en-US" altLang="zh-CN" sz="2400" b="1">
                <a:highlight>
                  <a:srgbClr val="FFFF00"/>
                </a:highlight>
                <a:latin typeface="微软雅黑" panose="020B0503020204020204" charset="-122"/>
                <a:ea typeface="微软雅黑" panose="020B0503020204020204" charset="-122"/>
                <a:cs typeface="微软雅黑" panose="020B0503020204020204" charset="-122"/>
              </a:rPr>
              <a:t>* </a:t>
            </a:r>
            <a:endParaRPr lang="en-US" altLang="zh-CN" sz="2400" b="1">
              <a:highlight>
                <a:srgbClr val="FFFF00"/>
              </a:highlight>
              <a:latin typeface="微软雅黑" panose="020B0503020204020204" charset="-122"/>
              <a:ea typeface="微软雅黑" panose="020B0503020204020204" charset="-122"/>
              <a:cs typeface="微软雅黑" panose="020B0503020204020204" charset="-122"/>
            </a:endParaRPr>
          </a:p>
          <a:p>
            <a:r>
              <a:rPr lang="zh-CN" altLang="en-US" sz="2400" b="1">
                <a:highlight>
                  <a:srgbClr val="FFFF00"/>
                </a:highlight>
                <a:latin typeface="微软雅黑" panose="020B0503020204020204" charset="-122"/>
                <a:ea typeface="微软雅黑" panose="020B0503020204020204" charset="-122"/>
                <a:cs typeface="微软雅黑" panose="020B0503020204020204" charset="-122"/>
              </a:rPr>
              <a:t>第三步：下结论（坚持</a:t>
            </a:r>
            <a:r>
              <a:rPr lang="en-US" altLang="zh-CN" sz="2400" b="1">
                <a:highlight>
                  <a:srgbClr val="FFFF00"/>
                </a:highlight>
                <a:latin typeface="微软雅黑" panose="020B0503020204020204" charset="-122"/>
                <a:ea typeface="微软雅黑" panose="020B0503020204020204" charset="-122"/>
                <a:cs typeface="微软雅黑" panose="020B0503020204020204" charset="-122"/>
              </a:rPr>
              <a:t>“</a:t>
            </a:r>
            <a:r>
              <a:rPr lang="zh-CN" altLang="en-US" sz="2400" b="1">
                <a:highlight>
                  <a:srgbClr val="FFFF00"/>
                </a:highlight>
                <a:latin typeface="微软雅黑" panose="020B0503020204020204" charset="-122"/>
                <a:ea typeface="微软雅黑" panose="020B0503020204020204" charset="-122"/>
                <a:cs typeface="微软雅黑" panose="020B0503020204020204" charset="-122"/>
              </a:rPr>
              <a:t>两点论与重点论的统一</a:t>
            </a:r>
            <a:r>
              <a:rPr lang="en-US" altLang="zh-CN" sz="2400" b="1">
                <a:highlight>
                  <a:srgbClr val="FFFF00"/>
                </a:highlight>
                <a:latin typeface="微软雅黑" panose="020B0503020204020204" charset="-122"/>
                <a:ea typeface="微软雅黑" panose="020B0503020204020204" charset="-122"/>
                <a:cs typeface="微软雅黑" panose="020B0503020204020204" charset="-122"/>
              </a:rPr>
              <a:t>”</a:t>
            </a:r>
            <a:r>
              <a:rPr lang="zh-CN" altLang="en-US" sz="2400" b="1">
                <a:highlight>
                  <a:srgbClr val="FFFF00"/>
                </a:highlight>
                <a:latin typeface="微软雅黑" panose="020B0503020204020204" charset="-122"/>
                <a:ea typeface="微软雅黑" panose="020B0503020204020204" charset="-122"/>
                <a:cs typeface="微软雅黑" panose="020B0503020204020204" charset="-122"/>
              </a:rPr>
              <a:t>）</a:t>
            </a:r>
            <a:endParaRPr lang="zh-CN" altLang="en-US" sz="2400" b="1">
              <a:highlight>
                <a:srgbClr val="FFFF00"/>
              </a:highlight>
              <a:latin typeface="微软雅黑" panose="020B0503020204020204" charset="-122"/>
              <a:ea typeface="微软雅黑" panose="020B0503020204020204" charset="-122"/>
              <a:cs typeface="微软雅黑" panose="020B0503020204020204" charset="-122"/>
            </a:endParaRPr>
          </a:p>
          <a:p>
            <a:endParaRPr lang="zh-CN" altLang="en-US" sz="2400" b="1">
              <a:highlight>
                <a:srgbClr val="FFFF00"/>
              </a:highlight>
              <a:latin typeface="微软雅黑" panose="020B0503020204020204" charset="-122"/>
              <a:ea typeface="微软雅黑" panose="020B0503020204020204" charset="-122"/>
              <a:cs typeface="微软雅黑" panose="020B050302020402020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22885" y="283845"/>
            <a:ext cx="11705590" cy="6042660"/>
          </a:xfrm>
          <a:prstGeom prst="rect">
            <a:avLst/>
          </a:prstGeom>
          <a:noFill/>
          <a:ln w="38100">
            <a:solidFill>
              <a:srgbClr val="0070C0"/>
            </a:solidFill>
          </a:ln>
        </p:spPr>
        <p:txBody>
          <a:bodyPr wrap="square" rtlCol="0" anchor="t">
            <a:noAutofit/>
          </a:bodyPr>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2</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中国特色社会主义制度和国家治理体系是以马克思主义为指导、植根中国大地、具有深厚中华文化根基、深得人民拥护的制度和治理体系，是具有强大生命力和巨大优越性的制度和治理体系。中国特色社会主义制度（</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A</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．是我国国家治理体系和治理能力的集中体现</a:t>
            </a:r>
            <a:r>
              <a:rPr lang="zh-CN" altLang="en-US" sz="2800" b="1">
                <a:solidFill>
                  <a:srgbClr val="7030A0"/>
                </a:solidFill>
                <a:highlight>
                  <a:srgbClr val="FFFF00"/>
                </a:highlight>
                <a:latin typeface="微软雅黑" panose="020B0503020204020204" charset="-122"/>
                <a:ea typeface="微软雅黑" panose="020B0503020204020204" charset="-122"/>
                <a:cs typeface="微软雅黑" panose="020B0503020204020204" charset="-122"/>
                <a:sym typeface="+mn-ea"/>
              </a:rPr>
              <a:t>（</a:t>
            </a:r>
            <a:r>
              <a:rPr lang="en-US" altLang="zh-CN" sz="2800" b="1">
                <a:solidFill>
                  <a:srgbClr val="7030A0"/>
                </a:solidFill>
                <a:highlight>
                  <a:srgbClr val="FFFF00"/>
                </a:highlight>
                <a:latin typeface="微软雅黑" panose="020B0503020204020204" charset="-122"/>
                <a:ea typeface="微软雅黑" panose="020B0503020204020204" charset="-122"/>
                <a:cs typeface="微软雅黑" panose="020B0503020204020204" charset="-122"/>
                <a:sym typeface="+mn-ea"/>
              </a:rPr>
              <a:t>5</a:t>
            </a:r>
            <a:r>
              <a:rPr lang="zh-CN" altLang="en-US" sz="2800" b="1">
                <a:solidFill>
                  <a:srgbClr val="7030A0"/>
                </a:solidFill>
                <a:highlight>
                  <a:srgbClr val="FFFF00"/>
                </a:highlight>
                <a:latin typeface="微软雅黑" panose="020B0503020204020204" charset="-122"/>
                <a:ea typeface="微软雅黑" panose="020B0503020204020204" charset="-122"/>
                <a:cs typeface="微软雅黑" panose="020B0503020204020204" charset="-122"/>
                <a:sym typeface="+mn-ea"/>
              </a:rPr>
              <a:t>人）</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B</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．集中体现了社会主义核心价值观的根本要求</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C</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．是中华民族区别于世界其他民族的独特精神标识与文化基因</a:t>
            </a:r>
            <a:r>
              <a:rPr lang="zh-CN" altLang="en-US" sz="2800" b="1">
                <a:solidFill>
                  <a:srgbClr val="7030A0"/>
                </a:solidFill>
                <a:highlight>
                  <a:srgbClr val="FFFF00"/>
                </a:highlight>
                <a:latin typeface="微软雅黑" panose="020B0503020204020204" charset="-122"/>
                <a:ea typeface="微软雅黑" panose="020B0503020204020204" charset="-122"/>
                <a:cs typeface="微软雅黑" panose="020B0503020204020204" charset="-122"/>
                <a:sym typeface="+mn-ea"/>
              </a:rPr>
              <a:t>（</a:t>
            </a:r>
            <a:r>
              <a:rPr lang="en-US" altLang="zh-CN" sz="2800" b="1">
                <a:solidFill>
                  <a:srgbClr val="7030A0"/>
                </a:solidFill>
                <a:highlight>
                  <a:srgbClr val="FFFF00"/>
                </a:highlight>
                <a:latin typeface="微软雅黑" panose="020B0503020204020204" charset="-122"/>
                <a:ea typeface="微软雅黑" panose="020B0503020204020204" charset="-122"/>
                <a:cs typeface="微软雅黑" panose="020B0503020204020204" charset="-122"/>
                <a:sym typeface="+mn-ea"/>
              </a:rPr>
              <a:t>2</a:t>
            </a:r>
            <a:r>
              <a:rPr lang="zh-CN" altLang="en-US" sz="2800" b="1">
                <a:solidFill>
                  <a:srgbClr val="7030A0"/>
                </a:solidFill>
                <a:highlight>
                  <a:srgbClr val="FFFF00"/>
                </a:highlight>
                <a:latin typeface="微软雅黑" panose="020B0503020204020204" charset="-122"/>
                <a:ea typeface="微软雅黑" panose="020B0503020204020204" charset="-122"/>
                <a:cs typeface="微软雅黑" panose="020B0503020204020204" charset="-122"/>
                <a:sym typeface="+mn-ea"/>
              </a:rPr>
              <a:t>人）</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D</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．是马克思主义与中国实际和中华优秀传统文化相结合的产物</a:t>
            </a:r>
            <a:endParaRPr lang="zh-CN" altLang="en-US" sz="2800" b="1">
              <a:solidFill>
                <a:schemeClr val="tx1"/>
              </a:solidFill>
              <a:highlight>
                <a:srgbClr val="FFFF00"/>
              </a:highlight>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43205" y="283845"/>
            <a:ext cx="11705590" cy="6388735"/>
          </a:xfrm>
          <a:prstGeom prst="rect">
            <a:avLst/>
          </a:prstGeom>
          <a:noFill/>
          <a:ln w="38100">
            <a:solidFill>
              <a:srgbClr val="0070C0"/>
            </a:solidFill>
          </a:ln>
        </p:spPr>
        <p:txBody>
          <a:bodyPr wrap="square" rtlCol="0" anchor="t">
            <a:noAutofit/>
          </a:bodyPr>
          <a:p>
            <a:pPr indent="0" algn="l" fontAlgn="auto">
              <a:lnSpc>
                <a:spcPts val="3380"/>
              </a:lnSpc>
            </a:pP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20.</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全球能源绿色转型关乎人类共同未来，然而当前国际合作却屡屡遭遇障碍。部分国家秉持双重标准、大搞贸易保护主义，滥用绿色产业补贴并对他国清洁能源产品加征高额关税、实施歧视性政策，既割裂全球绿色产业链供应链，也推高自身能源转型成本，损害民众切身利益；</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l" fontAlgn="auto">
              <a:lnSpc>
                <a:spcPts val="3380"/>
              </a:lnSpc>
            </a:pP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同时刻意设置技术壁垒，阻挠绿色低碳技术向广大发展中国家转移，制约了发展中国家推进能源转型的步伐。</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l" fontAlgn="auto">
              <a:lnSpc>
                <a:spcPts val="3380"/>
              </a:lnSpc>
            </a:pP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面对这一局面，我国始终坚定践行真正的多边主义，倡导各国共同参与全球治理、相互协调与合作，坚决反对单边主义、保护主义和排他性治理规则。目前，我国已同</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100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多个国家和地区开展绿色能源合作，过去</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5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年向世界提供的风电光伏产品，累计为其他国家减少约</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41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亿吨碳排放；同时积极推动气候变化南南合作，提供并动员项目资金超过</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 1770 </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亿元人民币，有力支持广大发展中国家应对气候变化、推进能源转型。</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pPr algn="l"/>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pPr algn="l"/>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结合材料，运用《当代国际政治与经济》知识，说明在推进全球能源转型进程中，国际社会</a:t>
            </a:r>
            <a:r>
              <a:rPr lang="zh-CN" altLang="en-US" sz="2400" b="1">
                <a:solidFill>
                  <a:srgbClr val="FF0000"/>
                </a:solidFill>
                <a:latin typeface="微软雅黑" panose="020B0503020204020204" charset="-122"/>
                <a:ea typeface="微软雅黑" panose="020B0503020204020204" charset="-122"/>
                <a:cs typeface="微软雅黑" panose="020B0503020204020204" charset="-122"/>
                <a:sym typeface="+mn-ea"/>
              </a:rPr>
              <a:t>应如何</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践行真正的多边主义。（</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8</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分）</a:t>
            </a:r>
            <a:r>
              <a:rPr lang="zh-CN" altLang="en-US" sz="2400" b="1">
                <a:solidFill>
                  <a:srgbClr val="7030A0"/>
                </a:solidFill>
                <a:latin typeface="微软雅黑" panose="020B0503020204020204" charset="-122"/>
                <a:ea typeface="微软雅黑" panose="020B0503020204020204" charset="-122"/>
                <a:cs typeface="微软雅黑" panose="020B0503020204020204" charset="-122"/>
                <a:sym typeface="+mn-ea"/>
              </a:rPr>
              <a:t>均分</a:t>
            </a:r>
            <a:r>
              <a:rPr lang="en-US" altLang="zh-CN" sz="2400" b="1">
                <a:solidFill>
                  <a:srgbClr val="7030A0"/>
                </a:solidFill>
                <a:latin typeface="微软雅黑" panose="020B0503020204020204" charset="-122"/>
                <a:ea typeface="微软雅黑" panose="020B0503020204020204" charset="-122"/>
                <a:cs typeface="微软雅黑" panose="020B0503020204020204" charset="-122"/>
                <a:sym typeface="+mn-ea"/>
              </a:rPr>
              <a:t>3.22</a:t>
            </a:r>
            <a:endParaRPr lang="en-US" altLang="zh-CN" sz="2400" b="1">
              <a:solidFill>
                <a:srgbClr val="7030A0"/>
              </a:solidFill>
              <a:latin typeface="微软雅黑" panose="020B0503020204020204" charset="-122"/>
              <a:ea typeface="微软雅黑" panose="020B0503020204020204" charset="-122"/>
              <a:cs typeface="微软雅黑" panose="020B0503020204020204" charset="-122"/>
              <a:sym typeface="+mn-ea"/>
            </a:endParaRPr>
          </a:p>
        </p:txBody>
      </p:sp>
      <p:sp>
        <p:nvSpPr>
          <p:cNvPr id="3" name="文本框 2"/>
          <p:cNvSpPr txBox="1"/>
          <p:nvPr/>
        </p:nvSpPr>
        <p:spPr>
          <a:xfrm>
            <a:off x="3994150" y="1557655"/>
            <a:ext cx="6634480" cy="521970"/>
          </a:xfrm>
          <a:prstGeom prst="rect">
            <a:avLst/>
          </a:prstGeom>
          <a:noFill/>
        </p:spPr>
        <p:txBody>
          <a:bodyPr wrap="square" rtlCol="0">
            <a:spAutoFit/>
          </a:bodyPr>
          <a:p>
            <a:r>
              <a:rPr lang="zh-CN" altLang="en-US" sz="28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针对</a:t>
            </a:r>
            <a:r>
              <a:rPr lang="en-US" altLang="zh-CN" sz="28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a:t>
            </a:r>
            <a:r>
              <a:rPr lang="zh-CN" altLang="en-US" sz="28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搞破坏</a:t>
            </a:r>
            <a:r>
              <a:rPr lang="en-US" altLang="zh-CN" sz="28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a:t>
            </a:r>
            <a:r>
              <a:rPr lang="zh-CN" altLang="en-US" sz="28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的（贸易保护、双重标准）</a:t>
            </a:r>
            <a:endParaRPr lang="zh-CN" altLang="en-US" sz="28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endParaRPr>
          </a:p>
        </p:txBody>
      </p:sp>
      <p:sp>
        <p:nvSpPr>
          <p:cNvPr id="4" name="文本框 3"/>
          <p:cNvSpPr txBox="1"/>
          <p:nvPr/>
        </p:nvSpPr>
        <p:spPr>
          <a:xfrm>
            <a:off x="3704590" y="2448560"/>
            <a:ext cx="6969760" cy="521970"/>
          </a:xfrm>
          <a:prstGeom prst="rect">
            <a:avLst/>
          </a:prstGeom>
          <a:noFill/>
        </p:spPr>
        <p:txBody>
          <a:bodyPr wrap="square" rtlCol="0">
            <a:spAutoFit/>
          </a:bodyPr>
          <a:p>
            <a:r>
              <a:rPr lang="zh-CN" altLang="en-US" sz="28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针对</a:t>
            </a:r>
            <a:r>
              <a:rPr lang="en-US" altLang="zh-CN" sz="28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a:t>
            </a:r>
            <a:r>
              <a:rPr lang="zh-CN" altLang="en-US" sz="28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不帮忙</a:t>
            </a:r>
            <a:r>
              <a:rPr lang="en-US" altLang="zh-CN" sz="28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a:t>
            </a:r>
            <a:r>
              <a:rPr lang="zh-CN" altLang="en-US" sz="28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的（技术壁垒、不转让技术）</a:t>
            </a:r>
            <a:endParaRPr lang="zh-CN" altLang="en-US" sz="28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endParaRPr>
          </a:p>
        </p:txBody>
      </p:sp>
      <p:sp>
        <p:nvSpPr>
          <p:cNvPr id="5" name="文本框 4"/>
          <p:cNvSpPr txBox="1"/>
          <p:nvPr/>
        </p:nvSpPr>
        <p:spPr>
          <a:xfrm>
            <a:off x="1503045" y="5231130"/>
            <a:ext cx="7477125" cy="521970"/>
          </a:xfrm>
          <a:prstGeom prst="rect">
            <a:avLst/>
          </a:prstGeom>
          <a:noFill/>
        </p:spPr>
        <p:txBody>
          <a:bodyPr wrap="square" rtlCol="0" anchor="t">
            <a:spAutoFit/>
          </a:bodyPr>
          <a:p>
            <a:r>
              <a:rPr lang="zh-CN" altLang="en-US" sz="28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针对</a:t>
            </a:r>
            <a:r>
              <a:rPr lang="en-US" altLang="zh-CN" sz="28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a:t>
            </a:r>
            <a:r>
              <a:rPr lang="zh-CN" altLang="en-US" sz="28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不公平</a:t>
            </a:r>
            <a:r>
              <a:rPr lang="en-US" altLang="zh-CN" sz="28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a:t>
            </a:r>
            <a:r>
              <a:rPr lang="zh-CN" altLang="en-US" sz="28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的（忽视发展中国家困难）</a:t>
            </a:r>
            <a:endParaRPr lang="zh-CN" altLang="en-US" sz="28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4" grpId="0"/>
      <p:bldP spid="4" grpId="1"/>
      <p:bldP spid="5" grpId="0"/>
      <p:bldP spid="5" grpId="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22885" y="234315"/>
            <a:ext cx="11705590" cy="6480810"/>
          </a:xfrm>
          <a:prstGeom prst="rect">
            <a:avLst/>
          </a:prstGeom>
          <a:noFill/>
          <a:ln w="38100">
            <a:solidFill>
              <a:srgbClr val="0070C0"/>
            </a:solidFill>
          </a:ln>
        </p:spPr>
        <p:txBody>
          <a:bodyPr wrap="square" rtlCol="0" anchor="t">
            <a:noAutofit/>
          </a:bodyPr>
          <a:p>
            <a:pPr indent="0" algn="l" fontAlgn="auto">
              <a:lnSpc>
                <a:spcPts val="3380"/>
              </a:lnSpc>
            </a:pPr>
            <a:r>
              <a:rPr lang="en-US" altLang="zh-CN" sz="2000" b="1">
                <a:solidFill>
                  <a:schemeClr val="tx1"/>
                </a:solidFill>
                <a:latin typeface="微软雅黑" panose="020B0503020204020204" charset="-122"/>
                <a:ea typeface="微软雅黑" panose="020B0503020204020204" charset="-122"/>
                <a:cs typeface="微软雅黑" panose="020B0503020204020204" charset="-122"/>
                <a:sym typeface="+mn-ea"/>
              </a:rPr>
              <a:t>20</a:t>
            </a:r>
            <a:r>
              <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000" b="1">
                <a:solidFill>
                  <a:schemeClr val="tx1"/>
                </a:solidFill>
                <a:highlight>
                  <a:srgbClr val="FFFF00"/>
                </a:highlight>
                <a:latin typeface="微软雅黑" panose="020B0503020204020204" charset="-122"/>
                <a:ea typeface="微软雅黑" panose="020B0503020204020204" charset="-122"/>
                <a:cs typeface="微软雅黑" panose="020B0503020204020204" charset="-122"/>
                <a:sym typeface="+mn-ea"/>
              </a:rPr>
              <a:t>刘某</a:t>
            </a:r>
            <a:r>
              <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rPr>
              <a:t>从</a:t>
            </a:r>
            <a:r>
              <a:rPr lang="zh-CN" altLang="en-US" sz="2000" b="1">
                <a:solidFill>
                  <a:schemeClr val="tx1"/>
                </a:solidFill>
                <a:highlight>
                  <a:srgbClr val="FFFF00"/>
                </a:highlight>
                <a:latin typeface="微软雅黑" panose="020B0503020204020204" charset="-122"/>
                <a:ea typeface="微软雅黑" panose="020B0503020204020204" charset="-122"/>
                <a:cs typeface="微软雅黑" panose="020B0503020204020204" charset="-122"/>
                <a:sym typeface="+mn-ea"/>
              </a:rPr>
              <a:t>张某</a:t>
            </a:r>
            <a:r>
              <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rPr>
              <a:t>处购入</a:t>
            </a:r>
            <a:r>
              <a:rPr lang="en-US" altLang="zh-CN" sz="2000" b="1">
                <a:solidFill>
                  <a:schemeClr val="tx1"/>
                </a:solidFill>
                <a:latin typeface="微软雅黑" panose="020B0503020204020204" charset="-122"/>
                <a:ea typeface="微软雅黑" panose="020B0503020204020204" charset="-122"/>
                <a:cs typeface="微软雅黑" panose="020B0503020204020204" charset="-122"/>
                <a:sym typeface="+mn-ea"/>
              </a:rPr>
              <a:t>100</a:t>
            </a:r>
            <a:r>
              <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rPr>
              <a:t>瓶白酒，回家拆箱后发现白酒瓶身上并无任何标识、标签，刘某遂以购买到</a:t>
            </a:r>
            <a:r>
              <a:rPr lang="en-US" altLang="zh-CN" sz="20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rPr>
              <a:t>三无</a:t>
            </a:r>
            <a:r>
              <a:rPr lang="en-US" altLang="zh-CN" sz="20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rPr>
              <a:t>产品为由，将张某诉至法院，要求退还全部货款并支付三倍赔偿。</a:t>
            </a:r>
            <a:endPar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l" fontAlgn="auto">
              <a:lnSpc>
                <a:spcPts val="3380"/>
              </a:lnSpc>
            </a:pPr>
            <a:r>
              <a:rPr lang="en-US" altLang="zh-CN" sz="20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rPr>
              <a:t>张某辩称，案涉白酒系真酒，不存在危害人体健康的行为，亦非</a:t>
            </a:r>
            <a:r>
              <a:rPr lang="en-US" altLang="zh-CN" sz="20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rPr>
              <a:t>三无</a:t>
            </a:r>
            <a:r>
              <a:rPr lang="en-US" altLang="zh-CN" sz="20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rPr>
              <a:t>或者假冒伪劣产品，酒瓶盖上的防伪标签具有防伪编码。同时向法院提交了营业执照副本复印件、食品经营许可证、酒类检验报告等证据，证明案涉白酒并无质量问题，符合食品安全标准。　　</a:t>
            </a:r>
            <a:endPar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l" fontAlgn="auto">
              <a:lnSpc>
                <a:spcPts val="3380"/>
              </a:lnSpc>
            </a:pPr>
            <a:r>
              <a:rPr lang="en-US" altLang="zh-CN" sz="20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rPr>
              <a:t>法院经审理后认为，本案中案涉酒水的瓶身上虽没有标签，但箱体上明确标明了生产者名称，刘某通过瓶盖上二维码得知的信息已联系厂家核实，故本案的标签问题应认定为标签瑕疵。经询问，刘某当庭确认购买案涉酒水后已当场打开一箱，开箱的酒瓶外包装样式与购买时在展柜上看到的酒瓶外包装样式一致；购买案涉酒水之后并未实际饮用，没有造成实际损失。</a:t>
            </a:r>
            <a:r>
              <a:rPr lang="zh-CN" altLang="en-US" sz="2000" b="1">
                <a:solidFill>
                  <a:schemeClr val="tx1"/>
                </a:solidFill>
                <a:highlight>
                  <a:srgbClr val="FFFF00"/>
                </a:highlight>
                <a:latin typeface="微软雅黑" panose="020B0503020204020204" charset="-122"/>
                <a:ea typeface="微软雅黑" panose="020B0503020204020204" charset="-122"/>
                <a:cs typeface="微软雅黑" panose="020B0503020204020204" charset="-122"/>
                <a:sym typeface="+mn-ea"/>
              </a:rPr>
              <a:t>故应当认定，</a:t>
            </a:r>
            <a:r>
              <a:rPr lang="zh-CN" altLang="en-US" sz="20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sym typeface="+mn-ea"/>
              </a:rPr>
              <a:t>刘某</a:t>
            </a:r>
            <a:r>
              <a:rPr lang="zh-CN" altLang="en-US" sz="2000" b="1">
                <a:solidFill>
                  <a:srgbClr val="FF0000"/>
                </a:solidFill>
                <a:latin typeface="微软雅黑" panose="020B0503020204020204" charset="-122"/>
                <a:ea typeface="微软雅黑" panose="020B0503020204020204" charset="-122"/>
                <a:cs typeface="微软雅黑" panose="020B0503020204020204" charset="-122"/>
                <a:sym typeface="+mn-ea"/>
              </a:rPr>
              <a:t>在购买案涉酒水时即已明知存在相关标签缺陷，在此情况下，其仍大量购买并通过诉讼方式以获取更大经济利益，行为整体具有牟利性，不同于一般消费行为。法院最终判决刘某将</a:t>
            </a:r>
            <a:r>
              <a:rPr lang="en-US" altLang="zh-CN" sz="2000" b="1">
                <a:solidFill>
                  <a:srgbClr val="FF0000"/>
                </a:solidFill>
                <a:latin typeface="微软雅黑" panose="020B0503020204020204" charset="-122"/>
                <a:ea typeface="微软雅黑" panose="020B0503020204020204" charset="-122"/>
                <a:cs typeface="微软雅黑" panose="020B0503020204020204" charset="-122"/>
                <a:sym typeface="+mn-ea"/>
              </a:rPr>
              <a:t>100</a:t>
            </a:r>
            <a:r>
              <a:rPr lang="zh-CN" altLang="en-US" sz="2000" b="1">
                <a:solidFill>
                  <a:srgbClr val="FF0000"/>
                </a:solidFill>
                <a:latin typeface="微软雅黑" panose="020B0503020204020204" charset="-122"/>
                <a:ea typeface="微软雅黑" panose="020B0503020204020204" charset="-122"/>
                <a:cs typeface="微软雅黑" panose="020B0503020204020204" charset="-122"/>
                <a:sym typeface="+mn-ea"/>
              </a:rPr>
              <a:t>瓶白酒退还张某，驳回刘某关于三倍赔偿的诉讼请求。</a:t>
            </a:r>
            <a:endParaRPr lang="zh-CN" altLang="en-US" sz="2000" b="1">
              <a:solidFill>
                <a:srgbClr val="FF0000"/>
              </a:solidFill>
              <a:latin typeface="微软雅黑" panose="020B0503020204020204" charset="-122"/>
              <a:ea typeface="微软雅黑" panose="020B0503020204020204" charset="-122"/>
              <a:cs typeface="微软雅黑" panose="020B0503020204020204" charset="-122"/>
              <a:sym typeface="+mn-ea"/>
            </a:endParaRPr>
          </a:p>
          <a:p>
            <a:pPr indent="0" algn="l" fontAlgn="auto">
              <a:lnSpc>
                <a:spcPts val="3380"/>
              </a:lnSpc>
            </a:pPr>
            <a:r>
              <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2000" b="1">
                <a:solidFill>
                  <a:schemeClr val="tx1"/>
                </a:solidFill>
                <a:latin typeface="微软雅黑" panose="020B0503020204020204" charset="-122"/>
                <a:ea typeface="微软雅黑" panose="020B0503020204020204" charset="-122"/>
                <a:cs typeface="微软雅黑" panose="020B0503020204020204" charset="-122"/>
                <a:sym typeface="+mn-ea"/>
              </a:rPr>
              <a:t>1</a:t>
            </a:r>
            <a:r>
              <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rPr>
              <a:t>）结合本案实际，依据《法律与生活》相关规定，分析张某维权成功的实践启示。（</a:t>
            </a:r>
            <a:r>
              <a:rPr lang="en-US" altLang="zh-CN" sz="2000" b="1">
                <a:solidFill>
                  <a:schemeClr val="tx1"/>
                </a:solidFill>
                <a:latin typeface="微软雅黑" panose="020B0503020204020204" charset="-122"/>
                <a:ea typeface="微软雅黑" panose="020B0503020204020204" charset="-122"/>
                <a:cs typeface="微软雅黑" panose="020B0503020204020204" charset="-122"/>
                <a:sym typeface="+mn-ea"/>
              </a:rPr>
              <a:t>6</a:t>
            </a:r>
            <a:r>
              <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rPr>
              <a:t>分）</a:t>
            </a:r>
            <a:r>
              <a:rPr lang="en-US" altLang="zh-CN" sz="2000" b="1">
                <a:solidFill>
                  <a:schemeClr val="tx1"/>
                </a:solidFill>
                <a:latin typeface="微软雅黑" panose="020B0503020204020204" charset="-122"/>
                <a:ea typeface="微软雅黑" panose="020B0503020204020204" charset="-122"/>
                <a:cs typeface="微软雅黑" panose="020B0503020204020204" charset="-122"/>
                <a:sym typeface="+mn-ea"/>
              </a:rPr>
              <a:t>1.08</a:t>
            </a:r>
            <a:endParaRPr lang="en-US" altLang="zh-CN" sz="2000" b="1">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l" fontAlgn="auto">
              <a:lnSpc>
                <a:spcPts val="3380"/>
              </a:lnSpc>
            </a:pPr>
            <a:endParaRPr lang="en-US" altLang="zh-CN" sz="2000" b="1">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3" name="文本框 2"/>
          <p:cNvSpPr txBox="1"/>
          <p:nvPr/>
        </p:nvSpPr>
        <p:spPr>
          <a:xfrm>
            <a:off x="163830" y="5930265"/>
            <a:ext cx="11532870" cy="829945"/>
          </a:xfrm>
          <a:prstGeom prst="rect">
            <a:avLst/>
          </a:prstGeom>
          <a:noFill/>
        </p:spPr>
        <p:txBody>
          <a:bodyPr wrap="square" rtlCol="0">
            <a:spAutoFit/>
          </a:bodyPr>
          <a:p>
            <a:r>
              <a:rPr lang="en-US" altLang="zh-CN" sz="24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1</a:t>
            </a:r>
            <a:r>
              <a:rPr lang="zh-CN" altLang="en-US" sz="24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、重证据</a:t>
            </a:r>
            <a:r>
              <a:rPr lang="en-US" altLang="zh-CN" sz="24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---2</a:t>
            </a:r>
            <a:r>
              <a:rPr lang="zh-CN" altLang="en-US" sz="24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、讲诚信与公平</a:t>
            </a:r>
            <a:r>
              <a:rPr lang="en-US" altLang="zh-CN" sz="24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------3</a:t>
            </a:r>
            <a:r>
              <a:rPr lang="zh-CN" altLang="en-US" sz="24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、分性质：瑕疵不等于欺诈</a:t>
            </a:r>
            <a:r>
              <a:rPr lang="en-US" altLang="zh-CN" sz="24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  4</a:t>
            </a:r>
            <a:r>
              <a:rPr lang="zh-CN" altLang="en-US" sz="24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rPr>
              <a:t>、消费者要依法理性维权</a:t>
            </a:r>
            <a:endParaRPr lang="zh-CN" altLang="en-US" sz="2400" b="1">
              <a:solidFill>
                <a:srgbClr val="FF0000"/>
              </a:solidFill>
              <a:highlight>
                <a:srgbClr val="FFFF00"/>
              </a:highlight>
              <a:latin typeface="微软雅黑" panose="020B0503020204020204" charset="-122"/>
              <a:ea typeface="微软雅黑" panose="020B0503020204020204" charset="-122"/>
              <a:cs typeface="微软雅黑" panose="020B050302020402020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43205" y="283845"/>
            <a:ext cx="11705590" cy="6388735"/>
          </a:xfrm>
          <a:prstGeom prst="rect">
            <a:avLst/>
          </a:prstGeom>
          <a:noFill/>
          <a:ln w="38100">
            <a:solidFill>
              <a:srgbClr val="0070C0"/>
            </a:solidFill>
          </a:ln>
        </p:spPr>
        <p:txBody>
          <a:bodyPr wrap="square" rtlCol="0" anchor="t">
            <a:noAutofit/>
          </a:bodyPr>
          <a:p>
            <a:pPr algn="l"/>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根据法院对该案的审判结果，网友甲和网友乙进行了讨论，分别持以下观点：</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pPr algn="l"/>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2</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）请运用</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逻辑思维的基本要求</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的相关知识，分析两位网友观点的逻辑错误。（</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6</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分）</a:t>
            </a:r>
            <a:r>
              <a:rPr lang="en-US" altLang="zh-CN" sz="2400" b="1">
                <a:solidFill>
                  <a:srgbClr val="7030A0"/>
                </a:solidFill>
                <a:latin typeface="微软雅黑" panose="020B0503020204020204" charset="-122"/>
                <a:ea typeface="微软雅黑" panose="020B0503020204020204" charset="-122"/>
                <a:cs typeface="微软雅黑" panose="020B0503020204020204" charset="-122"/>
                <a:sym typeface="+mn-ea"/>
              </a:rPr>
              <a:t>2.35</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pPr algn="l"/>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pPr algn="l"/>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pPr algn="l"/>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3" name="文本框 3"/>
          <p:cNvSpPr txBox="1"/>
          <p:nvPr/>
        </p:nvSpPr>
        <p:spPr>
          <a:xfrm>
            <a:off x="429895" y="2113280"/>
            <a:ext cx="11217910" cy="1496695"/>
          </a:xfrm>
          <a:prstGeom prst="rect">
            <a:avLst/>
          </a:prstGeom>
          <a:solidFill>
            <a:sysClr val="window" lastClr="FFFFFF"/>
          </a:solidFill>
          <a:ln w="6350">
            <a:solidFill>
              <a:prstClr val="black"/>
            </a:solidFill>
          </a:ln>
          <a:effectLst/>
        </p:spPr>
        <p:txBody>
          <a:bodyPr rot="0" spcFirstLastPara="0" vertOverflow="overflow" horzOverflow="overflow" vert="horz" wrap="square" lIns="91440" tIns="45720" rIns="91440" bIns="45720" numCol="1" spcCol="0" rtlCol="0" fromWordArt="0" anchor="t" anchorCtr="0" forceAA="0" compatLnSpc="1">
            <a:noAutofit/>
          </a:bodyPr>
          <a:lstStyle/>
          <a:p>
            <a:pPr algn="just"/>
            <a:r>
              <a:rPr lang="en-US" altLang="zh-CN" sz="2400" b="1" kern="100">
                <a:latin typeface="微软雅黑" panose="020B0503020204020204" charset="-122"/>
                <a:ea typeface="微软雅黑" panose="020B0503020204020204" charset="-122"/>
                <a:cs typeface="楷体" panose="02010609060101010101" charset="-122"/>
                <a:sym typeface="Times New Roman" panose="02020603050405020304"/>
              </a:rPr>
              <a:t>甲：标签瑕疵商品不是三无产品，其质量合格，张某可以继续售卖该产品。</a:t>
            </a:r>
            <a:endParaRPr lang="en-US" altLang="zh-CN" sz="2400" b="1" kern="100">
              <a:latin typeface="微软雅黑" panose="020B0503020204020204" charset="-122"/>
              <a:ea typeface="微软雅黑" panose="020B0503020204020204" charset="-122"/>
              <a:cs typeface="楷体" panose="02010609060101010101" charset="-122"/>
              <a:sym typeface="Times New Roman" panose="02020603050405020304"/>
            </a:endParaRPr>
          </a:p>
          <a:p>
            <a:pPr marL="266700" indent="-266700" algn="just"/>
            <a:r>
              <a:rPr lang="en-US" altLang="zh-CN" sz="2400" b="1" kern="100">
                <a:latin typeface="微软雅黑" panose="020B0503020204020204" charset="-122"/>
                <a:ea typeface="微软雅黑" panose="020B0503020204020204" charset="-122"/>
                <a:cs typeface="楷体" panose="02010609060101010101" charset="-122"/>
                <a:sym typeface="Times New Roman" panose="02020603050405020304"/>
              </a:rPr>
              <a:t>乙：张某所售的酒水存在标签瑕疵问题，但能查询到相关信息，因此该产品既是合格产品，也是不合格产品。</a:t>
            </a:r>
            <a:endParaRPr lang="en-US" altLang="zh-CN" sz="2400" b="1" kern="100">
              <a:latin typeface="微软雅黑" panose="020B0503020204020204" charset="-122"/>
              <a:ea typeface="微软雅黑" panose="020B0503020204020204" charset="-122"/>
              <a:cs typeface="楷体" panose="02010609060101010101" charset="-122"/>
              <a:sym typeface="Times New Roman" panose="02020603050405020304"/>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22885" y="283845"/>
            <a:ext cx="11705590" cy="6042660"/>
          </a:xfrm>
          <a:prstGeom prst="rect">
            <a:avLst/>
          </a:prstGeom>
          <a:noFill/>
          <a:ln w="38100">
            <a:solidFill>
              <a:srgbClr val="0070C0"/>
            </a:solidFill>
          </a:ln>
        </p:spPr>
        <p:txBody>
          <a:bodyPr wrap="square" rtlCol="0" anchor="t">
            <a:noAutofit/>
          </a:bodyPr>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3</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2026</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年</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3</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月，受季末资金面波动、实体经济融资需求回升等因素影响，中国人民银行灵活开展</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7</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天期逆回购操作，累计净投放资金</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1500</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亿元。本次逆回购操作对经济可能带来的影响是（</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A</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．回笼市场流通货币</a:t>
            </a:r>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商业银行信贷收紧</a:t>
            </a:r>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社会总需求有所收缩</a:t>
            </a:r>
            <a:r>
              <a:rPr lang="zh-CN" altLang="en-US" sz="2800" b="1">
                <a:solidFill>
                  <a:srgbClr val="7030A0"/>
                </a:solidFill>
                <a:latin typeface="微软雅黑" panose="020B0503020204020204" charset="-122"/>
                <a:ea typeface="微软雅黑" panose="020B0503020204020204" charset="-122"/>
                <a:cs typeface="微软雅黑" panose="020B0503020204020204" charset="-122"/>
                <a:sym typeface="+mn-ea"/>
              </a:rPr>
              <a:t>（</a:t>
            </a:r>
            <a:r>
              <a:rPr lang="en-US" altLang="zh-CN" sz="2800" b="1">
                <a:solidFill>
                  <a:srgbClr val="7030A0"/>
                </a:solidFill>
                <a:latin typeface="微软雅黑" panose="020B0503020204020204" charset="-122"/>
                <a:ea typeface="微软雅黑" panose="020B0503020204020204" charset="-122"/>
                <a:cs typeface="微软雅黑" panose="020B0503020204020204" charset="-122"/>
                <a:sym typeface="+mn-ea"/>
              </a:rPr>
              <a:t>1</a:t>
            </a:r>
            <a:r>
              <a:rPr lang="zh-CN" altLang="en-US" sz="2800" b="1">
                <a:solidFill>
                  <a:srgbClr val="7030A0"/>
                </a:solidFill>
                <a:latin typeface="微软雅黑" panose="020B0503020204020204" charset="-122"/>
                <a:ea typeface="微软雅黑" panose="020B0503020204020204" charset="-122"/>
                <a:cs typeface="微软雅黑" panose="020B0503020204020204" charset="-122"/>
                <a:sym typeface="+mn-ea"/>
              </a:rPr>
              <a:t>人）</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B</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．增加市场流动性供给</a:t>
            </a:r>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商业银行信贷能力提升</a:t>
            </a:r>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投资消费趋于活跃</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C</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．降低存款准备金率</a:t>
            </a:r>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企业融资难度下降</a:t>
            </a:r>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实体经济发展动力增强</a:t>
            </a:r>
            <a:r>
              <a:rPr lang="zh-CN" altLang="en-US" sz="2800" b="1">
                <a:solidFill>
                  <a:srgbClr val="7030A0"/>
                </a:solidFill>
                <a:latin typeface="微软雅黑" panose="020B0503020204020204" charset="-122"/>
                <a:ea typeface="微软雅黑" panose="020B0503020204020204" charset="-122"/>
                <a:cs typeface="微软雅黑" panose="020B0503020204020204" charset="-122"/>
                <a:sym typeface="+mn-ea"/>
              </a:rPr>
              <a:t>（</a:t>
            </a:r>
            <a:r>
              <a:rPr lang="en-US" altLang="zh-CN" sz="2800" b="1">
                <a:solidFill>
                  <a:srgbClr val="7030A0"/>
                </a:solidFill>
                <a:latin typeface="微软雅黑" panose="020B0503020204020204" charset="-122"/>
                <a:ea typeface="微软雅黑" panose="020B0503020204020204" charset="-122"/>
                <a:cs typeface="微软雅黑" panose="020B0503020204020204" charset="-122"/>
                <a:sym typeface="+mn-ea"/>
              </a:rPr>
              <a:t>10</a:t>
            </a:r>
            <a:r>
              <a:rPr lang="zh-CN" altLang="en-US" sz="2800" b="1">
                <a:solidFill>
                  <a:srgbClr val="7030A0"/>
                </a:solidFill>
                <a:latin typeface="微软雅黑" panose="020B0503020204020204" charset="-122"/>
                <a:ea typeface="微软雅黑" panose="020B0503020204020204" charset="-122"/>
                <a:cs typeface="微软雅黑" panose="020B0503020204020204" charset="-122"/>
                <a:sym typeface="+mn-ea"/>
              </a:rPr>
              <a:t>人）</a:t>
            </a:r>
            <a:endParaRPr lang="zh-CN" altLang="en-US" sz="2800" b="1">
              <a:solidFill>
                <a:srgbClr val="7030A0"/>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D</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．减少基础货币投放</a:t>
            </a:r>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市场利率水平上行</a:t>
            </a:r>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居民储蓄意愿持续提高</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p:txBody>
      </p:sp>
      <p:pic>
        <p:nvPicPr>
          <p:cNvPr id="3" name="图片 2"/>
          <p:cNvPicPr>
            <a:picLocks noChangeAspect="1"/>
          </p:cNvPicPr>
          <p:nvPr/>
        </p:nvPicPr>
        <p:blipFill>
          <a:blip r:embed="rId1"/>
          <a:stretch>
            <a:fillRect/>
          </a:stretch>
        </p:blipFill>
        <p:spPr>
          <a:xfrm>
            <a:off x="8441055" y="3812540"/>
            <a:ext cx="2857500" cy="1743075"/>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22885" y="283845"/>
            <a:ext cx="11705590" cy="6042660"/>
          </a:xfrm>
          <a:prstGeom prst="rect">
            <a:avLst/>
          </a:prstGeom>
          <a:noFill/>
          <a:ln w="38100">
            <a:solidFill>
              <a:srgbClr val="0070C0"/>
            </a:solidFill>
          </a:ln>
        </p:spPr>
        <p:txBody>
          <a:bodyPr wrap="square" rtlCol="0" anchor="t">
            <a:noAutofit/>
          </a:bodyPr>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4</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2</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月</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3</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日，</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2026</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年中央一号文件正式发布。文件锚定农业农村现代化目标，就提升农业综合生产能力和发展质效、落实常态化精准帮扶、促进农民持续稳定增收、深化农村体制机制创新等作出系统部署。上述举措有利于（</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A</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．推动乡村产业提质增效，为实现共同富裕奠定物质基础</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B</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．变革农村基本经营制度，激活乡村振兴内生发展动力</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C</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．鼓励和引导公有制经济发展，发展壮大农村集体经济</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D</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．健全农业社会化服务体系，确立农业的基础产业地位</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p:txBody>
      </p:sp>
      <p:pic>
        <p:nvPicPr>
          <p:cNvPr id="3" name="图片 2"/>
          <p:cNvPicPr>
            <a:picLocks noChangeAspect="1"/>
          </p:cNvPicPr>
          <p:nvPr/>
        </p:nvPicPr>
        <p:blipFill>
          <a:blip r:embed="rId1"/>
          <a:stretch>
            <a:fillRect/>
          </a:stretch>
        </p:blipFill>
        <p:spPr>
          <a:xfrm>
            <a:off x="9635490" y="1976755"/>
            <a:ext cx="2250440" cy="2200910"/>
          </a:xfrm>
          <a:prstGeom prst="rect">
            <a:avLst/>
          </a:prstGeom>
        </p:spPr>
      </p:pic>
      <p:pic>
        <p:nvPicPr>
          <p:cNvPr id="5" name="图片 4"/>
          <p:cNvPicPr>
            <a:picLocks noChangeAspect="1"/>
          </p:cNvPicPr>
          <p:nvPr/>
        </p:nvPicPr>
        <p:blipFill>
          <a:blip r:embed="rId2"/>
          <a:stretch>
            <a:fillRect/>
          </a:stretch>
        </p:blipFill>
        <p:spPr>
          <a:xfrm>
            <a:off x="495935" y="3987165"/>
            <a:ext cx="2569210" cy="2258695"/>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22885" y="283845"/>
            <a:ext cx="11705590" cy="6042660"/>
          </a:xfrm>
          <a:prstGeom prst="rect">
            <a:avLst/>
          </a:prstGeom>
          <a:noFill/>
          <a:ln w="38100">
            <a:solidFill>
              <a:srgbClr val="0070C0"/>
            </a:solidFill>
          </a:ln>
        </p:spPr>
        <p:txBody>
          <a:bodyPr wrap="square" rtlCol="0" anchor="t">
            <a:noAutofit/>
          </a:bodyPr>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5</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．某中学所在辖区开展</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校园周边环境整治</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民意征集活动，该校学生通过</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线上留言板</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线下座谈会</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等形式，就校园周边交通秩序、食品安全、文具店规范经营等问题提出</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10</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余条合理化建议。辖区人大常委会将学生建议整理后，转交当地城管、市场监管等部门开展整治并及时反馈结果。这一做法（</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A</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．完善基层群众自治制度体系，丰富民主形式</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B</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．坚持全过程人民民主与社会治理的有机结合</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C</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．体现人大常委会行使质询权，督促政府履职</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D</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．保障公民基本民主权利，调动其政治参与积极性</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p:txBody>
      </p:sp>
      <p:pic>
        <p:nvPicPr>
          <p:cNvPr id="3" name="图片 2"/>
          <p:cNvPicPr>
            <a:picLocks noChangeAspect="1"/>
          </p:cNvPicPr>
          <p:nvPr/>
        </p:nvPicPr>
        <p:blipFill>
          <a:blip r:embed="rId1"/>
          <a:stretch>
            <a:fillRect/>
          </a:stretch>
        </p:blipFill>
        <p:spPr>
          <a:xfrm>
            <a:off x="8568690" y="2035810"/>
            <a:ext cx="1911350" cy="2411095"/>
          </a:xfrm>
          <a:prstGeom prst="rect">
            <a:avLst/>
          </a:prstGeom>
        </p:spPr>
      </p:pic>
      <p:pic>
        <p:nvPicPr>
          <p:cNvPr id="4" name="图片 3"/>
          <p:cNvPicPr>
            <a:picLocks noChangeAspect="1"/>
          </p:cNvPicPr>
          <p:nvPr/>
        </p:nvPicPr>
        <p:blipFill>
          <a:blip r:embed="rId2"/>
          <a:stretch>
            <a:fillRect/>
          </a:stretch>
        </p:blipFill>
        <p:spPr>
          <a:xfrm>
            <a:off x="287655" y="4260850"/>
            <a:ext cx="2352675" cy="2597150"/>
          </a:xfrm>
          <a:prstGeom prst="rect">
            <a:avLst/>
          </a:prstGeom>
        </p:spPr>
      </p:pic>
      <p:sp>
        <p:nvSpPr>
          <p:cNvPr id="5" name="上箭头标注 4"/>
          <p:cNvSpPr/>
          <p:nvPr/>
        </p:nvSpPr>
        <p:spPr>
          <a:xfrm>
            <a:off x="2859405" y="4260850"/>
            <a:ext cx="3455670" cy="2157095"/>
          </a:xfrm>
          <a:prstGeom prst="upArrowCallout">
            <a:avLst/>
          </a:prstGeom>
          <a:solidFill>
            <a:schemeClr val="accent5">
              <a:lumMod val="20000"/>
              <a:lumOff val="8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2800" b="1">
                <a:solidFill>
                  <a:srgbClr val="FF0000"/>
                </a:solidFill>
              </a:rPr>
              <a:t>选举权、被选举权，政治自由、监督权</a:t>
            </a:r>
            <a:endParaRPr lang="zh-CN" altLang="en-US" sz="28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22885" y="283845"/>
            <a:ext cx="11705590" cy="6042660"/>
          </a:xfrm>
          <a:prstGeom prst="rect">
            <a:avLst/>
          </a:prstGeom>
          <a:noFill/>
          <a:ln w="38100">
            <a:solidFill>
              <a:srgbClr val="0070C0"/>
            </a:solidFill>
          </a:ln>
        </p:spPr>
        <p:txBody>
          <a:bodyPr wrap="square" rtlCol="0" anchor="t">
            <a:noAutofit/>
          </a:bodyPr>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6</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．随着全民健身与全民健康深度融合，中老年健身消费市场持续升温。但与此同时，部分不法商家利用虚假宣传、预付卡陷阱、保健品骗局等手段侵害中老年群体合法权益。为守护群众</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钱袋子</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，相关部门联合开展专项整治行动，规范健身与健康服务市场秩序，公安部门加大反诈宣传力度，各级人民法院也发布多起涉中老年消费维权典型案例，引导群众依法维权。这表明（</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①</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坚持良法善治，完善健身消费领域的法律法规体系</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②</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推进严格执法，整治市场乱象守护中老年财产安全</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③</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凝聚法治合力，司法机关积极参与市场监管与治理</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④</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坚持公正司法，以典型案例引领社会依法维权风尚</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A. </a:t>
            </a:r>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①③</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B. </a:t>
            </a:r>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①④</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C. </a:t>
            </a:r>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②③</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D. </a:t>
            </a:r>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②④</a:t>
            </a:r>
            <a:endPar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p:txBody>
      </p:sp>
      <p:pic>
        <p:nvPicPr>
          <p:cNvPr id="3" name="图片 2"/>
          <p:cNvPicPr>
            <a:picLocks noChangeAspect="1"/>
          </p:cNvPicPr>
          <p:nvPr/>
        </p:nvPicPr>
        <p:blipFill>
          <a:blip r:embed="rId1"/>
          <a:stretch>
            <a:fillRect/>
          </a:stretch>
        </p:blipFill>
        <p:spPr>
          <a:xfrm>
            <a:off x="8681085" y="2489200"/>
            <a:ext cx="2667000" cy="2575560"/>
          </a:xfrm>
          <a:prstGeom prst="rect">
            <a:avLst/>
          </a:prstGeom>
        </p:spPr>
      </p:pic>
      <p:pic>
        <p:nvPicPr>
          <p:cNvPr id="4" name="图片 3"/>
          <p:cNvPicPr>
            <a:picLocks noChangeAspect="1"/>
          </p:cNvPicPr>
          <p:nvPr/>
        </p:nvPicPr>
        <p:blipFill>
          <a:blip r:embed="rId2"/>
          <a:stretch>
            <a:fillRect/>
          </a:stretch>
        </p:blipFill>
        <p:spPr>
          <a:xfrm>
            <a:off x="300990" y="5018405"/>
            <a:ext cx="2072005" cy="1839595"/>
          </a:xfrm>
          <a:prstGeom prst="rect">
            <a:avLst/>
          </a:prstGeom>
        </p:spPr>
      </p:pic>
      <p:sp>
        <p:nvSpPr>
          <p:cNvPr id="5" name="文本框 4"/>
          <p:cNvSpPr txBox="1"/>
          <p:nvPr/>
        </p:nvSpPr>
        <p:spPr>
          <a:xfrm>
            <a:off x="1669415" y="6390640"/>
            <a:ext cx="598805" cy="368300"/>
          </a:xfrm>
          <a:prstGeom prst="rect">
            <a:avLst/>
          </a:prstGeom>
          <a:noFill/>
        </p:spPr>
        <p:txBody>
          <a:bodyPr wrap="square" rtlCol="0">
            <a:spAutoFit/>
          </a:bodyPr>
          <a:p>
            <a:r>
              <a:rPr lang="en-US" altLang="zh-CN" b="1">
                <a:highlight>
                  <a:srgbClr val="FFFF00"/>
                </a:highlight>
              </a:rPr>
              <a:t>5</a:t>
            </a:r>
            <a:r>
              <a:rPr lang="zh-CN" altLang="en-US" b="1">
                <a:highlight>
                  <a:srgbClr val="FFFF00"/>
                </a:highlight>
              </a:rPr>
              <a:t>班</a:t>
            </a:r>
            <a:endParaRPr lang="zh-CN" altLang="en-US" b="1">
              <a:highlight>
                <a:srgbClr val="FFFF00"/>
              </a:highligh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22885" y="283845"/>
            <a:ext cx="11705590" cy="6042660"/>
          </a:xfrm>
          <a:prstGeom prst="rect">
            <a:avLst/>
          </a:prstGeom>
          <a:noFill/>
          <a:ln w="38100">
            <a:solidFill>
              <a:srgbClr val="0070C0"/>
            </a:solidFill>
          </a:ln>
        </p:spPr>
        <p:txBody>
          <a:bodyPr wrap="square" rtlCol="0" anchor="t">
            <a:noAutofit/>
          </a:bodyPr>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7</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．近日，锤子科技创始人罗永浩与</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AI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豆包就</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锤子手机产品评价</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展开的对话引发广泛关注。罗永浩从个人情感与立场出发为产品辩护，认为</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锤子手机做得挺好的</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AI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豆包则基于相关数据与用户体验作出回应，认为</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锤子手机做得不怎么样</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。双方观点鲜明、互动热烈，引发全场共鸣与热烈反响。由此可见，</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AI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豆包（</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A</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．能够成为思维运动的载体来模拟人类的思维活动</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B</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．作为人发挥主观能动性的成果影响人的主观世界</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C</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．具有的</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类人</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智慧归根结底来源于其实践活动</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D</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．作为新生事物具有强大的生命力和远大的发展前途</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p:txBody>
      </p:sp>
      <p:pic>
        <p:nvPicPr>
          <p:cNvPr id="3" name="图片 2"/>
          <p:cNvPicPr>
            <a:picLocks noChangeAspect="1"/>
          </p:cNvPicPr>
          <p:nvPr/>
        </p:nvPicPr>
        <p:blipFill>
          <a:blip r:embed="rId1"/>
          <a:stretch>
            <a:fillRect/>
          </a:stretch>
        </p:blipFill>
        <p:spPr>
          <a:xfrm>
            <a:off x="9685020" y="2105025"/>
            <a:ext cx="1677035" cy="2174240"/>
          </a:xfrm>
          <a:prstGeom prst="rect">
            <a:avLst/>
          </a:prstGeom>
        </p:spPr>
      </p:pic>
      <p:pic>
        <p:nvPicPr>
          <p:cNvPr id="4" name="图片 3"/>
          <p:cNvPicPr>
            <a:picLocks noChangeAspect="1"/>
          </p:cNvPicPr>
          <p:nvPr/>
        </p:nvPicPr>
        <p:blipFill>
          <a:blip r:embed="rId2"/>
          <a:stretch>
            <a:fillRect/>
          </a:stretch>
        </p:blipFill>
        <p:spPr>
          <a:xfrm>
            <a:off x="391160" y="4166870"/>
            <a:ext cx="1996440" cy="2369185"/>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22885" y="283845"/>
            <a:ext cx="11705590" cy="6042660"/>
          </a:xfrm>
          <a:prstGeom prst="rect">
            <a:avLst/>
          </a:prstGeom>
          <a:noFill/>
          <a:ln w="38100">
            <a:solidFill>
              <a:srgbClr val="0070C0"/>
            </a:solidFill>
          </a:ln>
        </p:spPr>
        <p:txBody>
          <a:bodyPr wrap="square" rtlCol="0" anchor="t">
            <a:noAutofit/>
          </a:bodyPr>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8</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2026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年央视春晚节目《贺花神》，以传统花朝节为文化根基，将十二月令、十二花神、历史典故与诗词意境有机融合，运用</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AIGC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数字技术与非遗技艺，生动诠释</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四时有序、生生不息</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的东方生命哲学，推动中华优秀传统文化在当代焕发新的生机。该节目的成功得益于（</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①</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顺应自然节律又赋予人文内涵，彰显</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天人合一</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②</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依托数字技术，拓展中华优秀传统文化的内涵</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③</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坚持辩证否定，在扬弃中实现了传统意象的现代转化</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④</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创造新的联系，让传统意象与现代科技自在结合</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A</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①②</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B</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①③</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C</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②④</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D</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③④</a:t>
            </a:r>
            <a:endParaRPr lang="en-US"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p:txBody>
      </p:sp>
      <p:pic>
        <p:nvPicPr>
          <p:cNvPr id="3" name="图片 2"/>
          <p:cNvPicPr>
            <a:picLocks noChangeAspect="1"/>
          </p:cNvPicPr>
          <p:nvPr/>
        </p:nvPicPr>
        <p:blipFill>
          <a:blip r:embed="rId1"/>
          <a:stretch>
            <a:fillRect/>
          </a:stretch>
        </p:blipFill>
        <p:spPr>
          <a:xfrm>
            <a:off x="9004300" y="2018030"/>
            <a:ext cx="2197735" cy="2573655"/>
          </a:xfrm>
          <a:prstGeom prst="rect">
            <a:avLst/>
          </a:prstGeom>
        </p:spPr>
      </p:pic>
      <p:pic>
        <p:nvPicPr>
          <p:cNvPr id="4" name="图片 3"/>
          <p:cNvPicPr>
            <a:picLocks noChangeAspect="1"/>
          </p:cNvPicPr>
          <p:nvPr/>
        </p:nvPicPr>
        <p:blipFill>
          <a:blip r:embed="rId2"/>
          <a:stretch>
            <a:fillRect/>
          </a:stretch>
        </p:blipFill>
        <p:spPr>
          <a:xfrm>
            <a:off x="267335" y="4266565"/>
            <a:ext cx="1889125" cy="223393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22885" y="283845"/>
            <a:ext cx="11705590" cy="6042660"/>
          </a:xfrm>
          <a:prstGeom prst="rect">
            <a:avLst/>
          </a:prstGeom>
          <a:noFill/>
          <a:ln w="38100">
            <a:solidFill>
              <a:srgbClr val="0070C0"/>
            </a:solidFill>
          </a:ln>
        </p:spPr>
        <p:txBody>
          <a:bodyPr wrap="square" rtlCol="0" anchor="t">
            <a:noAutofit/>
          </a:bodyPr>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9</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．漫画《巧眼不如拙尺》（作者：郑辛遥）启示我们应（</a:t>
            </a:r>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A</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．尊重认识发展规律，不断与时俱进开拓创新</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B</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．积极参与实践活动，在实践中获得正确认识</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C</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．注重把握事物本质，实现感性认识到理性认识的升华</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a:p>
            <a:r>
              <a:rPr lang="en-US" altLang="zh-CN" sz="2800" b="1">
                <a:solidFill>
                  <a:schemeClr val="tx1"/>
                </a:solidFill>
                <a:latin typeface="微软雅黑" panose="020B0503020204020204" charset="-122"/>
                <a:ea typeface="微软雅黑" panose="020B0503020204020204" charset="-122"/>
                <a:cs typeface="微软雅黑" panose="020B0503020204020204" charset="-122"/>
                <a:sym typeface="+mn-ea"/>
              </a:rPr>
              <a:t>D</a:t>
            </a:r>
            <a:r>
              <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rPr>
              <a:t>．树立严谨求实态度，坚持用客观标准衡量事物</a:t>
            </a:r>
            <a:endParaRPr lang="zh-CN" altLang="en-US" sz="2800" b="1">
              <a:solidFill>
                <a:schemeClr val="tx1"/>
              </a:solidFill>
              <a:latin typeface="微软雅黑" panose="020B0503020204020204" charset="-122"/>
              <a:ea typeface="微软雅黑" panose="020B0503020204020204" charset="-122"/>
              <a:cs typeface="微软雅黑" panose="020B0503020204020204" charset="-122"/>
              <a:sym typeface="+mn-ea"/>
            </a:endParaRPr>
          </a:p>
        </p:txBody>
      </p:sp>
      <p:pic>
        <p:nvPicPr>
          <p:cNvPr id="430340855" name="图片 1" descr="学科网(www.zxxk.com)--教育资源门户，提供试卷、教案、课件、论文、素材以及各类教学资源下载，还有大量而丰富的教学相关资讯！"/>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a:xfrm>
            <a:off x="7664450" y="2981325"/>
            <a:ext cx="3522980" cy="3157220"/>
          </a:xfrm>
          <a:prstGeom prst="rect">
            <a:avLst/>
          </a:prstGeom>
          <a:noFill/>
        </p:spPr>
      </p:pic>
      <p:pic>
        <p:nvPicPr>
          <p:cNvPr id="3" name="图片 2"/>
          <p:cNvPicPr>
            <a:picLocks noChangeAspect="1"/>
          </p:cNvPicPr>
          <p:nvPr/>
        </p:nvPicPr>
        <p:blipFill>
          <a:blip r:embed="rId2"/>
          <a:stretch>
            <a:fillRect/>
          </a:stretch>
        </p:blipFill>
        <p:spPr>
          <a:xfrm>
            <a:off x="9457690" y="868680"/>
            <a:ext cx="1618615" cy="2008505"/>
          </a:xfrm>
          <a:prstGeom prst="rect">
            <a:avLst/>
          </a:prstGeom>
        </p:spPr>
      </p:pic>
      <p:pic>
        <p:nvPicPr>
          <p:cNvPr id="4" name="图片 3"/>
          <p:cNvPicPr>
            <a:picLocks noChangeAspect="1"/>
          </p:cNvPicPr>
          <p:nvPr/>
        </p:nvPicPr>
        <p:blipFill>
          <a:blip r:embed="rId3"/>
          <a:stretch>
            <a:fillRect/>
          </a:stretch>
        </p:blipFill>
        <p:spPr>
          <a:xfrm>
            <a:off x="66040" y="2645410"/>
            <a:ext cx="2981325" cy="3829050"/>
          </a:xfrm>
          <a:prstGeom prst="rect">
            <a:avLst/>
          </a:prstGeom>
        </p:spPr>
      </p:pic>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resource_record_key" val="{&quot;29&quot;:[50053408]}"/>
</p:tagLst>
</file>

<file path=ppt/theme/theme1.xml><?xml version="1.0" encoding="utf-8"?>
<a:theme xmlns:a="http://schemas.openxmlformats.org/drawingml/2006/main" name="19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16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18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12.xml><?xml version="1.0" encoding="utf-8"?>
<a:theme xmlns:a="http://schemas.openxmlformats.org/drawingml/2006/main" name="20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13.xml><?xml version="1.0" encoding="utf-8"?>
<a:theme xmlns:a="http://schemas.openxmlformats.org/drawingml/2006/main" name="21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14.xml><?xml version="1.0" encoding="utf-8"?>
<a:theme xmlns:a="http://schemas.openxmlformats.org/drawingml/2006/main" name="22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15.xml><?xml version="1.0" encoding="utf-8"?>
<a:theme xmlns:a="http://schemas.openxmlformats.org/drawingml/2006/main" name="23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16.xml><?xml version="1.0" encoding="utf-8"?>
<a:theme xmlns:a="http://schemas.openxmlformats.org/drawingml/2006/main" name="24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17.xml><?xml version="1.0" encoding="utf-8"?>
<a:theme xmlns:a="http://schemas.openxmlformats.org/drawingml/2006/main" name="25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18.xml><?xml version="1.0" encoding="utf-8"?>
<a:theme xmlns:a="http://schemas.openxmlformats.org/drawingml/2006/main" name="26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19.xml><?xml version="1.0" encoding="utf-8"?>
<a:theme xmlns:a="http://schemas.openxmlformats.org/drawingml/2006/main" name="27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0.xml><?xml version="1.0" encoding="utf-8"?>
<a:theme xmlns:a="http://schemas.openxmlformats.org/drawingml/2006/main" name="17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1.xml><?xml version="1.0" encoding="utf-8"?>
<a:theme xmlns:a="http://schemas.openxmlformats.org/drawingml/2006/main" name="1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2.xml><?xml version="1.0" encoding="utf-8"?>
<a:theme xmlns:a="http://schemas.openxmlformats.org/drawingml/2006/main" name="2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6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7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2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13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8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14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15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6365</Words>
  <Application>WPS 演示</Application>
  <PresentationFormat>宽屏</PresentationFormat>
  <Paragraphs>171</Paragraphs>
  <Slides>22</Slides>
  <Notes>4</Notes>
  <HiddenSlides>0</HiddenSlides>
  <MMClips>0</MMClips>
  <ScaleCrop>false</ScaleCrop>
  <HeadingPairs>
    <vt:vector size="6" baseType="variant">
      <vt:variant>
        <vt:lpstr>已用的字体</vt:lpstr>
      </vt:variant>
      <vt:variant>
        <vt:i4>9</vt:i4>
      </vt:variant>
      <vt:variant>
        <vt:lpstr>主题</vt:lpstr>
      </vt:variant>
      <vt:variant>
        <vt:i4>22</vt:i4>
      </vt:variant>
      <vt:variant>
        <vt:lpstr>幻灯片标题</vt:lpstr>
      </vt:variant>
      <vt:variant>
        <vt:i4>22</vt:i4>
      </vt:variant>
    </vt:vector>
  </HeadingPairs>
  <TitlesOfParts>
    <vt:vector size="53" baseType="lpstr">
      <vt:lpstr>Arial</vt:lpstr>
      <vt:lpstr>宋体</vt:lpstr>
      <vt:lpstr>Wingdings</vt:lpstr>
      <vt:lpstr>Arial</vt:lpstr>
      <vt:lpstr>微软雅黑</vt:lpstr>
      <vt:lpstr>Arial Unicode MS</vt:lpstr>
      <vt:lpstr>Calibri</vt:lpstr>
      <vt:lpstr>楷体</vt:lpstr>
      <vt:lpstr>Times New Roman</vt:lpstr>
      <vt:lpstr>19_默认主题</vt:lpstr>
      <vt:lpstr>3_默认主题</vt:lpstr>
      <vt:lpstr>6_默认主题</vt:lpstr>
      <vt:lpstr>7_默认主题</vt:lpstr>
      <vt:lpstr>12_默认主题</vt:lpstr>
      <vt:lpstr>13_默认主题</vt:lpstr>
      <vt:lpstr>8_默认主题</vt:lpstr>
      <vt:lpstr>14_默认主题</vt:lpstr>
      <vt:lpstr>15_默认主题</vt:lpstr>
      <vt:lpstr>16_默认主题</vt:lpstr>
      <vt:lpstr>18_默认主题</vt:lpstr>
      <vt:lpstr>20_默认主题</vt:lpstr>
      <vt:lpstr>21_默认主题</vt:lpstr>
      <vt:lpstr>22_默认主题</vt:lpstr>
      <vt:lpstr>23_默认主题</vt:lpstr>
      <vt:lpstr>24_默认主题</vt:lpstr>
      <vt:lpstr>25_默认主题</vt:lpstr>
      <vt:lpstr>26_默认主题</vt:lpstr>
      <vt:lpstr>27_默认主题</vt:lpstr>
      <vt:lpstr>17_默认主题</vt:lpstr>
      <vt:lpstr>1_默认主题</vt:lpstr>
      <vt:lpstr>2_默认主题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风一样的女子sky</cp:lastModifiedBy>
  <cp:revision>212</cp:revision>
  <dcterms:created xsi:type="dcterms:W3CDTF">2019-06-19T02:08:00Z</dcterms:created>
  <dcterms:modified xsi:type="dcterms:W3CDTF">2026-04-23T23:54:03Z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2052-12.1.0.25225</vt:lpwstr>
  </property>
  <property fmtid="{D5CDD505-2E9C-101B-9397-08002B2CF9AE}" pid="3" name="ICV">
    <vt:lpwstr>9E843398B0A54F3086B58716EE04E1CB_13</vt:lpwstr>
  </property>
</Properties>
</file>