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4"/>
  </p:notesMasterIdLst>
  <p:sldIdLst>
    <p:sldId id="296" r:id="rId4"/>
    <p:sldId id="310" r:id="rId5"/>
    <p:sldId id="324" r:id="rId6"/>
    <p:sldId id="322" r:id="rId7"/>
    <p:sldId id="325" r:id="rId8"/>
    <p:sldId id="330" r:id="rId9"/>
    <p:sldId id="313" r:id="rId10"/>
    <p:sldId id="314" r:id="rId11"/>
    <p:sldId id="317" r:id="rId12"/>
    <p:sldId id="319" r:id="rId13"/>
    <p:sldId id="332" r:id="rId15"/>
    <p:sldId id="335" r:id="rId16"/>
    <p:sldId id="326" r:id="rId17"/>
    <p:sldId id="337" r:id="rId18"/>
    <p:sldId id="312" r:id="rId19"/>
    <p:sldId id="336" r:id="rId20"/>
    <p:sldId id="338" r:id="rId21"/>
    <p:sldId id="329" r:id="rId22"/>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9pPr>
  </p:defaultTextStyle>
  <p:extLst>
    <p:ext uri="{EFAFB233-063F-42B5-8137-9DF3F51BA10A}">
      <p15:sldGuideLst xmlns:p15="http://schemas.microsoft.com/office/powerpoint/2012/main">
        <p15:guide id="1" orient="horz" pos="2132" userDrawn="1">
          <p15:clr>
            <a:srgbClr val="A4A3A4"/>
          </p15:clr>
        </p15:guide>
        <p15:guide id="2" pos="385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 lastIdx="1" clrIdx="0"/>
  <p:cmAuthor id="2" name="作者" initials="作" lastIdx="0" clrIdx="1"/>
  <p:cmAuthor id="7" name="雨林木风" initials="雨" lastIdx="0" clrIdx="0"/>
  <p:cmAuthor id="9" name="hx" initials="h" lastIdx="2" clrIdx="8"/>
  <p:cmAuthor id="3" name="Author" initials="A" lastIdx="0" clrIdx="2"/>
  <p:cmAuthor id="4" name="dell" initials="d" lastIdx="0" clrIdx="2"/>
  <p:cmAuthor id="5" name="Administrator" initials="A" lastIdx="1" clrIdx="4"/>
  <p:cmAuthor id="6" name="lenovo" initials="l" lastIdx="0" clrIdx="0"/>
  <p:cmAuthor id="0" name="黄 露" initials="" lastIdx="1" clrIdx="0"/>
  <p:cmAuthor id="8" name="PC" initials="P" lastIdx="1" clrIdx="7"/>
  <p:cmAuthor id="10" name="朱丽华" initials="朱" lastIdx="1" clrIdx="9"/>
  <p:cmAuthor id="12" name="Mia Vida Villanueva" initials="M" lastIdx="0" clrIdx="0"/>
  <p:cmAuthor id="14" name="kingsoft" initials="k" lastIdx="0" clrIdx="13"/>
  <p:cmAuthor id="15" name="meflyup" initials="m" lastIdx="0" clrIdx="14"/>
  <p:cmAuthor id="16" name="Lenovo" initials="L" lastIdx="0" clrIdx="15"/>
  <p:cmAuthor id="17" name="zq" initials="z" lastIdx="0" clrIdx="16"/>
  <p:cmAuthor id="18" name="志龙 姜" initials="志" lastIdx="0" clrIdx="17"/>
  <p:cmAuthor id="19" name="SHMILY" initials="S" lastIdx="0" clrIdx="18"/>
  <p:cmAuthor id="20" name="Tracy Chen" initials="T" lastIdx="0" clrIdx="19"/>
  <p:cmAuthor id="21" name="dongwc0205" initials="d" lastIdx="0" clrIdx="20"/>
  <p:cmAuthor id="22" name="Hi_ Young" initials="H" lastIdx="0" clrIdx="21"/>
  <p:cmAuthor id="23" name="pangyt" initials="p" lastIdx="0" clrIdx="22"/>
  <p:cmAuthor id="24" name="easonyoun" initials="e" lastIdx="0" clrIdx="23"/>
  <p:cmAuthor id="25" name="zhouyangfan" initials="z" lastIdx="0" clrIdx="24"/>
  <p:cmAuthor id="26" name="tplife" initials="t" lastIdx="0" clrIdx="25"/>
  <p:cmAuthor id="27" name="??" initials="?" lastIdx="0" clrIdx="26"/>
  <p:cmAuthor id="28" name="宋洁然" initials="宋" lastIdx="0" clrIdx="27"/>
  <p:cmAuthor id="29" name="Mars" initials="M" lastIdx="0" clrIdx="28"/>
  <p:cmAuthor id="30" name=" " initials=" " lastIdx="0" clrIdx="29"/>
  <p:cmAuthor id="31" name="骆倩怡_Znauj26B" initials="骆" lastIdx="0" clrIdx="30"/>
  <p:cmAuthor id="32" name="xy08649_ueq2eE3q" initials="x" lastIdx="0" clrIdx="31"/>
  <p:cmAuthor id="33" name="wangli" initials="w" lastIdx="0" clrIdx="32"/>
  <p:cmAuthor id="34" name="郭敏娜(Minna Guo)" initials="郭" lastIdx="0" clrIdx="33"/>
  <p:cmAuthor id="35" name="微软用户" initials="微软用户" lastIdx="0" clrIdx="34"/>
  <p:cmAuthor id="36" name="пользователь Microsoft Office" initials="Office" lastIdx="0" clrIdx="35"/>
  <p:cmAuthor id="37" name="陈 橙橙" initials="陈" lastIdx="0" clrIdx="36"/>
  <p:cmAuthor id="38" name="Dell" initials="D" lastIdx="0" clrIdx="37"/>
  <p:cmAuthor id="39" name="tkuser" initials="t" lastIdx="0" clrIdx="38"/>
  <p:cmAuthor id="40" name="李 智" initials="李" lastIdx="0" clrIdx="39"/>
  <p:cmAuthor id="41" name="杨国" initials="杨" lastIdx="0" clrIdx="40"/>
  <p:cmAuthor id="42" name="HaoshuaiWu" initials="H" lastIdx="0" clrIdx="41"/>
  <p:cmAuthor id="43" name="ming qiu" initials="m" lastIdx="0" clrIdx="42"/>
  <p:cmAuthor id="44" name="localadmin" initials="l" lastIdx="0" clrIdx="43"/>
  <p:cmAuthor id="45" name="未知用户50" initials="未" lastIdx="0" clrIdx="44"/>
  <p:cmAuthor id="46" name="幸兴" initials="幸" lastIdx="0" clrIdx="45"/>
  <p:cmAuthor id="47" name="Ms" initials="M" lastIdx="0" clrIdx="46"/>
  <p:cmAuthor id="48" name="yyyaogd@126.com" initials="y" lastIdx="0" clrIdx="47"/>
  <p:cmAuthor id="49" name="杨涛-lah" initials="杨" lastIdx="0" clrIdx="48"/>
  <p:cmAuthor id="50" name="hp" initials="h" lastIdx="0" clrIdx="49"/>
  <p:cmAuthor id="51" name="LENOVO" initials="L" lastIdx="0" clrIdx="50"/>
  <p:cmAuthor id="52" name="USER" initials="U" lastIdx="0" clrIdx="51"/>
  <p:cmAuthor id="53" name="viola_yang" initials="v" lastIdx="0" clrIdx="52"/>
  <p:cmAuthor id="54" name="Qu song" initials="Q" lastIdx="0" clrIdx="53"/>
  <p:cmAuthor id="55" name="Sky123.Org" initials="S" lastIdx="0" clrIdx="54"/>
  <p:cmAuthor id="56" name="潈ऎ䕨அ" initials="潈" lastIdx="0" clrIdx="55"/>
  <p:cmAuthor id="57" name="TaiKang" initials="T" lastIdx="0" clrIdx="56"/>
  <p:cmAuthor id="58" name="Windows 用户" initials="W" lastIdx="0" clrIdx="57"/>
  <p:cmAuthor id="59" name="ZhangYu" initials="Z" lastIdx="0" clrIdx="58"/>
  <p:cmAuthor id="60" name="China" initials="C" lastIdx="0" clrIdx="59"/>
  <p:cmAuthor id="61" name="WHTP" initials="W" lastIdx="0" clrIdx="60"/>
  <p:cmAuthor id="62" name="余潇迎" initials="余" lastIdx="0" clrIdx="61"/>
  <p:cmAuthor id="63" name="user" initials="u" lastIdx="0" clrIdx="62"/>
  <p:cmAuthor id="64" name="Mz" initials="M" lastIdx="0" clrIdx="63"/>
  <p:cmAuthor id="65" name="孙璐璐" initials="孙" lastIdx="0" clrIdx="64"/>
  <p:cmAuthor id="66" name="不灰心骑士" initials="不" lastIdx="0" clrIdx="65"/>
  <p:cmAuthor id="67" name="袨?嗴?傤?" initials="袨" lastIdx="0" clrIdx="66"/>
  <p:cmAuthor id="68" name="未知用户9" initials="未" lastIdx="0" clrIdx="67"/>
  <p:cmAuthor id="69" name="岳文甲" initials="岳" lastIdx="0" clrIdx="68"/>
  <p:cmAuthor id="70" name="91huhang" initials="9" lastIdx="0" clrIdx="69"/>
  <p:cmAuthor id="71" name="柯 少鹏" initials="柯" lastIdx="0" clrIdx="70"/>
  <p:cmAuthor id="72" name="w" initials="w" lastIdx="0" clrIdx="71"/>
  <p:cmAuthor id="73" name="吕震" initials="吕" lastIdx="0" clrIdx="72"/>
  <p:cmAuthor id="74" name="ZZC" initials="Z" lastIdx="0" clrIdx="73"/>
  <p:cmAuthor id="75" name="张星-lgd" initials="张" lastIdx="0" clrIdx="74"/>
  <p:cmAuthor id="76" name="雕刻时光 1987" initials="雕" lastIdx="0" clrIdx="75"/>
  <p:cmAuthor id="77" name="stillu" initials="s" lastIdx="0" clrIdx="76"/>
  <p:cmAuthor id="78" name="554154816@qq.com" initials="5" lastIdx="0" clrIdx="77"/>
  <p:cmAuthor id="79" name="jilin" initials="j" lastIdx="0" clrIdx="78"/>
  <p:cmAuthor id="80" name="庞宝国" initials="庞" lastIdx="0" clrIdx="79"/>
  <p:cmAuthor id="81" name="崔冶鸣（内蒙古英才管培生）" initials="崔" lastIdx="0" clrIdx="80"/>
  <p:cmAuthor id="82" name="卫天一" initials="卫" lastIdx="0" clrIdx="81"/>
  <p:cmAuthor id="83" name="万户网络" initials="万" lastIdx="0" clrIdx="82"/>
  <p:cmAuthor id="84" name="朴鹏-lhq" initials="朴" lastIdx="0" clrIdx="83"/>
  <p:cmAuthor id="85" name="Luo Mingjie" initials="L" lastIdx="0" clrIdx="84"/>
  <p:cmAuthor id="86" name="江涛 李" initials="江" lastIdx="0" clrIdx="85"/>
  <p:cmAuthor id="87" name="CommUser" initials="C" lastIdx="0" clrIdx="86"/>
  <p:cmAuthor id="88" name="龚平-lcq" initials="龚" lastIdx="0" clrIdx="87"/>
  <p:cmAuthor id="89" name="李岩" initials="李" lastIdx="0" clrIdx="88"/>
  <p:cmAuthor id="90" name="吴晓梅" initials="吴" lastIdx="0" clrIdx="89"/>
  <p:cmAuthor id="91" name="Xzjd" initials="X" lastIdx="0" clrIdx="90"/>
  <p:cmAuthor id="92" name="温兆东" initials="温" lastIdx="0" clrIdx="91"/>
  <p:cmAuthor id="93" name="njlife" initials="n" lastIdx="0" clrIdx="92"/>
  <p:cmAuthor id="94" name="韩喆权" initials="韩" lastIdx="0" clrIdx="93"/>
  <p:cmAuthor id="95" name="cpic" initials="c" lastIdx="0" clrIdx="94"/>
  <p:cmAuthor id="96" name="方朝军/产品推动室/产品开发推广部/总公司" initials="方" lastIdx="0" clrIdx="95"/>
  <p:cmAuthor id="97" name="康炳振" initials="康" lastIdx="0" clrIdx="96"/>
  <p:cmAuthor id="98" name="feng wei" initials="f" lastIdx="0" clrIdx="97"/>
  <p:cmAuthor id="99" name="邓鹏君" initials="邓" lastIdx="0" clrIdx="98"/>
  <p:cmAuthor id="100" name="姚灿" initials="姚" lastIdx="0" clrIdx="99"/>
  <p:cmAuthor id="101" name="qiu" initials="q" lastIdx="0" clrIdx="100"/>
  <p:cmAuthor id="102" name="张三" initials="张" lastIdx="0" clrIdx="101"/>
  <p:cmAuthor id="103" name="john" initials="" lastIdx="0" clrIdx="102"/>
  <p:cmAuthor id="104" name="未知用户1" initials="未" lastIdx="0" clrIdx="103"/>
  <p:cmAuthor id="105" name="a" initials="a" lastIdx="0" clrIdx="104"/>
  <p:cmAuthor id="106" name="杜B格小生" initials="杜B格小生" lastIdx="0" clrIdx="105"/>
  <p:cmAuthor id="107" name="王习习" initials="王" lastIdx="0" clrIdx="106"/>
  <p:cmAuthor id="108" name="okpan" initials="o" lastIdx="0" clrIdx="107"/>
  <p:cmAuthor id="109" name="Children" initials="C" lastIdx="0" clrIdx="108"/>
  <p:cmAuthor id="110" name="姜伟光" initials="姜" lastIdx="0" clrIdx="109"/>
  <p:cmAuthor id="111" name="zhjc" initials="z" lastIdx="0" clrIdx="110"/>
  <p:cmAuthor id="112" name="BYR" initials="B" lastIdx="0" clrIdx="111"/>
  <p:cmAuthor id="113" name="田小兵" initials="W用" lastIdx="0" clrIdx="112"/>
  <p:cmAuthor id="114" name="卢 佳娴" initials="卢" lastIdx="0" clrIdx="113"/>
  <p:cmAuthor id="115" name="何兰" initials="何兰" lastIdx="0" clrIdx="114"/>
  <p:cmAuthor id="116" name="XIAOJING" initials="X" lastIdx="0" clrIdx="115"/>
  <p:cmAuthor id="117" name="wucj" initials="w" lastIdx="0" clrIdx="116"/>
  <p:cmAuthor id="118" name="SkyUser" initials="S" lastIdx="0" clrIdx="117"/>
  <p:cmAuthor id="119" name="Vagun" initials="V" lastIdx="0" clrIdx="118"/>
  <p:cmAuthor id="120" name="1111" initials="1" lastIdx="0" clrIdx="119"/>
  <p:cmAuthor id="121" name="xp oy" initials="x" lastIdx="0" clrIdx="120"/>
  <p:cmAuthor id="122" name="MC SYSTEM" initials="M" lastIdx="0" clrIdx="121"/>
  <p:cmAuthor id="123" name="86150" initials="8" lastIdx="0" clrIdx="122"/>
  <p:cmAuthor id="124" name="WPS_1679281038" initials="W" lastIdx="0" clrIdx="123"/>
  <p:cmAuthor id="125" name="熊仪_aYju7RJj" initials="熊" lastIdx="0" clrIdx="124"/>
  <p:cmAuthor id="126" name="哒哒 熊猫" initials="哒哒" lastIdx="0" clrIdx="125"/>
  <p:cmAuthor id="127" name="李鹏飞_6bQfzI3a" initials="李" lastIdx="0" clrIdx="126"/>
  <p:cmAuthor id="128" name="小珞_QjMfU7FR" initials="小" lastIdx="0" clrIdx="127"/>
  <p:cmAuthor id="129" name="Wei" initials="2" lastIdx="0" clrIdx="128"/>
  <p:cmAuthor id="130" name="番茄花园" initials="番" lastIdx="0" clrIdx="129"/>
  <p:cmAuthor id="131" name="tine feng" initials="tf" lastIdx="0" clrIdx="130"/>
  <p:cmAuthor id="132" name="王笛" initials="" lastIdx="0" clrIdx="131"/>
  <p:cmAuthor id="133" name="fafa" initials="f" lastIdx="0" clrIdx="132"/>
  <p:cmAuthor id="134" name="33" initials="3" lastIdx="0" clrIdx="133"/>
  <p:cmAuthor id="135" name="dongyu" initials="d" lastIdx="0" clrIdx="134"/>
  <p:cmAuthor id="136" name="houyanan21" initials="h" lastIdx="0" clrIdx="135"/>
  <p:cmAuthor id="137" name="一杯悠然" initials="一杯悠然" lastIdx="0" clrIdx="136"/>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79" d="100"/>
          <a:sy n="79" d="100"/>
        </p:scale>
        <p:origin x="-894" y="-96"/>
      </p:cViewPr>
      <p:guideLst>
        <p:guide orient="horz" pos="2132"/>
        <p:guide pos="385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notesMaster" Target="notesMasters/notesMaster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ags" Target="../tags/tag7.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9.xml"/><Relationship Id="rId3" Type="http://schemas.openxmlformats.org/officeDocument/2006/relationships/image" Target="../media/image2.png"/><Relationship Id="rId2" Type="http://schemas.openxmlformats.org/officeDocument/2006/relationships/tags" Target="../tags/tag8.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image" Target="../media/image3.png"/><Relationship Id="rId6" Type="http://schemas.openxmlformats.org/officeDocument/2006/relationships/tags" Target="../tags/tag12.xml"/><Relationship Id="rId5" Type="http://schemas.openxmlformats.org/officeDocument/2006/relationships/image" Target="../media/image2.png"/><Relationship Id="rId4" Type="http://schemas.openxmlformats.org/officeDocument/2006/relationships/tags" Target="../tags/tag11.xml"/><Relationship Id="rId3" Type="http://schemas.openxmlformats.org/officeDocument/2006/relationships/image" Target="../media/image4.png"/><Relationship Id="rId2" Type="http://schemas.openxmlformats.org/officeDocument/2006/relationships/tags" Target="../tags/tag1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4.xml"/><Relationship Id="rId3" Type="http://schemas.openxmlformats.org/officeDocument/2006/relationships/image" Target="../media/image2.png"/><Relationship Id="rId2" Type="http://schemas.openxmlformats.org/officeDocument/2006/relationships/tags" Target="../tags/tag1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6.xml"/><Relationship Id="rId3" Type="http://schemas.openxmlformats.org/officeDocument/2006/relationships/image" Target="../media/image2.png"/><Relationship Id="rId2" Type="http://schemas.openxmlformats.org/officeDocument/2006/relationships/tags" Target="../tags/tag15.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18.xml"/><Relationship Id="rId3" Type="http://schemas.openxmlformats.org/officeDocument/2006/relationships/image" Target="../media/image4.png"/><Relationship Id="rId2" Type="http://schemas.openxmlformats.org/officeDocument/2006/relationships/tags" Target="../tags/tag17.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20.xml"/><Relationship Id="rId3" Type="http://schemas.openxmlformats.org/officeDocument/2006/relationships/image" Target="../media/image2.png"/><Relationship Id="rId2" Type="http://schemas.openxmlformats.org/officeDocument/2006/relationships/tags" Target="../tags/tag19.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22.xml"/><Relationship Id="rId3" Type="http://schemas.openxmlformats.org/officeDocument/2006/relationships/image" Target="../media/image2.png"/><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24.xml"/><Relationship Id="rId3" Type="http://schemas.openxmlformats.org/officeDocument/2006/relationships/image" Target="../media/image2.png"/><Relationship Id="rId2" Type="http://schemas.openxmlformats.org/officeDocument/2006/relationships/tags" Target="../tags/tag23.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ags" Target="../tags/tag25.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image" Target="../media/image3.png"/><Relationship Id="rId4" Type="http://schemas.openxmlformats.org/officeDocument/2006/relationships/tags" Target="../tags/tag27.xml"/><Relationship Id="rId3" Type="http://schemas.openxmlformats.org/officeDocument/2006/relationships/image" Target="../media/image2.png"/><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image" Target="../media/image3.png"/><Relationship Id="rId5" Type="http://schemas.openxmlformats.org/officeDocument/2006/relationships/tags" Target="../tags/tag33.xml"/><Relationship Id="rId4" Type="http://schemas.openxmlformats.org/officeDocument/2006/relationships/image" Target="../media/image2.png"/><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image" Target="../media/image3.png"/><Relationship Id="rId5" Type="http://schemas.openxmlformats.org/officeDocument/2006/relationships/tags" Target="../tags/tag39.xml"/><Relationship Id="rId4" Type="http://schemas.openxmlformats.org/officeDocument/2006/relationships/image" Target="../media/image2.png"/><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image" Target="../media/image3.png"/><Relationship Id="rId5" Type="http://schemas.openxmlformats.org/officeDocument/2006/relationships/tags" Target="../tags/tag45.xml"/><Relationship Id="rId4" Type="http://schemas.openxmlformats.org/officeDocument/2006/relationships/image" Target="../media/image2.png"/><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image" Target="../media/image3.png"/><Relationship Id="rId5" Type="http://schemas.openxmlformats.org/officeDocument/2006/relationships/tags" Target="../tags/tag51.xml"/><Relationship Id="rId4" Type="http://schemas.openxmlformats.org/officeDocument/2006/relationships/image" Target="../media/image2.png"/><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image" Target="../media/image3.png"/><Relationship Id="rId5" Type="http://schemas.openxmlformats.org/officeDocument/2006/relationships/tags" Target="../tags/tag57.xml"/><Relationship Id="rId4" Type="http://schemas.openxmlformats.org/officeDocument/2006/relationships/image" Target="../media/image2.png"/><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image" Target="../media/image3.png"/><Relationship Id="rId5" Type="http://schemas.openxmlformats.org/officeDocument/2006/relationships/tags" Target="../tags/tag63.xml"/><Relationship Id="rId4" Type="http://schemas.openxmlformats.org/officeDocument/2006/relationships/image" Target="../media/image2.png"/><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98800" y="914400"/>
            <a:ext cx="9799200" cy="2570400"/>
          </a:xfrm>
        </p:spPr>
        <p:txBody>
          <a:bodyPr lIns="90000" tIns="46800" rIns="90000" bIns="46800" anchor="b" anchorCtr="0">
            <a:normAutofit/>
          </a:bodyPr>
          <a:lstStyle>
            <a:lvl1pPr algn="ctr">
              <a:defRPr sz="4500"/>
            </a:lvl1pPr>
          </a:lstStyle>
          <a:p>
            <a:pPr fontAlgn="auto"/>
            <a:r>
              <a:rPr lang="zh-CN" altLang="en-US" strike="noStrike" noProof="1" dirty="0"/>
              <a:t>单击此处编辑标题</a:t>
            </a:r>
            <a:endParaRPr lang="zh-CN" altLang="en-US" strike="noStrike" noProof="1" dirty="0"/>
          </a:p>
        </p:txBody>
      </p:sp>
      <p:sp>
        <p:nvSpPr>
          <p:cNvPr id="3" name="副标题 2"/>
          <p:cNvSpPr>
            <a:spLocks noGrp="1"/>
          </p:cNvSpPr>
          <p:nvPr>
            <p:ph type="subTitle" idx="1" hasCustomPrompt="1"/>
          </p:nvPr>
        </p:nvSpPr>
        <p:spPr>
          <a:xfrm>
            <a:off x="1198800" y="3560400"/>
            <a:ext cx="9799200" cy="1472400"/>
          </a:xfrm>
        </p:spPr>
        <p:txBody>
          <a:bodyPr lIns="90000" tIns="46800" rIns="90000" bIns="46800">
            <a:normAutofit/>
          </a:bodyPr>
          <a:lstStyle>
            <a:lvl1pPr marL="0" indent="0" algn="ctr">
              <a:lnSpc>
                <a:spcPct val="110000"/>
              </a:lnSpc>
              <a:buNone/>
              <a:defRPr sz="1800" spc="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dirty="0"/>
              <a:t>单击此处编辑副标题</a:t>
            </a:r>
            <a:endParaRPr lang="zh-CN" altLang="en-US" strike="noStrike" noProof="1" dirty="0"/>
          </a:p>
        </p:txBody>
      </p:sp>
      <p:sp>
        <p:nvSpPr>
          <p:cNvPr id="4" name="日期占位符 3"/>
          <p:cNvSpPr>
            <a:spLocks noGrp="1"/>
          </p:cNvSpPr>
          <p:nvPr>
            <p:ph type="dt" sz="half" idx="10"/>
          </p:nvPr>
        </p:nvSpPr>
        <p:spPr/>
        <p:txBody>
          <a:bodyPr/>
          <a:p>
            <a:pPr fontAlgn="base"/>
            <a:fld id="{760FBDFE-C587-4B4C-A407-44438C67B59E}" type="datetimeFigureOut">
              <a:rPr lang="zh-CN" altLang="en-US" sz="750"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dirty="0"/>
          </a:p>
        </p:txBody>
      </p:sp>
      <p:sp>
        <p:nvSpPr>
          <p:cNvPr id="6" name="灯片编号占位符 5"/>
          <p:cNvSpPr>
            <a:spLocks noGrp="1"/>
          </p:cNvSpPr>
          <p:nvPr>
            <p:ph type="sldNum" sz="quarter" idx="12"/>
          </p:nvPr>
        </p:nvSpPr>
        <p:spPr/>
        <p:txBody>
          <a:bodyPr/>
          <a:p>
            <a:pPr fontAlgn="base"/>
            <a:fld id="{49AE70B2-8BF9-45C0-BB95-33D1B9D3A854}" type="slidenum">
              <a:rPr lang="zh-CN" altLang="en-US" sz="750" strike="noStrike" noProof="1" smtClean="0">
                <a:latin typeface="Arial" panose="020B0604020202090204" pitchFamily="34" charset="0"/>
                <a:ea typeface="微软雅黑" panose="020B0503020204020204" charset="-122"/>
                <a:cs typeface="+mn-cs"/>
              </a:rPr>
            </a:fld>
            <a:endParaRPr lang="zh-CN" altLang="en-US" strike="noStrike" noProof="1"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08400" y="774000"/>
            <a:ext cx="10972800" cy="5482800"/>
          </a:xfrm>
        </p:spPr>
        <p:txBody>
          <a:bodyPr/>
          <a:lstStyle/>
          <a:p>
            <a:pPr lvl="0" fontAlgn="auto"/>
            <a:r>
              <a:rPr lang="zh-CN" altLang="en-US" sz="1350"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z="1050" strike="noStrike" noProof="1" dirty="0"/>
              <a:t>第四级</a:t>
            </a:r>
            <a:endParaRPr lang="zh-CN" altLang="en-US" strike="noStrike" noProof="1" dirty="0"/>
          </a:p>
          <a:p>
            <a:pPr lvl="4" fontAlgn="auto"/>
            <a:r>
              <a:rPr lang="zh-CN" altLang="en-US" sz="1050" strike="noStrike" noProof="1" dirty="0"/>
              <a:t>第五级</a:t>
            </a:r>
            <a:endParaRPr lang="zh-CN" altLang="en-US" strike="noStrike" noProof="1" dirty="0"/>
          </a:p>
        </p:txBody>
      </p:sp>
      <p:sp>
        <p:nvSpPr>
          <p:cNvPr id="2" name="日期占位符 1"/>
          <p:cNvSpPr>
            <a:spLocks noGrp="1"/>
          </p:cNvSpPr>
          <p:nvPr>
            <p:ph type="dt" sz="half" idx="14"/>
          </p:nvPr>
        </p:nvSpPr>
        <p:spPr/>
        <p:txBody>
          <a:bodyPr/>
          <a:p>
            <a:pPr fontAlgn="base"/>
            <a:fld id="{760FBDFE-C587-4B4C-A407-44438C67B59E}" type="datetimeFigureOut">
              <a:rPr lang="zh-CN" altLang="en-US" sz="750"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3" name="页脚占位符 2"/>
          <p:cNvSpPr>
            <a:spLocks noGrp="1"/>
          </p:cNvSpPr>
          <p:nvPr>
            <p:ph type="ftr" sz="quarter" idx="15"/>
          </p:nvPr>
        </p:nvSpPr>
        <p:spPr/>
        <p:txBody>
          <a:bodyPr/>
          <a:p>
            <a:pPr fontAlgn="base"/>
            <a:endParaRPr lang="zh-CN" altLang="en-US" strike="noStrike" noProof="1" dirty="0"/>
          </a:p>
        </p:txBody>
      </p:sp>
      <p:sp>
        <p:nvSpPr>
          <p:cNvPr id="4" name="灯片编号占位符 3"/>
          <p:cNvSpPr>
            <a:spLocks noGrp="1"/>
          </p:cNvSpPr>
          <p:nvPr>
            <p:ph type="sldNum" sz="quarter" idx="16"/>
          </p:nvPr>
        </p:nvSpPr>
        <p:spPr/>
        <p:txBody>
          <a:bodyPr/>
          <a:p>
            <a:pPr fontAlgn="base"/>
            <a:fld id="{49AE70B2-8BF9-45C0-BB95-33D1B9D3A854}" type="slidenum">
              <a:rPr lang="zh-CN" altLang="en-US" sz="750" strike="noStrike" noProof="1" smtClean="0">
                <a:latin typeface="Arial" panose="020B0604020202090204" pitchFamily="34" charset="0"/>
                <a:ea typeface="微软雅黑" panose="020B0503020204020204" charset="-122"/>
                <a:cs typeface="+mn-cs"/>
              </a:rPr>
            </a:fld>
            <a:endParaRPr lang="zh-CN" altLang="en-US" strike="noStrike" noProof="1"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198800" y="2484000"/>
            <a:ext cx="9799200" cy="1018800"/>
          </a:xfrm>
        </p:spPr>
        <p:txBody>
          <a:bodyPr vert="horz" lIns="90000" tIns="46800" rIns="90000" bIns="46800" rtlCol="0" anchor="t" anchorCtr="0">
            <a:normAutofit/>
          </a:bodyPr>
          <a:lstStyle>
            <a:lvl1pPr algn="ctr">
              <a:defRPr sz="4500"/>
            </a:lvl1pPr>
          </a:lstStyle>
          <a:p>
            <a:pPr lvl="0" fontAlgn="auto"/>
            <a:r>
              <a:rPr strike="noStrike" noProof="1">
                <a:sym typeface="+mn-ea"/>
              </a:rPr>
              <a:t>单击此处编辑标题</a:t>
            </a:r>
            <a:endParaRPr strike="noStrike" noProof="1">
              <a:sym typeface="+mn-ea"/>
            </a:endParaRPr>
          </a:p>
        </p:txBody>
      </p:sp>
      <p:sp>
        <p:nvSpPr>
          <p:cNvPr id="7" name="文本占位符 6"/>
          <p:cNvSpPr>
            <a:spLocks noGrp="1"/>
          </p:cNvSpPr>
          <p:nvPr>
            <p:ph type="body" sz="quarter" idx="13"/>
          </p:nvPr>
        </p:nvSpPr>
        <p:spPr>
          <a:xfrm>
            <a:off x="1198800" y="3560400"/>
            <a:ext cx="9799200" cy="471600"/>
          </a:xfrm>
        </p:spPr>
        <p:txBody>
          <a:bodyPr lIns="90000" tIns="46800" rIns="90000" bIns="46800">
            <a:normAutofit/>
          </a:bodyPr>
          <a:lstStyle>
            <a:lvl1pPr algn="ctr">
              <a:lnSpc>
                <a:spcPct val="110000"/>
              </a:lnSpc>
              <a:buNone/>
              <a:defRPr sz="1800" spc="200"/>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4"/>
          </p:nvPr>
        </p:nvSpPr>
        <p:spPr/>
        <p:txBody>
          <a:bodyPr/>
          <a:p>
            <a:pPr fontAlgn="base"/>
            <a:fld id="{760FBDFE-C587-4B4C-A407-44438C67B59E}" type="datetimeFigureOut">
              <a:rPr lang="zh-CN" altLang="en-US" sz="750"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5"/>
          </p:nvPr>
        </p:nvSpPr>
        <p:spPr/>
        <p:txBody>
          <a:bodyPr/>
          <a:p>
            <a:pPr fontAlgn="base"/>
            <a:endParaRPr lang="zh-CN" altLang="en-US" strike="noStrike" noProof="1" dirty="0"/>
          </a:p>
        </p:txBody>
      </p:sp>
      <p:sp>
        <p:nvSpPr>
          <p:cNvPr id="5" name="灯片编号占位符 4"/>
          <p:cNvSpPr>
            <a:spLocks noGrp="1"/>
          </p:cNvSpPr>
          <p:nvPr>
            <p:ph type="sldNum" sz="quarter" idx="16"/>
          </p:nvPr>
        </p:nvSpPr>
        <p:spPr/>
        <p:txBody>
          <a:bodyPr/>
          <a:p>
            <a:pPr fontAlgn="base"/>
            <a:fld id="{49AE70B2-8BF9-45C0-BB95-33D1B9D3A854}" type="slidenum">
              <a:rPr lang="zh-CN" altLang="en-US" sz="750" strike="noStrike" noProof="1" smtClean="0">
                <a:latin typeface="Arial" panose="020B0604020202090204" pitchFamily="34" charset="0"/>
                <a:ea typeface="微软雅黑" panose="020B0503020204020204" charset="-122"/>
                <a:cs typeface="+mn-cs"/>
              </a:rPr>
            </a:fld>
            <a:endParaRPr lang="zh-CN" altLang="en-US" strike="noStrike" noProof="1"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2"/>
        </a:solidFill>
        <a:effectLst/>
      </p:bgPr>
    </p:bg>
    <p:spTree>
      <p:nvGrpSpPr>
        <p:cNvPr id="1" name=""/>
        <p:cNvGrpSpPr/>
        <p:nvPr/>
      </p:nvGrpSpPr>
      <p:grpSpPr>
        <a:xfrm>
          <a:off x="0" y="0"/>
          <a:ext cx="0" cy="0"/>
          <a:chOff x="0" y="0"/>
          <a:chExt cx="0" cy="0"/>
        </a:xfrm>
      </p:grpSpPr>
      <p:pic>
        <p:nvPicPr>
          <p:cNvPr id="3075" name="图片 21"/>
          <p:cNvPicPr>
            <a:picLocks noChangeAspect="1"/>
          </p:cNvPicPr>
          <p:nvPr>
            <p:custDataLst>
              <p:tags r:id="rId2"/>
            </p:custDataLst>
          </p:nvPr>
        </p:nvPicPr>
        <p:blipFill>
          <a:blip r:embed="rId3"/>
          <a:stretch>
            <a:fillRect/>
          </a:stretch>
        </p:blipFill>
        <p:spPr>
          <a:xfrm>
            <a:off x="0" y="0"/>
            <a:ext cx="12192000" cy="6858000"/>
          </a:xfrm>
          <a:prstGeom prst="rect">
            <a:avLst/>
          </a:prstGeom>
          <a:noFill/>
          <a:ln w="9525">
            <a:noFill/>
          </a:ln>
        </p:spPr>
      </p:pic>
      <p:sp>
        <p:nvSpPr>
          <p:cNvPr id="2" name="标题 1"/>
          <p:cNvSpPr/>
          <p:nvPr>
            <p:ph type="ctrTitle" idx="2" hasCustomPrompt="1"/>
          </p:nvPr>
        </p:nvSpPr>
        <p:spPr>
          <a:xfrm>
            <a:off x="1952934" y="1015980"/>
            <a:ext cx="8288736" cy="1846659"/>
          </a:xfrm>
        </p:spPr>
        <p:txBody>
          <a:bodyPr vert="horz" wrap="square" lIns="0" tIns="0" rIns="0" bIns="0" rtlCol="0" anchor="b" anchorCtr="0">
            <a:normAutofit lnSpcReduction="10000"/>
          </a:bodyPr>
          <a:lstStyle>
            <a:lvl1pPr marL="0" marR="0" lvl="0" algn="ctr" defTabSz="914400" rtl="0" eaLnBrk="1" fontAlgn="auto" latinLnBrk="0" hangingPunct="1">
              <a:lnSpc>
                <a:spcPct val="100000"/>
              </a:lnSpc>
              <a:spcBef>
                <a:spcPct val="0"/>
              </a:spcBef>
              <a:spcAft>
                <a:spcPts val="0"/>
              </a:spcAft>
              <a:buClrTx/>
              <a:buSzTx/>
              <a:buFontTx/>
              <a:buNone/>
              <a:defRPr kumimoji="0" lang="zh-CN" altLang="en-US" sz="6000" b="1" i="0" u="none" strike="noStrike" kern="1200" cap="none" spc="600" normalizeH="0" baseline="0" noProof="0" dirty="0">
                <a:ln>
                  <a:noFill/>
                </a:ln>
                <a:solidFill>
                  <a:schemeClr val="dk1">
                    <a:lumMod val="85000"/>
                    <a:lumOff val="15000"/>
                  </a:schemeClr>
                </a:solidFill>
                <a:effectLst/>
                <a:uLnTx/>
                <a:uFillTx/>
                <a:latin typeface="Arial" panose="020B0604020202090204" pitchFamily="34" charset="0"/>
                <a:ea typeface="汉仪旗黑-85S" pitchFamily="18" charset="-122"/>
                <a:cs typeface="+mj-cs"/>
                <a:sym typeface="Arial" panose="020B0604020202090204" pitchFamily="34" charset="0"/>
              </a:defRPr>
            </a:lvl1pPr>
          </a:lstStyle>
          <a:p>
            <a:pPr lvl="0" fontAlgn="auto"/>
            <a:r>
              <a:rPr strike="noStrike" noProof="1">
                <a:sym typeface="+mn-ea"/>
              </a:rPr>
              <a:t>编辑标题</a:t>
            </a:r>
            <a:endParaRPr strike="noStrike" noProof="1">
              <a:sym typeface="+mn-ea"/>
            </a:endParaRPr>
          </a:p>
        </p:txBody>
      </p:sp>
      <p:sp>
        <p:nvSpPr>
          <p:cNvPr id="3" name="副标题 2"/>
          <p:cNvSpPr/>
          <p:nvPr>
            <p:ph type="subTitle" idx="3" hasCustomPrompt="1"/>
          </p:nvPr>
        </p:nvSpPr>
        <p:spPr>
          <a:xfrm>
            <a:off x="1952935" y="3293667"/>
            <a:ext cx="8288734" cy="2548351"/>
          </a:xfrm>
        </p:spPr>
        <p:txBody>
          <a:bodyPr vert="horz" wrap="square" lIns="0" tIns="0" rIns="0" bIns="0" rtlCol="0" anchor="t">
            <a:normAutofit/>
          </a:bodyPr>
          <a:lstStyle>
            <a:lvl1pPr marL="0" marR="0" lvl="0" indent="0" algn="ctr" defTabSz="914400" rtl="0" eaLnBrk="1" fontAlgn="auto" latinLnBrk="0" hangingPunct="1">
              <a:lnSpc>
                <a:spcPct val="120000"/>
              </a:lnSpc>
              <a:spcBef>
                <a:spcPts val="0"/>
              </a:spcBef>
              <a:spcAft>
                <a:spcPts val="0"/>
              </a:spcAft>
              <a:buClrTx/>
              <a:buSzTx/>
              <a:buFont typeface="Arial" panose="020B0604020202090204" pitchFamily="34" charset="0"/>
              <a:buNone/>
              <a:defRPr kumimoji="0" lang="zh-CN" altLang="en-US" sz="2400" b="0" i="0" u="none" strike="noStrike" kern="1200" cap="none" spc="200" normalizeH="0" baseline="0" noProof="0" dirty="0">
                <a:ln>
                  <a:noFill/>
                </a:ln>
                <a:solidFill>
                  <a:schemeClr val="dk1">
                    <a:lumMod val="65000"/>
                    <a:lumOff val="35000"/>
                  </a:schemeClr>
                </a:solidFill>
                <a:effectLst/>
                <a:uLnTx/>
                <a:uFillTx/>
                <a:latin typeface="Arial" panose="020B0604020202090204" pitchFamily="34" charset="0"/>
                <a:ea typeface="微软雅黑" panose="020B0503020204020204" charset="-122"/>
                <a:cs typeface="微软雅黑" panose="020B0503020204020204" charset="-122"/>
                <a:sym typeface="Arial" panose="020B0604020202090204" pitchFamily="34" charset="0"/>
              </a:defRPr>
            </a:lvl1pPr>
            <a:lvl2pPr marL="457200" indent="0" algn="ctr" defTabSz="914400" rtl="0" eaLnBrk="1" fontAlgn="auto" latinLnBrk="0" hangingPunct="1">
              <a:lnSpc>
                <a:spcPct val="120000"/>
              </a:lnSpc>
              <a:spcBef>
                <a:spcPts val="0"/>
              </a:spcBef>
              <a:spcAft>
                <a:spcPts val="1000"/>
              </a:spcAft>
              <a:buFont typeface="Arial" panose="020B0604020202090204" pitchFamily="34" charset="0"/>
              <a:buNone/>
              <a:tabLst>
                <a:tab pos="1609725" algn="l"/>
              </a:tabLst>
              <a:defRPr sz="2000" u="none" strike="noStrike" kern="1200" cap="none" spc="150" normalizeH="0" baseline="0">
                <a:solidFill>
                  <a:schemeClr val="tx1">
                    <a:lumMod val="85000"/>
                    <a:lumOff val="15000"/>
                  </a:schemeClr>
                </a:solidFill>
                <a:uFillTx/>
                <a:latin typeface="Arial" panose="020B0604020202090204" pitchFamily="34" charset="0"/>
                <a:ea typeface="微软雅黑" panose="020B0503020204020204" charset="-122"/>
                <a:cs typeface="+mn-cs"/>
              </a:defRPr>
            </a:lvl2pPr>
            <a:lvl3pPr marL="914400" indent="0" algn="ctr" defTabSz="914400" rtl="0" eaLnBrk="1" fontAlgn="auto" latinLnBrk="0" hangingPunct="1">
              <a:lnSpc>
                <a:spcPct val="120000"/>
              </a:lnSpc>
              <a:spcBef>
                <a:spcPts val="0"/>
              </a:spcBef>
              <a:spcAft>
                <a:spcPts val="1000"/>
              </a:spcAft>
              <a:buFont typeface="Arial" panose="020B0604020202090204" pitchFamily="34" charset="0"/>
              <a:buNone/>
              <a:defRPr sz="1800" u="none" strike="noStrike" kern="1200" cap="none" spc="150" normalizeH="0" baseline="0">
                <a:solidFill>
                  <a:schemeClr val="tx1">
                    <a:lumMod val="85000"/>
                    <a:lumOff val="15000"/>
                  </a:schemeClr>
                </a:solidFill>
                <a:uFillTx/>
                <a:latin typeface="Arial" panose="020B0604020202090204" pitchFamily="34" charset="0"/>
                <a:ea typeface="微软雅黑" panose="020B0503020204020204" charset="-122"/>
                <a:cs typeface="+mn-cs"/>
              </a:defRPr>
            </a:lvl3pPr>
            <a:lvl4pPr marL="1371600" indent="0" algn="ctr" defTabSz="914400" rtl="0" eaLnBrk="1" fontAlgn="auto" latinLnBrk="0" hangingPunct="1">
              <a:lnSpc>
                <a:spcPct val="120000"/>
              </a:lnSpc>
              <a:spcBef>
                <a:spcPts val="0"/>
              </a:spcBef>
              <a:spcAft>
                <a:spcPts val="1000"/>
              </a:spcAft>
              <a:buFont typeface="Arial" panose="020B0604020202090204" pitchFamily="34" charset="0"/>
              <a:buNone/>
              <a:defRPr sz="1600" u="none" strike="noStrike" kern="1200" cap="none" spc="150" normalizeH="0" baseline="0">
                <a:solidFill>
                  <a:schemeClr val="tx1">
                    <a:lumMod val="85000"/>
                    <a:lumOff val="15000"/>
                  </a:schemeClr>
                </a:solidFill>
                <a:uFillTx/>
                <a:latin typeface="Arial" panose="020B0604020202090204" pitchFamily="34" charset="0"/>
                <a:ea typeface="微软雅黑" panose="020B0503020204020204" charset="-122"/>
                <a:cs typeface="+mn-cs"/>
              </a:defRPr>
            </a:lvl4pPr>
            <a:lvl5pPr marL="1828800" indent="0" algn="ctr" defTabSz="914400" rtl="0" eaLnBrk="1" fontAlgn="auto" latinLnBrk="0" hangingPunct="1">
              <a:lnSpc>
                <a:spcPct val="120000"/>
              </a:lnSpc>
              <a:spcBef>
                <a:spcPts val="0"/>
              </a:spcBef>
              <a:spcAft>
                <a:spcPts val="1000"/>
              </a:spcAft>
              <a:buFont typeface="Arial" panose="020B0604020202090204" pitchFamily="34" charset="0"/>
              <a:buNone/>
              <a:defRPr sz="1600" u="none" strike="noStrike" kern="1200" cap="none" spc="150" normalizeH="0" baseline="0">
                <a:solidFill>
                  <a:schemeClr val="tx1">
                    <a:lumMod val="85000"/>
                    <a:lumOff val="15000"/>
                  </a:schemeClr>
                </a:solidFill>
                <a:uFillTx/>
                <a:latin typeface="Arial" panose="020B0604020202090204" pitchFamily="34" charset="0"/>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lvl="0" fontAlgn="auto"/>
            <a:r>
              <a:rPr strike="noStrike" noProof="1">
                <a:sym typeface="+mn-ea"/>
              </a:rPr>
              <a:t>单击此处编辑副标题</a:t>
            </a:r>
            <a:endParaRPr strike="noStrike" noProof="1">
              <a:sym typeface="+mn-ea"/>
            </a:endParaRPr>
          </a:p>
        </p:txBody>
      </p:sp>
      <p:sp>
        <p:nvSpPr>
          <p:cNvPr id="16" name="日期占位符 15"/>
          <p:cNvSpPr>
            <a:spLocks noGrp="1"/>
          </p:cNvSpPr>
          <p:nvPr>
            <p:ph type="dt" sz="half" idx="10"/>
          </p:nvPr>
        </p:nvSpPr>
        <p:spPr>
          <a:xfrm>
            <a:off x="879475"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760FBDFE-C587-4B4C-A407-44438C67B59E}" type="datetimeFigureOut">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17" name="页脚占位符 16"/>
          <p:cNvSpPr>
            <a:spLocks noGrp="1"/>
          </p:cNvSpPr>
          <p:nvPr>
            <p:ph type="ftr" sz="quarter" idx="11"/>
          </p:nvPr>
        </p:nvSpPr>
        <p:spPr>
          <a:xfrm>
            <a:off x="4116388" y="6350000"/>
            <a:ext cx="3959225"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endParaRPr lang="zh-CN" altLang="en-US" strike="noStrike" noProof="1" dirty="0"/>
          </a:p>
        </p:txBody>
      </p:sp>
      <p:sp>
        <p:nvSpPr>
          <p:cNvPr id="18" name="灯片编号占位符 17"/>
          <p:cNvSpPr>
            <a:spLocks noGrp="1"/>
          </p:cNvSpPr>
          <p:nvPr>
            <p:ph type="sldNum" sz="quarter" idx="12"/>
          </p:nvPr>
        </p:nvSpPr>
        <p:spPr>
          <a:xfrm>
            <a:off x="8610600"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49AE70B2-8BF9-45C0-BB95-33D1B9D3A854}" type="slidenum">
              <a:rPr lang="zh-CN" altLang="en-US" strike="noStrike" noProof="1" smtClean="0">
                <a:latin typeface="Arial" panose="020B0604020202090204" pitchFamily="34" charset="0"/>
                <a:ea typeface="微软雅黑" panose="020B0503020204020204" charset="-122"/>
                <a:cs typeface="+mn-cs"/>
              </a:rPr>
            </a:fld>
            <a:endParaRPr lang="zh-CN" altLang="en-US" strike="noStrike" noProof="1"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4099" name="图片 7"/>
          <p:cNvPicPr>
            <a:picLocks noChangeAspect="1"/>
          </p:cNvPicPr>
          <p:nvPr>
            <p:custDataLst>
              <p:tags r:id="rId2"/>
            </p:custDataLst>
          </p:nvPr>
        </p:nvPicPr>
        <p:blipFill>
          <a:blip r:embed="rId3"/>
          <a:stretch>
            <a:fillRect/>
          </a:stretch>
        </p:blipFill>
        <p:spPr>
          <a:xfrm>
            <a:off x="0" y="6137275"/>
            <a:ext cx="720725" cy="720725"/>
          </a:xfrm>
          <a:prstGeom prst="rect">
            <a:avLst/>
          </a:prstGeom>
          <a:noFill/>
          <a:ln w="9525">
            <a:noFill/>
          </a:ln>
        </p:spPr>
      </p:pic>
      <p:pic>
        <p:nvPicPr>
          <p:cNvPr id="4100" name="图片 6"/>
          <p:cNvPicPr>
            <a:picLocks noChangeAspect="1"/>
          </p:cNvPicPr>
          <p:nvPr>
            <p:custDataLst>
              <p:tags r:id="rId4"/>
            </p:custDataLst>
          </p:nvPr>
        </p:nvPicPr>
        <p:blipFill>
          <a:blip r:embed="rId5"/>
          <a:stretch>
            <a:fillRect/>
          </a:stretch>
        </p:blipFill>
        <p:spPr>
          <a:xfrm>
            <a:off x="11471275" y="6132513"/>
            <a:ext cx="720725" cy="720725"/>
          </a:xfrm>
          <a:prstGeom prst="rect">
            <a:avLst/>
          </a:prstGeom>
          <a:noFill/>
          <a:ln w="9525">
            <a:noFill/>
          </a:ln>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idx="1"/>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4" name="日期占位符 3"/>
          <p:cNvSpPr>
            <a:spLocks noGrp="1"/>
          </p:cNvSpPr>
          <p:nvPr>
            <p:ph type="dt" sz="half" idx="10"/>
          </p:nvPr>
        </p:nvSpPr>
        <p:spPr>
          <a:xfrm>
            <a:off x="879475"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760FBDFE-C587-4B4C-A407-44438C67B59E}" type="datetimeFigureOut">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5" name="页脚占位符 4"/>
          <p:cNvSpPr>
            <a:spLocks noGrp="1"/>
          </p:cNvSpPr>
          <p:nvPr>
            <p:ph type="ftr" sz="quarter" idx="11"/>
          </p:nvPr>
        </p:nvSpPr>
        <p:spPr>
          <a:xfrm>
            <a:off x="4116388" y="6350000"/>
            <a:ext cx="3959225"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endParaRPr lang="zh-CN" altLang="en-US" strike="noStrike" noProof="1"/>
          </a:p>
        </p:txBody>
      </p:sp>
      <p:sp>
        <p:nvSpPr>
          <p:cNvPr id="6" name="灯片编号占位符 5"/>
          <p:cNvSpPr>
            <a:spLocks noGrp="1"/>
          </p:cNvSpPr>
          <p:nvPr>
            <p:ph type="sldNum" sz="quarter" idx="12"/>
          </p:nvPr>
        </p:nvSpPr>
        <p:spPr>
          <a:xfrm>
            <a:off x="8610600"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49AE70B2-8BF9-45C0-BB95-33D1B9D3A854}" type="slidenum">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pic>
        <p:nvPicPr>
          <p:cNvPr id="5123" name="图片 7"/>
          <p:cNvPicPr>
            <a:picLocks noChangeAspect="1"/>
          </p:cNvPicPr>
          <p:nvPr>
            <p:custDataLst>
              <p:tags r:id="rId2"/>
            </p:custDataLst>
          </p:nvPr>
        </p:nvPicPr>
        <p:blipFill>
          <a:blip r:embed="rId3"/>
          <a:stretch>
            <a:fillRect/>
          </a:stretch>
        </p:blipFill>
        <p:spPr>
          <a:xfrm>
            <a:off x="215900" y="1811338"/>
            <a:ext cx="2921000" cy="3235325"/>
          </a:xfrm>
          <a:prstGeom prst="rect">
            <a:avLst/>
          </a:prstGeom>
          <a:noFill/>
          <a:ln w="9525">
            <a:noFill/>
          </a:ln>
        </p:spPr>
      </p:pic>
      <p:pic>
        <p:nvPicPr>
          <p:cNvPr id="5124" name="图片 2"/>
          <p:cNvPicPr>
            <a:picLocks noChangeAspect="1"/>
          </p:cNvPicPr>
          <p:nvPr>
            <p:custDataLst>
              <p:tags r:id="rId4"/>
            </p:custDataLst>
          </p:nvPr>
        </p:nvPicPr>
        <p:blipFill>
          <a:blip r:embed="rId5"/>
          <a:stretch>
            <a:fillRect/>
          </a:stretch>
        </p:blipFill>
        <p:spPr>
          <a:xfrm>
            <a:off x="11471275" y="6137275"/>
            <a:ext cx="720725" cy="720725"/>
          </a:xfrm>
          <a:prstGeom prst="rect">
            <a:avLst/>
          </a:prstGeom>
          <a:noFill/>
          <a:ln w="9525">
            <a:noFill/>
          </a:ln>
        </p:spPr>
      </p:pic>
      <p:pic>
        <p:nvPicPr>
          <p:cNvPr id="5125" name="图片 1"/>
          <p:cNvPicPr>
            <a:picLocks noChangeAspect="1"/>
          </p:cNvPicPr>
          <p:nvPr>
            <p:custDataLst>
              <p:tags r:id="rId6"/>
            </p:custDataLst>
          </p:nvPr>
        </p:nvPicPr>
        <p:blipFill>
          <a:blip r:embed="rId7"/>
          <a:stretch>
            <a:fillRect/>
          </a:stretch>
        </p:blipFill>
        <p:spPr>
          <a:xfrm>
            <a:off x="11471275" y="0"/>
            <a:ext cx="720725" cy="720725"/>
          </a:xfrm>
          <a:prstGeom prst="rect">
            <a:avLst/>
          </a:prstGeom>
          <a:noFill/>
          <a:ln w="9525">
            <a:noFill/>
          </a:ln>
        </p:spPr>
      </p:pic>
      <p:sp>
        <p:nvSpPr>
          <p:cNvPr id="7" name="标题 2"/>
          <p:cNvSpPr/>
          <p:nvPr>
            <p:ph type="ctrTitle" idx="2" hasCustomPrompt="1"/>
          </p:nvPr>
        </p:nvSpPr>
        <p:spPr>
          <a:xfrm>
            <a:off x="4625288" y="2373457"/>
            <a:ext cx="6646785" cy="2160931"/>
          </a:xfrm>
          <a:ln>
            <a:noFill/>
          </a:ln>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4000" b="1" i="0" u="none" strike="noStrike" kern="1200" cap="none" spc="600" normalizeH="0" baseline="0" noProof="0" dirty="0">
                <a:ln>
                  <a:noFill/>
                </a:ln>
                <a:solidFill>
                  <a:schemeClr val="dk1">
                    <a:lumMod val="85000"/>
                    <a:lumOff val="15000"/>
                  </a:schemeClr>
                </a:solidFill>
                <a:effectLst/>
                <a:uLnTx/>
                <a:uFillTx/>
                <a:latin typeface="Arial" panose="020B0604020202090204" pitchFamily="34" charset="0"/>
                <a:ea typeface="汉仪旗黑-85S" pitchFamily="18" charset="-122"/>
                <a:cs typeface="+mj-cs"/>
                <a:sym typeface="+mn-ea"/>
              </a:defRPr>
            </a:lvl1pPr>
          </a:lstStyle>
          <a:p>
            <a:pPr lvl="0" fontAlgn="auto"/>
            <a:r>
              <a:rPr strike="noStrike" noProof="1">
                <a:sym typeface="+mn-ea"/>
              </a:rPr>
              <a:t>编辑标题</a:t>
            </a:r>
            <a:endParaRPr strike="noStrike" noProof="1">
              <a:sym typeface="+mn-ea"/>
            </a:endParaRPr>
          </a:p>
        </p:txBody>
      </p:sp>
      <p:sp>
        <p:nvSpPr>
          <p:cNvPr id="4" name="日期占位符 3"/>
          <p:cNvSpPr>
            <a:spLocks noGrp="1"/>
          </p:cNvSpPr>
          <p:nvPr>
            <p:ph type="dt" sz="half" idx="10"/>
          </p:nvPr>
        </p:nvSpPr>
        <p:spPr>
          <a:xfrm>
            <a:off x="879475"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760FBDFE-C587-4B4C-A407-44438C67B59E}" type="datetimeFigureOut">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5" name="页脚占位符 4"/>
          <p:cNvSpPr>
            <a:spLocks noGrp="1"/>
          </p:cNvSpPr>
          <p:nvPr>
            <p:ph type="ftr" sz="quarter" idx="11"/>
          </p:nvPr>
        </p:nvSpPr>
        <p:spPr>
          <a:xfrm>
            <a:off x="4116388" y="6350000"/>
            <a:ext cx="3959225"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endParaRPr lang="zh-CN" altLang="en-US" strike="noStrike" noProof="1"/>
          </a:p>
        </p:txBody>
      </p:sp>
      <p:sp>
        <p:nvSpPr>
          <p:cNvPr id="6" name="灯片编号占位符 5"/>
          <p:cNvSpPr>
            <a:spLocks noGrp="1"/>
          </p:cNvSpPr>
          <p:nvPr>
            <p:ph type="sldNum" sz="quarter" idx="12"/>
          </p:nvPr>
        </p:nvSpPr>
        <p:spPr>
          <a:xfrm>
            <a:off x="8610600"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49AE70B2-8BF9-45C0-BB95-33D1B9D3A854}" type="slidenum">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pic>
        <p:nvPicPr>
          <p:cNvPr id="6147" name="图片 8"/>
          <p:cNvPicPr>
            <a:picLocks noChangeAspect="1"/>
          </p:cNvPicPr>
          <p:nvPr>
            <p:custDataLst>
              <p:tags r:id="rId2"/>
            </p:custDataLst>
          </p:nvPr>
        </p:nvPicPr>
        <p:blipFill>
          <a:blip r:embed="rId3"/>
          <a:stretch>
            <a:fillRect/>
          </a:stretch>
        </p:blipFill>
        <p:spPr>
          <a:xfrm>
            <a:off x="0" y="6137275"/>
            <a:ext cx="720725" cy="720725"/>
          </a:xfrm>
          <a:prstGeom prst="rect">
            <a:avLst/>
          </a:prstGeom>
          <a:noFill/>
          <a:ln w="9525">
            <a:noFill/>
          </a:ln>
        </p:spPr>
      </p:pic>
      <p:pic>
        <p:nvPicPr>
          <p:cNvPr id="6148" name="图片 7"/>
          <p:cNvPicPr>
            <a:picLocks noChangeAspect="1"/>
          </p:cNvPicPr>
          <p:nvPr>
            <p:custDataLst>
              <p:tags r:id="rId4"/>
            </p:custDataLst>
          </p:nvPr>
        </p:nvPicPr>
        <p:blipFill>
          <a:blip r:embed="rId5"/>
          <a:stretch>
            <a:fillRect/>
          </a:stretch>
        </p:blipFill>
        <p:spPr>
          <a:xfrm>
            <a:off x="11471275" y="6132513"/>
            <a:ext cx="720725" cy="720725"/>
          </a:xfrm>
          <a:prstGeom prst="rect">
            <a:avLst/>
          </a:prstGeom>
          <a:noFill/>
          <a:ln w="9525">
            <a:noFill/>
          </a:ln>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90204" pitchFamily="34" charset="0"/>
                <a:ea typeface="微软雅黑" panose="020B0503020204020204" charset="-122"/>
              </a:defRPr>
            </a:lvl1pPr>
            <a:lvl2pPr eaLnBrk="1" fontAlgn="auto" latinLnBrk="0" hangingPunct="1">
              <a:defRPr sz="1600">
                <a:solidFill>
                  <a:schemeClr val="tx1"/>
                </a:solidFill>
                <a:latin typeface="Arial" panose="020B0604020202090204" pitchFamily="34" charset="0"/>
                <a:ea typeface="微软雅黑" panose="020B0503020204020204" charset="-122"/>
              </a:defRPr>
            </a:lvl2pPr>
            <a:lvl3pPr eaLnBrk="1" fontAlgn="auto" latinLnBrk="0" hangingPunct="1">
              <a:defRPr sz="1600">
                <a:solidFill>
                  <a:schemeClr val="tx1"/>
                </a:solidFill>
                <a:latin typeface="Arial" panose="020B0604020202090204" pitchFamily="34" charset="0"/>
                <a:ea typeface="微软雅黑" panose="020B0503020204020204" charset="-122"/>
              </a:defRPr>
            </a:lvl3pPr>
            <a:lvl4pPr eaLnBrk="1" fontAlgn="auto" latinLnBrk="0" hangingPunct="1">
              <a:defRPr sz="1600">
                <a:solidFill>
                  <a:schemeClr val="tx1"/>
                </a:solidFill>
                <a:latin typeface="Arial" panose="020B0604020202090204" pitchFamily="34" charset="0"/>
                <a:ea typeface="微软雅黑" panose="020B0503020204020204" charset="-122"/>
              </a:defRPr>
            </a:lvl4pPr>
            <a:lvl5pPr eaLnBrk="1" fontAlgn="auto" latinLnBrk="0" hangingPunct="1">
              <a:defRPr sz="1600">
                <a:solidFill>
                  <a:schemeClr val="tx1"/>
                </a:solidFill>
                <a:latin typeface="Arial" panose="020B060402020209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nvPr>
        </p:nvSpPr>
        <p:spPr>
          <a:xfrm>
            <a:off x="879475"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760FBDFE-C587-4B4C-A407-44438C67B59E}" type="datetimeFigureOut">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6" name="页脚占位符 5"/>
          <p:cNvSpPr>
            <a:spLocks noGrp="1"/>
          </p:cNvSpPr>
          <p:nvPr>
            <p:ph type="ftr" sz="quarter" idx="11"/>
          </p:nvPr>
        </p:nvSpPr>
        <p:spPr>
          <a:xfrm>
            <a:off x="4116388" y="6350000"/>
            <a:ext cx="3959225"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endParaRPr lang="zh-CN" altLang="en-US" strike="noStrike" noProof="1"/>
          </a:p>
        </p:txBody>
      </p:sp>
      <p:sp>
        <p:nvSpPr>
          <p:cNvPr id="7" name="灯片编号占位符 6"/>
          <p:cNvSpPr>
            <a:spLocks noGrp="1"/>
          </p:cNvSpPr>
          <p:nvPr>
            <p:ph type="sldNum" sz="quarter" idx="12"/>
          </p:nvPr>
        </p:nvSpPr>
        <p:spPr>
          <a:xfrm>
            <a:off x="8610600"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49AE70B2-8BF9-45C0-BB95-33D1B9D3A854}" type="slidenum">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pic>
        <p:nvPicPr>
          <p:cNvPr id="7171" name="图片 10"/>
          <p:cNvPicPr>
            <a:picLocks noChangeAspect="1"/>
          </p:cNvPicPr>
          <p:nvPr>
            <p:custDataLst>
              <p:tags r:id="rId2"/>
            </p:custDataLst>
          </p:nvPr>
        </p:nvPicPr>
        <p:blipFill>
          <a:blip r:embed="rId3"/>
          <a:stretch>
            <a:fillRect/>
          </a:stretch>
        </p:blipFill>
        <p:spPr>
          <a:xfrm>
            <a:off x="0" y="6137275"/>
            <a:ext cx="720725" cy="720725"/>
          </a:xfrm>
          <a:prstGeom prst="rect">
            <a:avLst/>
          </a:prstGeom>
          <a:noFill/>
          <a:ln w="9525">
            <a:noFill/>
          </a:ln>
        </p:spPr>
      </p:pic>
      <p:pic>
        <p:nvPicPr>
          <p:cNvPr id="7172" name="图片 9"/>
          <p:cNvPicPr>
            <a:picLocks noChangeAspect="1"/>
          </p:cNvPicPr>
          <p:nvPr>
            <p:custDataLst>
              <p:tags r:id="rId4"/>
            </p:custDataLst>
          </p:nvPr>
        </p:nvPicPr>
        <p:blipFill>
          <a:blip r:embed="rId5"/>
          <a:stretch>
            <a:fillRect/>
          </a:stretch>
        </p:blipFill>
        <p:spPr>
          <a:xfrm>
            <a:off x="11471275" y="6132513"/>
            <a:ext cx="720725" cy="720725"/>
          </a:xfrm>
          <a:prstGeom prst="rect">
            <a:avLst/>
          </a:prstGeom>
          <a:noFill/>
          <a:ln w="9525">
            <a:noFill/>
          </a:ln>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文本占位符 2"/>
          <p:cNvSpPr>
            <a:spLocks noGrp="1"/>
          </p:cNvSpPr>
          <p:nvPr>
            <p:ph type="body" idx="1" hasCustomPrompt="1"/>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9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5" name="文本占位符 4"/>
          <p:cNvSpPr>
            <a:spLocks noGrp="1"/>
          </p:cNvSpPr>
          <p:nvPr>
            <p:ph type="body" sz="quarter" idx="3" hasCustomPrompt="1"/>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90204" pitchFamily="34" charset="0"/>
              <a:buNone/>
              <a:defRPr kumimoji="0" lang="zh-CN" altLang="en-US" sz="2000" b="0"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7" name="日期占位符 6"/>
          <p:cNvSpPr>
            <a:spLocks noGrp="1"/>
          </p:cNvSpPr>
          <p:nvPr>
            <p:ph type="dt" sz="half" idx="10"/>
          </p:nvPr>
        </p:nvSpPr>
        <p:spPr>
          <a:xfrm>
            <a:off x="879475"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760FBDFE-C587-4B4C-A407-44438C67B59E}" type="datetimeFigureOut">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8" name="页脚占位符 7"/>
          <p:cNvSpPr>
            <a:spLocks noGrp="1"/>
          </p:cNvSpPr>
          <p:nvPr>
            <p:ph type="ftr" sz="quarter" idx="11"/>
          </p:nvPr>
        </p:nvSpPr>
        <p:spPr>
          <a:xfrm>
            <a:off x="4116388" y="6350000"/>
            <a:ext cx="3959225"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endParaRPr lang="zh-CN" altLang="en-US" strike="noStrike" noProof="1"/>
          </a:p>
        </p:txBody>
      </p:sp>
      <p:sp>
        <p:nvSpPr>
          <p:cNvPr id="9" name="灯片编号占位符 8"/>
          <p:cNvSpPr>
            <a:spLocks noGrp="1"/>
          </p:cNvSpPr>
          <p:nvPr>
            <p:ph type="sldNum" sz="quarter" idx="12"/>
          </p:nvPr>
        </p:nvSpPr>
        <p:spPr>
          <a:xfrm>
            <a:off x="8610600"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49AE70B2-8BF9-45C0-BB95-33D1B9D3A854}" type="slidenum">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8195" name="图片 7"/>
          <p:cNvPicPr>
            <a:picLocks noChangeAspect="1"/>
          </p:cNvPicPr>
          <p:nvPr>
            <p:custDataLst>
              <p:tags r:id="rId2"/>
            </p:custDataLst>
          </p:nvPr>
        </p:nvPicPr>
        <p:blipFill>
          <a:blip r:embed="rId3"/>
          <a:stretch>
            <a:fillRect/>
          </a:stretch>
        </p:blipFill>
        <p:spPr>
          <a:xfrm>
            <a:off x="7497763" y="1235075"/>
            <a:ext cx="3963987" cy="4387850"/>
          </a:xfrm>
          <a:prstGeom prst="rect">
            <a:avLst/>
          </a:prstGeom>
          <a:noFill/>
          <a:ln w="9525">
            <a:noFill/>
          </a:ln>
        </p:spPr>
      </p:pic>
      <p:pic>
        <p:nvPicPr>
          <p:cNvPr id="8196" name="图片 5"/>
          <p:cNvPicPr>
            <a:picLocks noChangeAspect="1"/>
          </p:cNvPicPr>
          <p:nvPr>
            <p:custDataLst>
              <p:tags r:id="rId4"/>
            </p:custDataLst>
          </p:nvPr>
        </p:nvPicPr>
        <p:blipFill>
          <a:blip r:embed="rId5"/>
          <a:stretch>
            <a:fillRect/>
          </a:stretch>
        </p:blipFill>
        <p:spPr>
          <a:xfrm>
            <a:off x="0" y="0"/>
            <a:ext cx="720725" cy="720725"/>
          </a:xfrm>
          <a:prstGeom prst="rect">
            <a:avLst/>
          </a:prstGeom>
          <a:noFill/>
          <a:ln w="9525">
            <a:noFill/>
          </a:ln>
        </p:spPr>
      </p:pic>
      <p:sp>
        <p:nvSpPr>
          <p:cNvPr id="2" name="标题 1"/>
          <p:cNvSpPr>
            <a:spLocks noGrp="1"/>
          </p:cNvSpPr>
          <p:nvPr>
            <p:ph type="title"/>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nvPr>
        </p:nvSpPr>
        <p:spPr>
          <a:xfrm>
            <a:off x="879475"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760FBDFE-C587-4B4C-A407-44438C67B59E}" type="datetimeFigureOut">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nvPr>
        </p:nvSpPr>
        <p:spPr>
          <a:xfrm>
            <a:off x="4116388" y="6350000"/>
            <a:ext cx="3959225"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endParaRPr lang="zh-CN" altLang="en-US" strike="noStrike" noProof="1"/>
          </a:p>
        </p:txBody>
      </p:sp>
      <p:sp>
        <p:nvSpPr>
          <p:cNvPr id="5" name="灯片编号占位符 4"/>
          <p:cNvSpPr>
            <a:spLocks noGrp="1"/>
          </p:cNvSpPr>
          <p:nvPr>
            <p:ph type="sldNum" sz="quarter" idx="12"/>
          </p:nvPr>
        </p:nvSpPr>
        <p:spPr>
          <a:xfrm>
            <a:off x="8610600"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49AE70B2-8BF9-45C0-BB95-33D1B9D3A854}" type="slidenum">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79475"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760FBDFE-C587-4B4C-A407-44438C67B59E}" type="datetimeFigureOut">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3" name="页脚占位符 2"/>
          <p:cNvSpPr>
            <a:spLocks noGrp="1"/>
          </p:cNvSpPr>
          <p:nvPr>
            <p:ph type="ftr" sz="quarter" idx="11"/>
          </p:nvPr>
        </p:nvSpPr>
        <p:spPr>
          <a:xfrm>
            <a:off x="4116388" y="6350000"/>
            <a:ext cx="3959225"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endParaRPr lang="zh-CN" altLang="en-US" strike="noStrike" noProof="1"/>
          </a:p>
        </p:txBody>
      </p:sp>
      <p:sp>
        <p:nvSpPr>
          <p:cNvPr id="4" name="灯片编号占位符 3"/>
          <p:cNvSpPr>
            <a:spLocks noGrp="1"/>
          </p:cNvSpPr>
          <p:nvPr>
            <p:ph type="sldNum" sz="quarter" idx="12"/>
          </p:nvPr>
        </p:nvSpPr>
        <p:spPr>
          <a:xfrm>
            <a:off x="8610600"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49AE70B2-8BF9-45C0-BB95-33D1B9D3A854}" type="slidenum">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pic>
        <p:nvPicPr>
          <p:cNvPr id="10243" name="图片 8"/>
          <p:cNvPicPr>
            <a:picLocks noChangeAspect="1"/>
          </p:cNvPicPr>
          <p:nvPr>
            <p:custDataLst>
              <p:tags r:id="rId2"/>
            </p:custDataLst>
          </p:nvPr>
        </p:nvPicPr>
        <p:blipFill>
          <a:blip r:embed="rId3"/>
          <a:stretch>
            <a:fillRect/>
          </a:stretch>
        </p:blipFill>
        <p:spPr>
          <a:xfrm>
            <a:off x="0" y="6137275"/>
            <a:ext cx="720725" cy="720725"/>
          </a:xfrm>
          <a:prstGeom prst="rect">
            <a:avLst/>
          </a:prstGeom>
          <a:noFill/>
          <a:ln w="9525">
            <a:noFill/>
          </a:ln>
        </p:spPr>
      </p:pic>
      <p:pic>
        <p:nvPicPr>
          <p:cNvPr id="10244" name="图片 7"/>
          <p:cNvPicPr>
            <a:picLocks noChangeAspect="1"/>
          </p:cNvPicPr>
          <p:nvPr>
            <p:custDataLst>
              <p:tags r:id="rId4"/>
            </p:custDataLst>
          </p:nvPr>
        </p:nvPicPr>
        <p:blipFill>
          <a:blip r:embed="rId5"/>
          <a:stretch>
            <a:fillRect/>
          </a:stretch>
        </p:blipFill>
        <p:spPr>
          <a:xfrm>
            <a:off x="11471275" y="6132513"/>
            <a:ext cx="720725" cy="720725"/>
          </a:xfrm>
          <a:prstGeom prst="rect">
            <a:avLst/>
          </a:prstGeom>
          <a:noFill/>
          <a:ln w="9525">
            <a:noFill/>
          </a:ln>
        </p:spPr>
      </p:pic>
      <p:sp>
        <p:nvSpPr>
          <p:cNvPr id="2" name="标题 1"/>
          <p:cNvSpPr>
            <a:spLocks noGrp="1"/>
          </p:cNvSpPr>
          <p:nvPr>
            <p:ph type="title"/>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图片占位符 2"/>
          <p:cNvSpPr>
            <a:spLocks noGrp="1"/>
          </p:cNvSpPr>
          <p:nvPr>
            <p:ph type="pic" idx="1"/>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90204" pitchFamily="34" charset="0"/>
              <a:buNone/>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dirty="0">
              <a:sym typeface="+mn-ea"/>
            </a:endParaRPr>
          </a:p>
        </p:txBody>
      </p:sp>
      <p:sp>
        <p:nvSpPr>
          <p:cNvPr id="4" name="文本占位符 3"/>
          <p:cNvSpPr>
            <a:spLocks noGrp="1"/>
          </p:cNvSpPr>
          <p:nvPr>
            <p:ph type="body" sz="half" idx="2"/>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nvPr>
        </p:nvSpPr>
        <p:spPr>
          <a:xfrm>
            <a:off x="879475"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9EFD9D74-47D9-4702-A33C-335B63B48DBF}" type="datetimeFigureOut">
              <a:rPr lang="zh-CN" altLang="en-US" strike="noStrike" noProof="1" smtClean="0">
                <a:latin typeface="Arial" panose="020B0604020202090204" pitchFamily="34" charset="0"/>
                <a:ea typeface="微软雅黑" panose="020B0503020204020204" charset="-122"/>
                <a:cs typeface="+mn-cs"/>
              </a:rPr>
            </a:fld>
            <a:endParaRPr lang="zh-CN" altLang="en-US" strike="noStrike" noProof="1" dirty="0"/>
          </a:p>
        </p:txBody>
      </p:sp>
      <p:sp>
        <p:nvSpPr>
          <p:cNvPr id="6" name="页脚占位符 5"/>
          <p:cNvSpPr>
            <a:spLocks noGrp="1"/>
          </p:cNvSpPr>
          <p:nvPr>
            <p:ph type="ftr" sz="quarter" idx="11"/>
          </p:nvPr>
        </p:nvSpPr>
        <p:spPr>
          <a:xfrm>
            <a:off x="4116388" y="6350000"/>
            <a:ext cx="3959225"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endParaRPr lang="zh-CN" altLang="en-US" strike="noStrike" noProof="1" dirty="0"/>
          </a:p>
        </p:txBody>
      </p:sp>
      <p:sp>
        <p:nvSpPr>
          <p:cNvPr id="7" name="灯片编号占位符 6"/>
          <p:cNvSpPr>
            <a:spLocks noGrp="1"/>
          </p:cNvSpPr>
          <p:nvPr>
            <p:ph type="sldNum" sz="quarter" idx="12"/>
          </p:nvPr>
        </p:nvSpPr>
        <p:spPr>
          <a:xfrm>
            <a:off x="8610600"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FABC47A4-756D-490B-A52F-7D9E2C9FC05F}" type="slidenum">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idx="1"/>
          </p:nvPr>
        </p:nvSpPr>
        <p:spPr>
          <a:xfrm>
            <a:off x="608400" y="1490400"/>
            <a:ext cx="10969200" cy="4759200"/>
          </a:xfrm>
        </p:spPr>
        <p:txBody>
          <a:bodyPr vert="horz" lIns="90000" tIns="46800" rIns="90000" bIns="46800" rtlCol="0">
            <a:normAutofit/>
          </a:bodyPr>
          <a:lstStyle/>
          <a:p>
            <a:pPr lvl="0" fontAlgn="auto"/>
            <a:r>
              <a:rPr sz="1350"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z="1050" strike="noStrike" noProof="1" dirty="0">
                <a:sym typeface="+mn-ea"/>
              </a:rPr>
              <a:t>第四级</a:t>
            </a:r>
            <a:endParaRPr strike="noStrike" noProof="1" dirty="0">
              <a:sym typeface="+mn-ea"/>
            </a:endParaRPr>
          </a:p>
          <a:p>
            <a:pPr lvl="4" fontAlgn="auto"/>
            <a:r>
              <a:rPr sz="1050" strike="noStrike" noProof="1" dirty="0">
                <a:sym typeface="+mn-ea"/>
              </a:rPr>
              <a:t>第五级</a:t>
            </a:r>
            <a:endParaRPr strike="noStrike" noProof="1" dirty="0">
              <a:sym typeface="+mn-ea"/>
            </a:endParaRPr>
          </a:p>
        </p:txBody>
      </p:sp>
      <p:sp>
        <p:nvSpPr>
          <p:cNvPr id="4" name="日期占位符 3"/>
          <p:cNvSpPr>
            <a:spLocks noGrp="1"/>
          </p:cNvSpPr>
          <p:nvPr>
            <p:ph type="dt" sz="half" idx="10"/>
          </p:nvPr>
        </p:nvSpPr>
        <p:spPr/>
        <p:txBody>
          <a:bodyPr/>
          <a:p>
            <a:pPr fontAlgn="base"/>
            <a:fld id="{760FBDFE-C587-4B4C-A407-44438C67B59E}" type="datetimeFigureOut">
              <a:rPr lang="zh-CN" altLang="en-US" sz="750"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dirty="0"/>
          </a:p>
        </p:txBody>
      </p:sp>
      <p:sp>
        <p:nvSpPr>
          <p:cNvPr id="6" name="灯片编号占位符 5"/>
          <p:cNvSpPr>
            <a:spLocks noGrp="1"/>
          </p:cNvSpPr>
          <p:nvPr>
            <p:ph type="sldNum" sz="quarter" idx="12"/>
          </p:nvPr>
        </p:nvSpPr>
        <p:spPr/>
        <p:txBody>
          <a:bodyPr/>
          <a:p>
            <a:pPr fontAlgn="base"/>
            <a:fld id="{49AE70B2-8BF9-45C0-BB95-33D1B9D3A854}" type="slidenum">
              <a:rPr lang="zh-CN" altLang="en-US" sz="750" strike="noStrike" noProof="1" smtClean="0">
                <a:latin typeface="Arial" panose="020B0604020202090204" pitchFamily="34" charset="0"/>
                <a:ea typeface="微软雅黑" panose="020B0503020204020204" charset="-122"/>
                <a:cs typeface="+mn-cs"/>
              </a:rPr>
            </a:fld>
            <a:endParaRPr lang="zh-CN" altLang="en-US" strike="noStrike" noProof="1"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pic>
        <p:nvPicPr>
          <p:cNvPr id="11267" name="图片 7"/>
          <p:cNvPicPr>
            <a:picLocks noChangeAspect="1"/>
          </p:cNvPicPr>
          <p:nvPr>
            <p:custDataLst>
              <p:tags r:id="rId2"/>
            </p:custDataLst>
          </p:nvPr>
        </p:nvPicPr>
        <p:blipFill>
          <a:blip r:embed="rId3"/>
          <a:stretch>
            <a:fillRect/>
          </a:stretch>
        </p:blipFill>
        <p:spPr>
          <a:xfrm>
            <a:off x="0" y="6137275"/>
            <a:ext cx="720725" cy="720725"/>
          </a:xfrm>
          <a:prstGeom prst="rect">
            <a:avLst/>
          </a:prstGeom>
          <a:noFill/>
          <a:ln w="9525">
            <a:noFill/>
          </a:ln>
        </p:spPr>
      </p:pic>
      <p:pic>
        <p:nvPicPr>
          <p:cNvPr id="11268" name="图片 6"/>
          <p:cNvPicPr>
            <a:picLocks noChangeAspect="1"/>
          </p:cNvPicPr>
          <p:nvPr>
            <p:custDataLst>
              <p:tags r:id="rId4"/>
            </p:custDataLst>
          </p:nvPr>
        </p:nvPicPr>
        <p:blipFill>
          <a:blip r:embed="rId5"/>
          <a:stretch>
            <a:fillRect/>
          </a:stretch>
        </p:blipFill>
        <p:spPr>
          <a:xfrm>
            <a:off x="11471275" y="6132513"/>
            <a:ext cx="720725" cy="720725"/>
          </a:xfrm>
          <a:prstGeom prst="rect">
            <a:avLst/>
          </a:prstGeom>
          <a:noFill/>
          <a:ln w="9525">
            <a:noFill/>
          </a:ln>
        </p:spPr>
      </p:pic>
      <p:sp>
        <p:nvSpPr>
          <p:cNvPr id="2" name="竖排标题 1"/>
          <p:cNvSpPr>
            <a:spLocks noGrp="1"/>
          </p:cNvSpPr>
          <p:nvPr>
            <p:ph type="title" orient="ver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669925" y="952500"/>
            <a:ext cx="9828101" cy="5388907"/>
          </a:xfrm>
        </p:spPr>
        <p:txBody>
          <a:bodyPr vert="eaVert"/>
          <a:lstStyle>
            <a:lvl1pPr indent="0" eaLnBrk="1" fontAlgn="auto" latinLnBrk="0" hangingPunct="1">
              <a:defRPr>
                <a:solidFill>
                  <a:schemeClr val="tx1"/>
                </a:solidFill>
                <a:latin typeface="Arial" panose="020B0604020202090204" pitchFamily="34" charset="0"/>
                <a:ea typeface="微软雅黑" panose="020B0503020204020204" charset="-122"/>
              </a:defRPr>
            </a:lvl1pPr>
            <a:lvl2pPr indent="0" eaLnBrk="1" fontAlgn="auto" latinLnBrk="0" hangingPunct="1">
              <a:defRPr>
                <a:solidFill>
                  <a:schemeClr val="tx1"/>
                </a:solidFill>
                <a:latin typeface="Arial" panose="020B0604020202090204" pitchFamily="34" charset="0"/>
                <a:ea typeface="微软雅黑" panose="020B0503020204020204" charset="-122"/>
              </a:defRPr>
            </a:lvl2pPr>
            <a:lvl3pPr indent="0" eaLnBrk="1" fontAlgn="auto" latinLnBrk="0" hangingPunct="1">
              <a:defRPr>
                <a:solidFill>
                  <a:schemeClr val="tx1"/>
                </a:solidFill>
                <a:latin typeface="Arial" panose="020B0604020202090204" pitchFamily="34" charset="0"/>
                <a:ea typeface="微软雅黑" panose="020B0503020204020204" charset="-122"/>
              </a:defRPr>
            </a:lvl3pPr>
            <a:lvl4pPr indent="0" eaLnBrk="1" fontAlgn="auto" latinLnBrk="0" hangingPunct="1">
              <a:defRPr>
                <a:solidFill>
                  <a:schemeClr val="tx1"/>
                </a:solidFill>
                <a:latin typeface="Arial" panose="020B0604020202090204" pitchFamily="34" charset="0"/>
                <a:ea typeface="微软雅黑" panose="020B0503020204020204" charset="-122"/>
              </a:defRPr>
            </a:lvl4pPr>
            <a:lvl5pPr indent="0" eaLnBrk="1" fontAlgn="auto" latinLnBrk="0" hangingPunct="1">
              <a:defRPr>
                <a:solidFill>
                  <a:schemeClr val="tx1"/>
                </a:solidFill>
                <a:latin typeface="Arial" panose="020B060402020209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nvPr>
        </p:nvSpPr>
        <p:spPr>
          <a:xfrm>
            <a:off x="879475"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760FBDFE-C587-4B4C-A407-44438C67B59E}" type="datetimeFigureOut">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5" name="页脚占位符 4"/>
          <p:cNvSpPr>
            <a:spLocks noGrp="1"/>
          </p:cNvSpPr>
          <p:nvPr>
            <p:ph type="ftr" sz="quarter" idx="11"/>
          </p:nvPr>
        </p:nvSpPr>
        <p:spPr>
          <a:xfrm>
            <a:off x="4116388" y="6350000"/>
            <a:ext cx="3959225"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endParaRPr lang="zh-CN" altLang="en-US" strike="noStrike" noProof="1"/>
          </a:p>
        </p:txBody>
      </p:sp>
      <p:sp>
        <p:nvSpPr>
          <p:cNvPr id="6" name="灯片编号占位符 5"/>
          <p:cNvSpPr>
            <a:spLocks noGrp="1"/>
          </p:cNvSpPr>
          <p:nvPr>
            <p:ph type="sldNum" sz="quarter" idx="12"/>
          </p:nvPr>
        </p:nvSpPr>
        <p:spPr>
          <a:xfrm>
            <a:off x="8610600"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49AE70B2-8BF9-45C0-BB95-33D1B9D3A854}" type="slidenum">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pic>
        <p:nvPicPr>
          <p:cNvPr id="12291" name="图片 7"/>
          <p:cNvPicPr>
            <a:picLocks noChangeAspect="1"/>
          </p:cNvPicPr>
          <p:nvPr>
            <p:custDataLst>
              <p:tags r:id="rId2"/>
            </p:custDataLst>
          </p:nvPr>
        </p:nvPicPr>
        <p:blipFill>
          <a:blip r:embed="rId3"/>
          <a:stretch>
            <a:fillRect/>
          </a:stretch>
        </p:blipFill>
        <p:spPr>
          <a:xfrm>
            <a:off x="0" y="6137275"/>
            <a:ext cx="720725" cy="720725"/>
          </a:xfrm>
          <a:prstGeom prst="rect">
            <a:avLst/>
          </a:prstGeom>
          <a:noFill/>
          <a:ln w="9525">
            <a:noFill/>
          </a:ln>
        </p:spPr>
      </p:pic>
      <p:pic>
        <p:nvPicPr>
          <p:cNvPr id="12292" name="图片 1"/>
          <p:cNvPicPr>
            <a:picLocks noChangeAspect="1"/>
          </p:cNvPicPr>
          <p:nvPr>
            <p:custDataLst>
              <p:tags r:id="rId4"/>
            </p:custDataLst>
          </p:nvPr>
        </p:nvPicPr>
        <p:blipFill>
          <a:blip r:embed="rId5"/>
          <a:stretch>
            <a:fillRect/>
          </a:stretch>
        </p:blipFill>
        <p:spPr>
          <a:xfrm>
            <a:off x="11471275" y="6132513"/>
            <a:ext cx="720725" cy="720725"/>
          </a:xfrm>
          <a:prstGeom prst="rect">
            <a:avLst/>
          </a:prstGeom>
          <a:noFill/>
          <a:ln w="9525">
            <a:noFill/>
          </a:ln>
        </p:spPr>
      </p:pic>
      <p:sp>
        <p:nvSpPr>
          <p:cNvPr id="7" name="内容占位符 6"/>
          <p:cNvSpPr>
            <a:spLocks noGrp="1"/>
          </p:cNvSpPr>
          <p:nvPr>
            <p:ph sz="quarter" idx="13"/>
          </p:nvPr>
        </p:nvSpPr>
        <p:spPr>
          <a:xfrm>
            <a:off x="669930" y="952508"/>
            <a:ext cx="10852237" cy="5388907"/>
          </a:xfrm>
        </p:spPr>
        <p:txBody>
          <a:bodyPr/>
          <a:lstStyle>
            <a:lvl1pPr>
              <a:defRPr>
                <a:solidFill>
                  <a:schemeClr val="tx1"/>
                </a:solidFill>
                <a:latin typeface="Arial" panose="020B0604020202090204" pitchFamily="34" charset="0"/>
                <a:ea typeface="微软雅黑" panose="020B0503020204020204" charset="-122"/>
              </a:defRPr>
            </a:lvl1pPr>
            <a:lvl2pPr>
              <a:defRPr>
                <a:solidFill>
                  <a:schemeClr val="tx1"/>
                </a:solidFill>
                <a:latin typeface="Arial" panose="020B0604020202090204" pitchFamily="34" charset="0"/>
                <a:ea typeface="微软雅黑" panose="020B0503020204020204" charset="-122"/>
              </a:defRPr>
            </a:lvl2pPr>
            <a:lvl3pPr>
              <a:defRPr>
                <a:solidFill>
                  <a:schemeClr val="tx1"/>
                </a:solidFill>
                <a:latin typeface="Arial" panose="020B0604020202090204" pitchFamily="34" charset="0"/>
                <a:ea typeface="微软雅黑" panose="020B0503020204020204" charset="-122"/>
              </a:defRPr>
            </a:lvl3pPr>
            <a:lvl4pPr>
              <a:defRPr>
                <a:solidFill>
                  <a:schemeClr val="tx1"/>
                </a:solidFill>
                <a:latin typeface="Arial" panose="020B0604020202090204" pitchFamily="34" charset="0"/>
                <a:ea typeface="微软雅黑" panose="020B0503020204020204" charset="-122"/>
              </a:defRPr>
            </a:lvl4pPr>
            <a:lvl5pPr>
              <a:defRPr>
                <a:solidFill>
                  <a:schemeClr val="tx1"/>
                </a:solidFill>
                <a:latin typeface="Arial" panose="020B060402020209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nvPr>
        </p:nvSpPr>
        <p:spPr>
          <a:xfrm>
            <a:off x="879475"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760FBDFE-C587-4B4C-A407-44438C67B59E}" type="datetimeFigureOut">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nvPr>
        </p:nvSpPr>
        <p:spPr>
          <a:xfrm>
            <a:off x="4116388" y="6350000"/>
            <a:ext cx="3959225"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endParaRPr lang="zh-CN" altLang="en-US" strike="noStrike" noProof="1"/>
          </a:p>
        </p:txBody>
      </p:sp>
      <p:sp>
        <p:nvSpPr>
          <p:cNvPr id="5" name="灯片编号占位符 4"/>
          <p:cNvSpPr>
            <a:spLocks noGrp="1"/>
          </p:cNvSpPr>
          <p:nvPr>
            <p:ph type="sldNum" sz="quarter" idx="12"/>
          </p:nvPr>
        </p:nvSpPr>
        <p:spPr>
          <a:xfrm>
            <a:off x="8610600"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49AE70B2-8BF9-45C0-BB95-33D1B9D3A854}" type="slidenum">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3315" name="图片 21"/>
          <p:cNvPicPr>
            <a:picLocks noChangeAspect="1"/>
          </p:cNvPicPr>
          <p:nvPr>
            <p:custDataLst>
              <p:tags r:id="rId2"/>
            </p:custDataLst>
          </p:nvPr>
        </p:nvPicPr>
        <p:blipFill>
          <a:blip r:embed="rId3"/>
          <a:stretch>
            <a:fillRect/>
          </a:stretch>
        </p:blipFill>
        <p:spPr>
          <a:xfrm>
            <a:off x="0" y="0"/>
            <a:ext cx="12192000" cy="6858000"/>
          </a:xfrm>
          <a:prstGeom prst="rect">
            <a:avLst/>
          </a:prstGeom>
          <a:noFill/>
          <a:ln w="9525">
            <a:noFill/>
          </a:ln>
        </p:spPr>
      </p:pic>
      <p:sp>
        <p:nvSpPr>
          <p:cNvPr id="2" name="标题 1"/>
          <p:cNvSpPr>
            <a:spLocks noGrp="1"/>
          </p:cNvSpPr>
          <p:nvPr>
            <p:ph type="title" hasCustomPrompt="1"/>
          </p:nvPr>
        </p:nvSpPr>
        <p:spPr>
          <a:xfrm>
            <a:off x="1652270" y="1786698"/>
            <a:ext cx="8890064" cy="1323340"/>
          </a:xfrm>
        </p:spPr>
        <p:txBody>
          <a:bodyPr vert="horz" wrap="square" lIns="0" tIns="0" rIns="0" bIns="0" rtlCol="0" anchor="b" anchorCtr="0">
            <a:normAutofit/>
          </a:bodyPr>
          <a:lstStyle>
            <a:lvl1pPr marL="0" marR="0" algn="ctr" defTabSz="914400" rtl="0" eaLnBrk="1" fontAlgn="auto" latinLnBrk="0" hangingPunct="1">
              <a:lnSpc>
                <a:spcPct val="100000"/>
              </a:lnSpc>
              <a:spcBef>
                <a:spcPct val="0"/>
              </a:spcBef>
              <a:buClrTx/>
              <a:buSzTx/>
              <a:buFontTx/>
              <a:buNone/>
              <a:defRPr kumimoji="0" lang="zh-CN" altLang="en-US" sz="8200" b="1" i="0" u="none" strike="noStrike" kern="1200" cap="none" spc="1000" normalizeH="0" baseline="0" noProof="1" dirty="0">
                <a:solidFill>
                  <a:schemeClr val="dk1">
                    <a:lumMod val="85000"/>
                    <a:lumOff val="15000"/>
                  </a:schemeClr>
                </a:solidFill>
                <a:uFillTx/>
                <a:latin typeface="Arial" panose="020B0604020202090204" pitchFamily="34" charset="0"/>
                <a:ea typeface="汉仪旗黑-85S" pitchFamily="18" charset="-122"/>
                <a:cs typeface="+mj-cs"/>
              </a:defRPr>
            </a:lvl1pPr>
          </a:lstStyle>
          <a:p>
            <a:pPr lvl="0" fontAlgn="auto"/>
            <a:r>
              <a:rPr strike="noStrike" noProof="1">
                <a:sym typeface="+mn-ea"/>
              </a:rPr>
              <a:t>编辑标题</a:t>
            </a:r>
            <a:endParaRPr strike="noStrike" noProof="1">
              <a:sym typeface="+mn-ea"/>
            </a:endParaRPr>
          </a:p>
        </p:txBody>
      </p:sp>
      <p:sp>
        <p:nvSpPr>
          <p:cNvPr id="3" name="日期占位符 2"/>
          <p:cNvSpPr>
            <a:spLocks noGrp="1"/>
          </p:cNvSpPr>
          <p:nvPr>
            <p:ph type="dt" sz="half" idx="10"/>
          </p:nvPr>
        </p:nvSpPr>
        <p:spPr>
          <a:xfrm>
            <a:off x="879475"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760FBDFE-C587-4B4C-A407-44438C67B59E}" type="datetimeFigureOut">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nvPr>
        </p:nvSpPr>
        <p:spPr>
          <a:xfrm>
            <a:off x="4116388" y="6350000"/>
            <a:ext cx="3959225"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endParaRPr lang="zh-CN" altLang="en-US" strike="noStrike" noProof="1"/>
          </a:p>
        </p:txBody>
      </p:sp>
      <p:sp>
        <p:nvSpPr>
          <p:cNvPr id="5" name="灯片编号占位符 4"/>
          <p:cNvSpPr>
            <a:spLocks noGrp="1"/>
          </p:cNvSpPr>
          <p:nvPr>
            <p:ph type="sldNum" sz="quarter" idx="12"/>
          </p:nvPr>
        </p:nvSpPr>
        <p:spPr>
          <a:xfrm>
            <a:off x="8610600"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49AE70B2-8BF9-45C0-BB95-33D1B9D3A854}" type="slidenum">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14339" name="图片 7"/>
          <p:cNvPicPr>
            <a:picLocks noChangeAspect="1"/>
          </p:cNvPicPr>
          <p:nvPr>
            <p:custDataLst>
              <p:tags r:id="rId2"/>
            </p:custDataLst>
          </p:nvPr>
        </p:nvPicPr>
        <p:blipFill>
          <a:blip r:embed="rId3"/>
          <a:stretch>
            <a:fillRect/>
          </a:stretch>
        </p:blipFill>
        <p:spPr>
          <a:xfrm>
            <a:off x="0" y="6137275"/>
            <a:ext cx="720725" cy="720725"/>
          </a:xfrm>
          <a:prstGeom prst="rect">
            <a:avLst/>
          </a:prstGeom>
          <a:noFill/>
          <a:ln w="9525">
            <a:noFill/>
          </a:ln>
        </p:spPr>
      </p:pic>
      <p:pic>
        <p:nvPicPr>
          <p:cNvPr id="14340" name="图片 5"/>
          <p:cNvPicPr>
            <a:picLocks noChangeAspect="1"/>
          </p:cNvPicPr>
          <p:nvPr>
            <p:custDataLst>
              <p:tags r:id="rId4"/>
            </p:custDataLst>
          </p:nvPr>
        </p:nvPicPr>
        <p:blipFill>
          <a:blip r:embed="rId5"/>
          <a:stretch>
            <a:fillRect/>
          </a:stretch>
        </p:blipFill>
        <p:spPr>
          <a:xfrm>
            <a:off x="11471275" y="6132513"/>
            <a:ext cx="720725" cy="720725"/>
          </a:xfrm>
          <a:prstGeom prst="rect">
            <a:avLst/>
          </a:prstGeom>
          <a:noFill/>
          <a:ln w="9525">
            <a:noFill/>
          </a:ln>
        </p:spPr>
      </p:pic>
      <p:sp>
        <p:nvSpPr>
          <p:cNvPr id="2" name="标题 1"/>
          <p:cNvSpPr>
            <a:spLocks noGrp="1"/>
          </p:cNvSpPr>
          <p:nvPr>
            <p:ph type="title"/>
          </p:nvPr>
        </p:nvSpPr>
        <p:spPr/>
        <p:txBody>
          <a:bodyPr/>
          <a:lstStyle>
            <a:lvl1pPr>
              <a:defRPr baseline="0">
                <a:solidFill>
                  <a:schemeClr val="tx1"/>
                </a:solidFill>
                <a:latin typeface="Arial" panose="020B060402020209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custDataLst>
              <p:tags r:id="rId6"/>
            </p:custDataLst>
          </p:nvPr>
        </p:nvSpPr>
        <p:spPr>
          <a:xfrm>
            <a:off x="879475"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760FBDFE-C587-4B4C-A407-44438C67B59E}" type="datetimeFigureOut">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7"/>
            </p:custDataLst>
          </p:nvPr>
        </p:nvSpPr>
        <p:spPr>
          <a:xfrm>
            <a:off x="4116388" y="6350000"/>
            <a:ext cx="3959225"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endParaRPr lang="zh-CN" altLang="en-US" strike="noStrike" noProof="1" dirty="0"/>
          </a:p>
        </p:txBody>
      </p:sp>
      <p:sp>
        <p:nvSpPr>
          <p:cNvPr id="5" name="灯片编号占位符 4"/>
          <p:cNvSpPr>
            <a:spLocks noGrp="1"/>
          </p:cNvSpPr>
          <p:nvPr>
            <p:ph type="sldNum" sz="quarter" idx="12"/>
            <p:custDataLst>
              <p:tags r:id="rId8"/>
            </p:custDataLst>
          </p:nvPr>
        </p:nvSpPr>
        <p:spPr>
          <a:xfrm>
            <a:off x="8610600"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49AE70B2-8BF9-45C0-BB95-33D1B9D3A854}" type="slidenum">
              <a:rPr lang="zh-CN" altLang="en-US" strike="noStrike" noProof="1" smtClean="0">
                <a:latin typeface="Arial" panose="020B0604020202090204" pitchFamily="34" charset="0"/>
                <a:ea typeface="微软雅黑" panose="020B0503020204020204" charset="-122"/>
                <a:cs typeface="+mn-cs"/>
              </a:rPr>
            </a:fld>
            <a:endParaRPr lang="zh-CN" altLang="en-US" strike="noStrike" noProof="1"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9" name="矩形 8"/>
          <p:cNvSpPr/>
          <p:nvPr>
            <p:custDataLst>
              <p:tags r:id="rId2"/>
            </p:custDataLst>
          </p:nvPr>
        </p:nvSpPr>
        <p:spPr>
          <a:xfrm>
            <a:off x="295275" y="301625"/>
            <a:ext cx="11601450" cy="625475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solidFill>
                <a:schemeClr val="lt1"/>
              </a:solidFill>
            </a:endParaRPr>
          </a:p>
        </p:txBody>
      </p:sp>
      <p:pic>
        <p:nvPicPr>
          <p:cNvPr id="15364" name="图片 7"/>
          <p:cNvPicPr>
            <a:picLocks noChangeAspect="1"/>
          </p:cNvPicPr>
          <p:nvPr>
            <p:custDataLst>
              <p:tags r:id="rId3"/>
            </p:custDataLst>
          </p:nvPr>
        </p:nvPicPr>
        <p:blipFill>
          <a:blip r:embed="rId4"/>
          <a:stretch>
            <a:fillRect/>
          </a:stretch>
        </p:blipFill>
        <p:spPr>
          <a:xfrm>
            <a:off x="11471275" y="0"/>
            <a:ext cx="720725" cy="720725"/>
          </a:xfrm>
          <a:prstGeom prst="rect">
            <a:avLst/>
          </a:prstGeom>
          <a:noFill/>
          <a:ln w="9525">
            <a:noFill/>
          </a:ln>
        </p:spPr>
      </p:pic>
      <p:pic>
        <p:nvPicPr>
          <p:cNvPr id="15365" name="图片 5"/>
          <p:cNvPicPr>
            <a:picLocks noChangeAspect="1"/>
          </p:cNvPicPr>
          <p:nvPr>
            <p:custDataLst>
              <p:tags r:id="rId5"/>
            </p:custDataLst>
          </p:nvPr>
        </p:nvPicPr>
        <p:blipFill>
          <a:blip r:embed="rId6"/>
          <a:stretch>
            <a:fillRect/>
          </a:stretch>
        </p:blipFill>
        <p:spPr>
          <a:xfrm>
            <a:off x="0" y="6137275"/>
            <a:ext cx="720725" cy="720725"/>
          </a:xfrm>
          <a:prstGeom prst="rect">
            <a:avLst/>
          </a:prstGeom>
          <a:noFill/>
          <a:ln w="9525">
            <a:noFill/>
          </a:ln>
        </p:spPr>
      </p:pic>
      <p:sp>
        <p:nvSpPr>
          <p:cNvPr id="2" name="标题 1"/>
          <p:cNvSpPr>
            <a:spLocks noGrp="1"/>
          </p:cNvSpPr>
          <p:nvPr>
            <p:ph type="title" hasCustomPrompt="1"/>
          </p:nvPr>
        </p:nvSpPr>
        <p:spPr>
          <a:xfrm>
            <a:off x="1281600" y="1249200"/>
            <a:ext cx="9626400" cy="723600"/>
          </a:xfrm>
        </p:spPr>
        <p:txBody>
          <a:bodyPr anchor="ctr"/>
          <a:lstStyle>
            <a:lvl1pPr>
              <a:defRPr sz="3200" baseline="0">
                <a:solidFill>
                  <a:schemeClr val="tx1"/>
                </a:solidFill>
                <a:latin typeface="Arial" panose="020B060402020209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7" name="内容占位符 6"/>
          <p:cNvSpPr>
            <a:spLocks noGrp="1"/>
          </p:cNvSpPr>
          <p:nvPr>
            <p:ph sz="quarter" idx="13"/>
          </p:nvPr>
        </p:nvSpPr>
        <p:spPr>
          <a:xfrm>
            <a:off x="1281113" y="2163600"/>
            <a:ext cx="9626600" cy="3445200"/>
          </a:xfrm>
        </p:spPr>
        <p:txBody>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7"/>
            </p:custDataLst>
          </p:nvPr>
        </p:nvSpPr>
        <p:spPr>
          <a:xfrm>
            <a:off x="879475"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760FBDFE-C587-4B4C-A407-44438C67B59E}" type="datetimeFigureOut">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8"/>
            </p:custDataLst>
          </p:nvPr>
        </p:nvSpPr>
        <p:spPr>
          <a:xfrm>
            <a:off x="4116388" y="6350000"/>
            <a:ext cx="3959225"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endParaRPr lang="zh-CN" altLang="en-US" strike="noStrike" noProof="1" dirty="0"/>
          </a:p>
        </p:txBody>
      </p:sp>
      <p:sp>
        <p:nvSpPr>
          <p:cNvPr id="5" name="灯片编号占位符 4"/>
          <p:cNvSpPr>
            <a:spLocks noGrp="1"/>
          </p:cNvSpPr>
          <p:nvPr>
            <p:ph type="sldNum" sz="quarter" idx="12"/>
            <p:custDataLst>
              <p:tags r:id="rId9"/>
            </p:custDataLst>
          </p:nvPr>
        </p:nvSpPr>
        <p:spPr>
          <a:xfrm>
            <a:off x="8610600"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49AE70B2-8BF9-45C0-BB95-33D1B9D3A854}" type="slidenum">
              <a:rPr lang="zh-CN" altLang="en-US" strike="noStrike" noProof="1" smtClean="0">
                <a:latin typeface="Arial" panose="020B0604020202090204" pitchFamily="34" charset="0"/>
                <a:ea typeface="微软雅黑" panose="020B0503020204020204" charset="-122"/>
                <a:cs typeface="+mn-cs"/>
              </a:rPr>
            </a:fld>
            <a:endParaRPr lang="zh-CN" altLang="en-US" strike="noStrike" noProof="1"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11112"/>
            <a:ext cx="4827588" cy="6869113"/>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solidFill>
                <a:schemeClr val="lt1"/>
              </a:solidFill>
            </a:endParaRPr>
          </a:p>
        </p:txBody>
      </p:sp>
      <p:pic>
        <p:nvPicPr>
          <p:cNvPr id="16388" name="图片 7"/>
          <p:cNvPicPr>
            <a:picLocks noChangeAspect="1"/>
          </p:cNvPicPr>
          <p:nvPr>
            <p:custDataLst>
              <p:tags r:id="rId3"/>
            </p:custDataLst>
          </p:nvPr>
        </p:nvPicPr>
        <p:blipFill>
          <a:blip r:embed="rId4"/>
          <a:stretch>
            <a:fillRect/>
          </a:stretch>
        </p:blipFill>
        <p:spPr>
          <a:xfrm>
            <a:off x="0" y="-11112"/>
            <a:ext cx="720725" cy="720725"/>
          </a:xfrm>
          <a:prstGeom prst="rect">
            <a:avLst/>
          </a:prstGeom>
          <a:noFill/>
          <a:ln w="9525">
            <a:noFill/>
          </a:ln>
        </p:spPr>
      </p:pic>
      <p:pic>
        <p:nvPicPr>
          <p:cNvPr id="16389" name="图片 5"/>
          <p:cNvPicPr>
            <a:picLocks noChangeAspect="1"/>
          </p:cNvPicPr>
          <p:nvPr>
            <p:custDataLst>
              <p:tags r:id="rId5"/>
            </p:custDataLst>
          </p:nvPr>
        </p:nvPicPr>
        <p:blipFill>
          <a:blip r:embed="rId6"/>
          <a:stretch>
            <a:fillRect/>
          </a:stretch>
        </p:blipFill>
        <p:spPr>
          <a:xfrm>
            <a:off x="11471275" y="6137275"/>
            <a:ext cx="720725" cy="720725"/>
          </a:xfrm>
          <a:prstGeom prst="rect">
            <a:avLst/>
          </a:prstGeom>
          <a:noFill/>
          <a:ln w="9525">
            <a:noFill/>
          </a:ln>
        </p:spPr>
      </p:pic>
      <p:sp>
        <p:nvSpPr>
          <p:cNvPr id="2" name="标题 1"/>
          <p:cNvSpPr>
            <a:spLocks noGrp="1"/>
          </p:cNvSpPr>
          <p:nvPr>
            <p:ph type="title" hasCustomPrompt="1"/>
          </p:nvPr>
        </p:nvSpPr>
        <p:spPr>
          <a:xfrm>
            <a:off x="583200" y="770400"/>
            <a:ext cx="3960000" cy="882000"/>
          </a:xfrm>
        </p:spPr>
        <p:txBody>
          <a:bodyPr anchor="ctr" anchorCtr="0"/>
          <a:lstStyle>
            <a:lvl1pPr>
              <a:defRPr sz="3600" baseline="0">
                <a:solidFill>
                  <a:schemeClr val="tx1"/>
                </a:solidFill>
                <a:latin typeface="Arial" panose="020B0604020202090204" pitchFamily="34" charset="0"/>
                <a:ea typeface="微软雅黑" panose="020B0503020204020204" charset="-122"/>
              </a:defRPr>
            </a:lvl1pPr>
          </a:lstStyle>
          <a:p>
            <a:pPr fontAlgn="auto"/>
            <a:r>
              <a:rPr lang="zh-CN" altLang="en-US" strike="noStrike" noProof="1" dirty="0"/>
              <a:t>单击编辑标题</a:t>
            </a:r>
            <a:endParaRPr lang="zh-CN" altLang="en-US" strike="noStrike" noProof="1" dirty="0"/>
          </a:p>
        </p:txBody>
      </p:sp>
      <p:sp>
        <p:nvSpPr>
          <p:cNvPr id="7" name="文本占位符 6"/>
          <p:cNvSpPr>
            <a:spLocks noGrp="1"/>
          </p:cNvSpPr>
          <p:nvPr>
            <p:ph type="body" sz="quarter" idx="13"/>
          </p:nvPr>
        </p:nvSpPr>
        <p:spPr>
          <a:xfrm>
            <a:off x="586800" y="1764000"/>
            <a:ext cx="3956400" cy="4093200"/>
          </a:xfrm>
        </p:spPr>
        <p:txBody>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5101200" y="769938"/>
            <a:ext cx="6480000" cy="5087937"/>
          </a:xfrm>
        </p:spPr>
        <p:txBody>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7"/>
            </p:custDataLst>
          </p:nvPr>
        </p:nvSpPr>
        <p:spPr>
          <a:xfrm>
            <a:off x="879475"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760FBDFE-C587-4B4C-A407-44438C67B59E}" type="datetimeFigureOut">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8"/>
            </p:custDataLst>
          </p:nvPr>
        </p:nvSpPr>
        <p:spPr>
          <a:xfrm>
            <a:off x="4116388" y="6350000"/>
            <a:ext cx="3959225"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endParaRPr lang="zh-CN" altLang="en-US" strike="noStrike" noProof="1" dirty="0"/>
          </a:p>
        </p:txBody>
      </p:sp>
      <p:sp>
        <p:nvSpPr>
          <p:cNvPr id="5" name="灯片编号占位符 4"/>
          <p:cNvSpPr>
            <a:spLocks noGrp="1"/>
          </p:cNvSpPr>
          <p:nvPr>
            <p:ph type="sldNum" sz="quarter" idx="12"/>
            <p:custDataLst>
              <p:tags r:id="rId9"/>
            </p:custDataLst>
          </p:nvPr>
        </p:nvSpPr>
        <p:spPr>
          <a:xfrm>
            <a:off x="8610600"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49AE70B2-8BF9-45C0-BB95-33D1B9D3A854}" type="slidenum">
              <a:rPr lang="zh-CN" altLang="en-US" strike="noStrike" noProof="1" smtClean="0">
                <a:latin typeface="Arial" panose="020B0604020202090204" pitchFamily="34" charset="0"/>
                <a:ea typeface="微软雅黑" panose="020B0503020204020204" charset="-122"/>
                <a:cs typeface="+mn-cs"/>
              </a:rPr>
            </a:fld>
            <a:endParaRPr lang="zh-CN" altLang="en-US" strike="noStrike" noProof="1"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11112"/>
            <a:ext cx="12188825" cy="266065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solidFill>
                <a:schemeClr val="lt1"/>
              </a:solidFill>
            </a:endParaRPr>
          </a:p>
        </p:txBody>
      </p:sp>
      <p:pic>
        <p:nvPicPr>
          <p:cNvPr id="17412" name="图片 7"/>
          <p:cNvPicPr>
            <a:picLocks noChangeAspect="1"/>
          </p:cNvPicPr>
          <p:nvPr>
            <p:custDataLst>
              <p:tags r:id="rId3"/>
            </p:custDataLst>
          </p:nvPr>
        </p:nvPicPr>
        <p:blipFill>
          <a:blip r:embed="rId4"/>
          <a:stretch>
            <a:fillRect/>
          </a:stretch>
        </p:blipFill>
        <p:spPr>
          <a:xfrm>
            <a:off x="0" y="6137275"/>
            <a:ext cx="720725" cy="720725"/>
          </a:xfrm>
          <a:prstGeom prst="rect">
            <a:avLst/>
          </a:prstGeom>
          <a:noFill/>
          <a:ln w="9525">
            <a:noFill/>
          </a:ln>
        </p:spPr>
      </p:pic>
      <p:pic>
        <p:nvPicPr>
          <p:cNvPr id="17413" name="图片 5"/>
          <p:cNvPicPr>
            <a:picLocks noChangeAspect="1"/>
          </p:cNvPicPr>
          <p:nvPr>
            <p:custDataLst>
              <p:tags r:id="rId5"/>
            </p:custDataLst>
          </p:nvPr>
        </p:nvPicPr>
        <p:blipFill>
          <a:blip r:embed="rId6"/>
          <a:stretch>
            <a:fillRect/>
          </a:stretch>
        </p:blipFill>
        <p:spPr>
          <a:xfrm>
            <a:off x="11471275" y="6137275"/>
            <a:ext cx="720725" cy="720725"/>
          </a:xfrm>
          <a:prstGeom prst="rect">
            <a:avLst/>
          </a:prstGeom>
          <a:noFill/>
          <a:ln w="9525">
            <a:noFill/>
          </a:ln>
        </p:spPr>
      </p:pic>
      <p:sp>
        <p:nvSpPr>
          <p:cNvPr id="2" name="标题 1"/>
          <p:cNvSpPr>
            <a:spLocks noGrp="1"/>
          </p:cNvSpPr>
          <p:nvPr>
            <p:ph type="title"/>
          </p:nvPr>
        </p:nvSpPr>
        <p:spPr>
          <a:xfrm>
            <a:off x="612000" y="781200"/>
            <a:ext cx="10976400" cy="626400"/>
          </a:xfrm>
        </p:spPr>
        <p:txBody>
          <a:bodyPr anchor="ctr"/>
          <a:lstStyle>
            <a:lvl1pPr algn="ctr">
              <a:defRPr sz="3600" baseline="0">
                <a:solidFill>
                  <a:schemeClr val="tx1"/>
                </a:solidFill>
                <a:latin typeface="Arial" panose="020B060402020209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7" name="文本占位符 6"/>
          <p:cNvSpPr>
            <a:spLocks noGrp="1"/>
          </p:cNvSpPr>
          <p:nvPr>
            <p:ph type="body" sz="quarter" idx="13"/>
          </p:nvPr>
        </p:nvSpPr>
        <p:spPr>
          <a:xfrm>
            <a:off x="612000" y="1659600"/>
            <a:ext cx="10975975" cy="828000"/>
          </a:xfrm>
        </p:spPr>
        <p:txBody>
          <a:bodyPr/>
          <a:lstStyle>
            <a:lvl1pPr algn="ctr">
              <a:defRPr baseline="0">
                <a:solidFill>
                  <a:schemeClr val="tx1"/>
                </a:solidFill>
                <a:latin typeface="Arial" panose="020B060402020209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9" name="内容占位符 8"/>
          <p:cNvSpPr>
            <a:spLocks noGrp="1"/>
          </p:cNvSpPr>
          <p:nvPr>
            <p:ph sz="quarter" idx="14"/>
          </p:nvPr>
        </p:nvSpPr>
        <p:spPr>
          <a:xfrm>
            <a:off x="612775" y="2808000"/>
            <a:ext cx="10965600" cy="3430800"/>
          </a:xfrm>
        </p:spPr>
        <p:txBody>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7"/>
            </p:custDataLst>
          </p:nvPr>
        </p:nvSpPr>
        <p:spPr>
          <a:xfrm>
            <a:off x="879475"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760FBDFE-C587-4B4C-A407-44438C67B59E}" type="datetimeFigureOut">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8"/>
            </p:custDataLst>
          </p:nvPr>
        </p:nvSpPr>
        <p:spPr>
          <a:xfrm>
            <a:off x="4116388" y="6350000"/>
            <a:ext cx="3959225"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endParaRPr lang="zh-CN" altLang="en-US" strike="noStrike" noProof="1" dirty="0"/>
          </a:p>
        </p:txBody>
      </p:sp>
      <p:sp>
        <p:nvSpPr>
          <p:cNvPr id="5" name="灯片编号占位符 4"/>
          <p:cNvSpPr>
            <a:spLocks noGrp="1"/>
          </p:cNvSpPr>
          <p:nvPr>
            <p:ph type="sldNum" sz="quarter" idx="12"/>
            <p:custDataLst>
              <p:tags r:id="rId9"/>
            </p:custDataLst>
          </p:nvPr>
        </p:nvSpPr>
        <p:spPr>
          <a:xfrm>
            <a:off x="8610600"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49AE70B2-8BF9-45C0-BB95-33D1B9D3A854}" type="slidenum">
              <a:rPr lang="zh-CN" altLang="en-US" strike="noStrike" noProof="1" smtClean="0">
                <a:latin typeface="Arial" panose="020B0604020202090204" pitchFamily="34" charset="0"/>
                <a:ea typeface="微软雅黑" panose="020B0503020204020204" charset="-122"/>
                <a:cs typeface="+mn-cs"/>
              </a:rPr>
            </a:fld>
            <a:endParaRPr lang="zh-CN" altLang="en-US" strike="noStrike" noProof="1"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5029200"/>
            <a:ext cx="12188825" cy="18288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solidFill>
                <a:schemeClr val="lt1"/>
              </a:solidFill>
            </a:endParaRPr>
          </a:p>
        </p:txBody>
      </p:sp>
      <p:pic>
        <p:nvPicPr>
          <p:cNvPr id="18436" name="图片 7"/>
          <p:cNvPicPr>
            <a:picLocks noChangeAspect="1"/>
          </p:cNvPicPr>
          <p:nvPr>
            <p:custDataLst>
              <p:tags r:id="rId3"/>
            </p:custDataLst>
          </p:nvPr>
        </p:nvPicPr>
        <p:blipFill>
          <a:blip r:embed="rId4"/>
          <a:stretch>
            <a:fillRect/>
          </a:stretch>
        </p:blipFill>
        <p:spPr>
          <a:xfrm>
            <a:off x="0" y="0"/>
            <a:ext cx="720725" cy="720725"/>
          </a:xfrm>
          <a:prstGeom prst="rect">
            <a:avLst/>
          </a:prstGeom>
          <a:noFill/>
          <a:ln w="9525">
            <a:noFill/>
          </a:ln>
        </p:spPr>
      </p:pic>
      <p:pic>
        <p:nvPicPr>
          <p:cNvPr id="18437" name="图片 5"/>
          <p:cNvPicPr>
            <a:picLocks noChangeAspect="1"/>
          </p:cNvPicPr>
          <p:nvPr>
            <p:custDataLst>
              <p:tags r:id="rId5"/>
            </p:custDataLst>
          </p:nvPr>
        </p:nvPicPr>
        <p:blipFill>
          <a:blip r:embed="rId6"/>
          <a:stretch>
            <a:fillRect/>
          </a:stretch>
        </p:blipFill>
        <p:spPr>
          <a:xfrm>
            <a:off x="11471275" y="-4762"/>
            <a:ext cx="720725" cy="719137"/>
          </a:xfrm>
          <a:prstGeom prst="rect">
            <a:avLst/>
          </a:prstGeom>
          <a:noFill/>
          <a:ln w="9525">
            <a:noFill/>
          </a:ln>
        </p:spPr>
      </p:pic>
      <p:sp>
        <p:nvSpPr>
          <p:cNvPr id="2" name="标题 1"/>
          <p:cNvSpPr>
            <a:spLocks noGrp="1"/>
          </p:cNvSpPr>
          <p:nvPr>
            <p:ph type="title"/>
          </p:nvPr>
        </p:nvSpPr>
        <p:spPr>
          <a:xfrm>
            <a:off x="604800" y="669600"/>
            <a:ext cx="10976400" cy="565200"/>
          </a:xfrm>
        </p:spPr>
        <p:txBody>
          <a:bodyPr anchor="ctr" anchorCtr="0"/>
          <a:lstStyle>
            <a:lvl1pPr algn="ctr">
              <a:defRPr sz="3200" baseline="0">
                <a:solidFill>
                  <a:schemeClr val="tx1"/>
                </a:solidFill>
                <a:latin typeface="Arial" panose="020B060402020209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604837" y="1681200"/>
            <a:ext cx="10990800" cy="3211200"/>
          </a:xfrm>
        </p:spPr>
        <p:txBody>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文本占位符 8"/>
          <p:cNvSpPr>
            <a:spLocks noGrp="1"/>
          </p:cNvSpPr>
          <p:nvPr>
            <p:ph type="body" sz="quarter" idx="14"/>
          </p:nvPr>
        </p:nvSpPr>
        <p:spPr>
          <a:xfrm>
            <a:off x="594000" y="5180400"/>
            <a:ext cx="11001600" cy="1011600"/>
          </a:xfrm>
        </p:spPr>
        <p:txBody>
          <a:bodyPr/>
          <a:lstStyle>
            <a:lvl1pPr>
              <a:defRPr baseline="0">
                <a:solidFill>
                  <a:schemeClr val="tx1"/>
                </a:solidFill>
                <a:latin typeface="Arial" panose="020B060402020209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7"/>
            </p:custDataLst>
          </p:nvPr>
        </p:nvSpPr>
        <p:spPr>
          <a:xfrm>
            <a:off x="879475"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760FBDFE-C587-4B4C-A407-44438C67B59E}" type="datetimeFigureOut">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8"/>
            </p:custDataLst>
          </p:nvPr>
        </p:nvSpPr>
        <p:spPr>
          <a:xfrm>
            <a:off x="4116388" y="6350000"/>
            <a:ext cx="3959225"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endParaRPr lang="zh-CN" altLang="en-US" strike="noStrike" noProof="1" dirty="0"/>
          </a:p>
        </p:txBody>
      </p:sp>
      <p:sp>
        <p:nvSpPr>
          <p:cNvPr id="5" name="灯片编号占位符 4"/>
          <p:cNvSpPr>
            <a:spLocks noGrp="1"/>
          </p:cNvSpPr>
          <p:nvPr>
            <p:ph type="sldNum" sz="quarter" idx="12"/>
            <p:custDataLst>
              <p:tags r:id="rId9"/>
            </p:custDataLst>
          </p:nvPr>
        </p:nvSpPr>
        <p:spPr>
          <a:xfrm>
            <a:off x="8610600"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49AE70B2-8BF9-45C0-BB95-33D1B9D3A854}" type="slidenum">
              <a:rPr lang="zh-CN" altLang="en-US" strike="noStrike" noProof="1" smtClean="0">
                <a:latin typeface="Arial" panose="020B0604020202090204" pitchFamily="34" charset="0"/>
                <a:ea typeface="微软雅黑" panose="020B0503020204020204" charset="-122"/>
                <a:cs typeface="+mn-cs"/>
              </a:rPr>
            </a:fld>
            <a:endParaRPr lang="zh-CN" altLang="en-US" strike="noStrike" noProof="1"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11112"/>
            <a:ext cx="12188825"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solidFill>
                <a:schemeClr val="lt1"/>
              </a:solidFill>
            </a:endParaRPr>
          </a:p>
        </p:txBody>
      </p:sp>
      <p:pic>
        <p:nvPicPr>
          <p:cNvPr id="19460" name="图片 7"/>
          <p:cNvPicPr>
            <a:picLocks noChangeAspect="1"/>
          </p:cNvPicPr>
          <p:nvPr>
            <p:custDataLst>
              <p:tags r:id="rId3"/>
            </p:custDataLst>
          </p:nvPr>
        </p:nvPicPr>
        <p:blipFill>
          <a:blip r:embed="rId4"/>
          <a:stretch>
            <a:fillRect/>
          </a:stretch>
        </p:blipFill>
        <p:spPr>
          <a:xfrm>
            <a:off x="11469688" y="-11112"/>
            <a:ext cx="719137" cy="720725"/>
          </a:xfrm>
          <a:prstGeom prst="rect">
            <a:avLst/>
          </a:prstGeom>
          <a:noFill/>
          <a:ln w="9525">
            <a:noFill/>
          </a:ln>
        </p:spPr>
      </p:pic>
      <p:pic>
        <p:nvPicPr>
          <p:cNvPr id="19461" name="图片 5"/>
          <p:cNvPicPr>
            <a:picLocks noChangeAspect="1"/>
          </p:cNvPicPr>
          <p:nvPr>
            <p:custDataLst>
              <p:tags r:id="rId5"/>
            </p:custDataLst>
          </p:nvPr>
        </p:nvPicPr>
        <p:blipFill>
          <a:blip r:embed="rId6"/>
          <a:stretch>
            <a:fillRect/>
          </a:stretch>
        </p:blipFill>
        <p:spPr>
          <a:xfrm>
            <a:off x="0" y="6137275"/>
            <a:ext cx="720725" cy="720725"/>
          </a:xfrm>
          <a:prstGeom prst="rect">
            <a:avLst/>
          </a:prstGeom>
          <a:noFill/>
          <a:ln w="9525">
            <a:noFill/>
          </a:ln>
        </p:spPr>
      </p:pic>
      <p:sp>
        <p:nvSpPr>
          <p:cNvPr id="2" name="标题 1"/>
          <p:cNvSpPr>
            <a:spLocks noGrp="1"/>
          </p:cNvSpPr>
          <p:nvPr>
            <p:ph type="title"/>
          </p:nvPr>
        </p:nvSpPr>
        <p:spPr>
          <a:xfrm>
            <a:off x="579600" y="237600"/>
            <a:ext cx="11037600" cy="441964"/>
          </a:xfrm>
        </p:spPr>
        <p:txBody>
          <a:bodyPr/>
          <a:lstStyle>
            <a:lvl1pPr>
              <a:defRPr baseline="0">
                <a:solidFill>
                  <a:schemeClr val="tx1"/>
                </a:solidFill>
                <a:latin typeface="Arial" panose="020B060402020209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579600" y="1663200"/>
            <a:ext cx="5342400" cy="2894400"/>
          </a:xfrm>
        </p:spPr>
        <p:txBody>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6242400" y="1663200"/>
            <a:ext cx="5367600" cy="2894400"/>
          </a:xfrm>
        </p:spPr>
        <p:txBody>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11" name="文本占位符 10"/>
          <p:cNvSpPr>
            <a:spLocks noGrp="1"/>
          </p:cNvSpPr>
          <p:nvPr>
            <p:ph type="body" sz="quarter" idx="15"/>
          </p:nvPr>
        </p:nvSpPr>
        <p:spPr>
          <a:xfrm>
            <a:off x="572400" y="4816800"/>
            <a:ext cx="5342400" cy="781200"/>
          </a:xfrm>
        </p:spPr>
        <p:txBody>
          <a:bodyPr/>
          <a:lstStyle>
            <a:lvl1pPr>
              <a:defRPr baseline="0">
                <a:solidFill>
                  <a:schemeClr val="tx1"/>
                </a:solidFill>
                <a:latin typeface="Arial" panose="020B060402020209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13" name="文本占位符 12"/>
          <p:cNvSpPr>
            <a:spLocks noGrp="1"/>
          </p:cNvSpPr>
          <p:nvPr>
            <p:ph type="body" sz="quarter" idx="16"/>
          </p:nvPr>
        </p:nvSpPr>
        <p:spPr>
          <a:xfrm>
            <a:off x="6253200" y="4813200"/>
            <a:ext cx="5367600" cy="781200"/>
          </a:xfrm>
        </p:spPr>
        <p:txBody>
          <a:bodyPr/>
          <a:lstStyle>
            <a:lvl1pPr>
              <a:defRPr baseline="0">
                <a:solidFill>
                  <a:schemeClr val="tx1"/>
                </a:solidFill>
                <a:latin typeface="Arial" panose="020B060402020209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7"/>
            </p:custDataLst>
          </p:nvPr>
        </p:nvSpPr>
        <p:spPr>
          <a:xfrm>
            <a:off x="879475"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760FBDFE-C587-4B4C-A407-44438C67B59E}" type="datetimeFigureOut">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8"/>
            </p:custDataLst>
          </p:nvPr>
        </p:nvSpPr>
        <p:spPr>
          <a:xfrm>
            <a:off x="4116388" y="6350000"/>
            <a:ext cx="3959225"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endParaRPr lang="zh-CN" altLang="en-US" strike="noStrike" noProof="1" dirty="0"/>
          </a:p>
        </p:txBody>
      </p:sp>
      <p:sp>
        <p:nvSpPr>
          <p:cNvPr id="5" name="灯片编号占位符 4"/>
          <p:cNvSpPr>
            <a:spLocks noGrp="1"/>
          </p:cNvSpPr>
          <p:nvPr>
            <p:ph type="sldNum" sz="quarter" idx="12"/>
            <p:custDataLst>
              <p:tags r:id="rId9"/>
            </p:custDataLst>
          </p:nvPr>
        </p:nvSpPr>
        <p:spPr>
          <a:xfrm>
            <a:off x="8610600"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49AE70B2-8BF9-45C0-BB95-33D1B9D3A854}" type="slidenum">
              <a:rPr lang="zh-CN" altLang="en-US" strike="noStrike" noProof="1" smtClean="0">
                <a:latin typeface="Arial" panose="020B0604020202090204" pitchFamily="34" charset="0"/>
                <a:ea typeface="微软雅黑" panose="020B0503020204020204" charset="-122"/>
                <a:cs typeface="+mn-cs"/>
              </a:rPr>
            </a:fld>
            <a:endParaRPr lang="zh-CN" altLang="en-US" strike="noStrike" noProof="1"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9" name="矩形 8"/>
          <p:cNvSpPr/>
          <p:nvPr>
            <p:custDataLst>
              <p:tags r:id="rId2"/>
            </p:custDataLst>
          </p:nvPr>
        </p:nvSpPr>
        <p:spPr>
          <a:xfrm>
            <a:off x="0" y="958850"/>
            <a:ext cx="12188825" cy="49403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solidFill>
                <a:schemeClr val="lt1"/>
              </a:solidFill>
            </a:endParaRPr>
          </a:p>
        </p:txBody>
      </p:sp>
      <p:pic>
        <p:nvPicPr>
          <p:cNvPr id="20484" name="图片 7"/>
          <p:cNvPicPr>
            <a:picLocks noChangeAspect="1"/>
          </p:cNvPicPr>
          <p:nvPr>
            <p:custDataLst>
              <p:tags r:id="rId3"/>
            </p:custDataLst>
          </p:nvPr>
        </p:nvPicPr>
        <p:blipFill>
          <a:blip r:embed="rId4"/>
          <a:stretch>
            <a:fillRect/>
          </a:stretch>
        </p:blipFill>
        <p:spPr>
          <a:xfrm>
            <a:off x="10437813" y="5103813"/>
            <a:ext cx="1754187" cy="1754187"/>
          </a:xfrm>
          <a:prstGeom prst="rect">
            <a:avLst/>
          </a:prstGeom>
          <a:noFill/>
          <a:ln w="9525">
            <a:noFill/>
          </a:ln>
        </p:spPr>
      </p:pic>
      <p:pic>
        <p:nvPicPr>
          <p:cNvPr id="20485" name="图片 5"/>
          <p:cNvPicPr>
            <a:picLocks noChangeAspect="1"/>
          </p:cNvPicPr>
          <p:nvPr>
            <p:custDataLst>
              <p:tags r:id="rId5"/>
            </p:custDataLst>
          </p:nvPr>
        </p:nvPicPr>
        <p:blipFill>
          <a:blip r:embed="rId6"/>
          <a:stretch>
            <a:fillRect/>
          </a:stretch>
        </p:blipFill>
        <p:spPr>
          <a:xfrm>
            <a:off x="0" y="-11112"/>
            <a:ext cx="1754188" cy="1754187"/>
          </a:xfrm>
          <a:prstGeom prst="rect">
            <a:avLst/>
          </a:prstGeom>
          <a:noFill/>
          <a:ln w="9525">
            <a:noFill/>
          </a:ln>
        </p:spPr>
      </p:pic>
      <p:sp>
        <p:nvSpPr>
          <p:cNvPr id="2" name="标题 1"/>
          <p:cNvSpPr>
            <a:spLocks noGrp="1"/>
          </p:cNvSpPr>
          <p:nvPr>
            <p:ph type="title" hasCustomPrompt="1"/>
          </p:nvPr>
        </p:nvSpPr>
        <p:spPr>
          <a:xfrm>
            <a:off x="1522800" y="1339200"/>
            <a:ext cx="9144000" cy="2386800"/>
          </a:xfrm>
        </p:spPr>
        <p:txBody>
          <a:bodyPr anchor="b"/>
          <a:lstStyle>
            <a:lvl1pPr algn="ctr">
              <a:defRPr sz="6000" baseline="0">
                <a:solidFill>
                  <a:schemeClr val="tx1"/>
                </a:solidFill>
                <a:latin typeface="Arial" panose="020B060402020209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7" name="文本占位符 6"/>
          <p:cNvSpPr>
            <a:spLocks noGrp="1"/>
          </p:cNvSpPr>
          <p:nvPr>
            <p:ph type="body" sz="quarter" idx="13"/>
          </p:nvPr>
        </p:nvSpPr>
        <p:spPr>
          <a:xfrm>
            <a:off x="1522413" y="3862800"/>
            <a:ext cx="9144000" cy="1656000"/>
          </a:xfrm>
        </p:spPr>
        <p:txBody>
          <a:bodyPr/>
          <a:lstStyle>
            <a:lvl1pPr algn="ctr">
              <a:defRPr baseline="0">
                <a:solidFill>
                  <a:schemeClr val="tx1"/>
                </a:solidFill>
                <a:latin typeface="Arial" panose="020B060402020209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7"/>
            </p:custDataLst>
          </p:nvPr>
        </p:nvSpPr>
        <p:spPr>
          <a:xfrm>
            <a:off x="879475"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760FBDFE-C587-4B4C-A407-44438C67B59E}" type="datetimeFigureOut">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8"/>
            </p:custDataLst>
          </p:nvPr>
        </p:nvSpPr>
        <p:spPr>
          <a:xfrm>
            <a:off x="4116388" y="6350000"/>
            <a:ext cx="3959225"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endParaRPr lang="zh-CN" altLang="en-US" strike="noStrike" noProof="1" dirty="0"/>
          </a:p>
        </p:txBody>
      </p:sp>
      <p:sp>
        <p:nvSpPr>
          <p:cNvPr id="5" name="灯片编号占位符 4"/>
          <p:cNvSpPr>
            <a:spLocks noGrp="1"/>
          </p:cNvSpPr>
          <p:nvPr>
            <p:ph type="sldNum" sz="quarter" idx="12"/>
            <p:custDataLst>
              <p:tags r:id="rId9"/>
            </p:custDataLst>
          </p:nvPr>
        </p:nvSpPr>
        <p:spPr>
          <a:xfrm>
            <a:off x="8610600" y="6350000"/>
            <a:ext cx="2700338" cy="315913"/>
          </a:xfrm>
          <a:prstGeom prst="rect">
            <a:avLst/>
          </a:prstGeom>
        </p:spPr>
        <p:txBody>
          <a:bodyPr vert="horz" wrap="square" lIns="91440" tIns="45720" rIns="91440" bIns="45720" rtlCol="0" anchor="ctr">
            <a:normAutofit/>
          </a:bodyPr>
          <a:lstStyle>
            <a:lvl1pPr>
              <a:defRPr>
                <a:latin typeface="Arial" panose="020B0604020202090204" pitchFamily="34" charset="0"/>
                <a:ea typeface="微软雅黑" panose="020B0503020204020204" charset="-122"/>
              </a:defRPr>
            </a:lvl1pPr>
          </a:lstStyle>
          <a:p>
            <a:pPr fontAlgn="base"/>
            <a:fld id="{49AE70B2-8BF9-45C0-BB95-33D1B9D3A854}" type="slidenum">
              <a:rPr lang="zh-CN" altLang="en-US" strike="noStrike" noProof="1" smtClean="0">
                <a:latin typeface="Arial" panose="020B0604020202090204" pitchFamily="34" charset="0"/>
                <a:ea typeface="微软雅黑" panose="020B0503020204020204" charset="-122"/>
                <a:cs typeface="+mn-cs"/>
              </a:rPr>
            </a:fld>
            <a:endParaRPr lang="zh-CN" altLang="en-US"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990800" y="3848400"/>
            <a:ext cx="7768800" cy="766800"/>
          </a:xfrm>
        </p:spPr>
        <p:txBody>
          <a:bodyPr lIns="90000" tIns="46800" rIns="90000" bIns="46800" anchor="b" anchorCtr="0">
            <a:normAutofit/>
          </a:bodyPr>
          <a:lstStyle>
            <a:lvl1pPr>
              <a:defRPr sz="3300"/>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hasCustomPrompt="1"/>
          </p:nvPr>
        </p:nvSpPr>
        <p:spPr>
          <a:xfrm>
            <a:off x="1990800" y="4615200"/>
            <a:ext cx="7768800" cy="867600"/>
          </a:xfrm>
        </p:spPr>
        <p:txBody>
          <a:bodyPr lIns="90000" tIns="46800" rIns="90000" bIns="46800">
            <a:normAutofit/>
          </a:bodyPr>
          <a:lstStyle>
            <a:lvl1pPr marL="0" indent="0">
              <a:buNone/>
              <a:defRPr sz="1350">
                <a:solidFill>
                  <a:schemeClr val="tx1">
                    <a:lumMod val="65000"/>
                    <a:lumOff val="35000"/>
                  </a:schemeClr>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auto"/>
            <a:r>
              <a:rPr lang="zh-CN" altLang="en-US" sz="1350" strike="noStrike" noProof="1" dirty="0"/>
              <a:t>单击此处编辑文本</a:t>
            </a:r>
            <a:endParaRPr lang="zh-CN" altLang="en-US" strike="noStrike" noProof="1" dirty="0"/>
          </a:p>
        </p:txBody>
      </p:sp>
      <p:sp>
        <p:nvSpPr>
          <p:cNvPr id="4" name="日期占位符 3"/>
          <p:cNvSpPr>
            <a:spLocks noGrp="1"/>
          </p:cNvSpPr>
          <p:nvPr>
            <p:ph type="dt" sz="half" idx="10"/>
          </p:nvPr>
        </p:nvSpPr>
        <p:spPr/>
        <p:txBody>
          <a:bodyPr/>
          <a:p>
            <a:pPr fontAlgn="base"/>
            <a:fld id="{760FBDFE-C587-4B4C-A407-44438C67B59E}" type="datetimeFigureOut">
              <a:rPr lang="zh-CN" altLang="en-US" sz="750"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dirty="0"/>
          </a:p>
        </p:txBody>
      </p:sp>
      <p:sp>
        <p:nvSpPr>
          <p:cNvPr id="6" name="灯片编号占位符 5"/>
          <p:cNvSpPr>
            <a:spLocks noGrp="1"/>
          </p:cNvSpPr>
          <p:nvPr>
            <p:ph type="sldNum" sz="quarter" idx="12"/>
          </p:nvPr>
        </p:nvSpPr>
        <p:spPr/>
        <p:txBody>
          <a:bodyPr/>
          <a:p>
            <a:pPr fontAlgn="base"/>
            <a:fld id="{49AE70B2-8BF9-45C0-BB95-33D1B9D3A854}" type="slidenum">
              <a:rPr lang="zh-CN" altLang="en-US" sz="750" strike="noStrike" noProof="1" smtClean="0">
                <a:latin typeface="Arial" panose="020B0604020202090204" pitchFamily="34" charset="0"/>
                <a:ea typeface="微软雅黑" panose="020B0503020204020204" charset="-122"/>
                <a:cs typeface="+mn-cs"/>
              </a:rPr>
            </a:fld>
            <a:endParaRPr lang="zh-CN" altLang="en-US" strike="noStrike" noProof="1"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sz="half" idx="1"/>
          </p:nvPr>
        </p:nvSpPr>
        <p:spPr>
          <a:xfrm>
            <a:off x="608400" y="1501200"/>
            <a:ext cx="5176800" cy="4748400"/>
          </a:xfrm>
        </p:spPr>
        <p:txBody>
          <a:bodyPr vert="horz" lIns="90000" tIns="46800" rIns="90000" bIns="46800" rtlCol="0">
            <a:normAutofit/>
          </a:bodyPr>
          <a:lstStyle/>
          <a:p>
            <a:pPr lvl="0" fontAlgn="auto"/>
            <a:r>
              <a:rPr sz="1350"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z="1050" strike="noStrike" noProof="1" dirty="0">
                <a:sym typeface="+mn-ea"/>
              </a:rPr>
              <a:t>第四级</a:t>
            </a:r>
            <a:endParaRPr strike="noStrike" noProof="1" dirty="0">
              <a:sym typeface="+mn-ea"/>
            </a:endParaRPr>
          </a:p>
          <a:p>
            <a:pPr lvl="4" fontAlgn="auto"/>
            <a:r>
              <a:rPr sz="1050" strike="noStrike" noProof="1" dirty="0">
                <a:sym typeface="+mn-ea"/>
              </a:rPr>
              <a:t>第五级</a:t>
            </a:r>
            <a:endParaRPr strike="noStrike" noProof="1" dirty="0">
              <a:sym typeface="+mn-ea"/>
            </a:endParaRPr>
          </a:p>
        </p:txBody>
      </p:sp>
      <p:sp>
        <p:nvSpPr>
          <p:cNvPr id="4" name="内容占位符 3"/>
          <p:cNvSpPr>
            <a:spLocks noGrp="1"/>
          </p:cNvSpPr>
          <p:nvPr>
            <p:ph sz="half" idx="2"/>
          </p:nvPr>
        </p:nvSpPr>
        <p:spPr>
          <a:xfrm>
            <a:off x="6411600" y="1501200"/>
            <a:ext cx="5176800" cy="4748400"/>
          </a:xfrm>
        </p:spPr>
        <p:txBody>
          <a:bodyPr lIns="90000" tIns="46800" rIns="90000" bIns="46800">
            <a:normAutofit/>
          </a:bodyPr>
          <a:lstStyle/>
          <a:p>
            <a:pPr lvl="0" fontAlgn="auto"/>
            <a:r>
              <a:rPr lang="zh-CN" altLang="en-US" sz="1350"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z="1050" strike="noStrike" noProof="1" dirty="0"/>
              <a:t>第四级</a:t>
            </a:r>
            <a:endParaRPr lang="zh-CN" altLang="en-US" strike="noStrike" noProof="1" dirty="0"/>
          </a:p>
          <a:p>
            <a:pPr lvl="4" fontAlgn="auto"/>
            <a:r>
              <a:rPr lang="zh-CN" altLang="en-US" sz="1050" strike="noStrike" noProof="1" dirty="0"/>
              <a:t>第五级</a:t>
            </a:r>
            <a:endParaRPr lang="zh-CN" altLang="en-US" strike="noStrike" noProof="1" dirty="0"/>
          </a:p>
        </p:txBody>
      </p:sp>
      <p:sp>
        <p:nvSpPr>
          <p:cNvPr id="5" name="日期占位符 4"/>
          <p:cNvSpPr>
            <a:spLocks noGrp="1"/>
          </p:cNvSpPr>
          <p:nvPr>
            <p:ph type="dt" sz="half" idx="10"/>
          </p:nvPr>
        </p:nvSpPr>
        <p:spPr/>
        <p:txBody>
          <a:bodyPr/>
          <a:p>
            <a:pPr fontAlgn="base"/>
            <a:fld id="{760FBDFE-C587-4B4C-A407-44438C67B59E}" type="datetimeFigureOut">
              <a:rPr lang="zh-CN" altLang="en-US" sz="750"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dirty="0"/>
          </a:p>
        </p:txBody>
      </p:sp>
      <p:sp>
        <p:nvSpPr>
          <p:cNvPr id="7" name="灯片编号占位符 6"/>
          <p:cNvSpPr>
            <a:spLocks noGrp="1"/>
          </p:cNvSpPr>
          <p:nvPr>
            <p:ph type="sldNum" sz="quarter" idx="12"/>
          </p:nvPr>
        </p:nvSpPr>
        <p:spPr/>
        <p:txBody>
          <a:bodyPr/>
          <a:p>
            <a:pPr fontAlgn="base"/>
            <a:fld id="{49AE70B2-8BF9-45C0-BB95-33D1B9D3A854}" type="slidenum">
              <a:rPr lang="zh-CN" altLang="en-US" sz="750" strike="noStrike" noProof="1" smtClean="0">
                <a:latin typeface="Arial" panose="020B0604020202090204" pitchFamily="34" charset="0"/>
                <a:ea typeface="微软雅黑" panose="020B0503020204020204" charset="-122"/>
                <a:cs typeface="+mn-cs"/>
              </a:rPr>
            </a:fld>
            <a:endParaRPr lang="zh-CN" altLang="en-US" strike="noStrike" noProof="1"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strike="noStrike" noProof="1" dirty="0">
                <a:sym typeface="+mn-ea"/>
              </a:rPr>
              <a:t>单击此处编辑母版标题样式</a:t>
            </a:r>
            <a:endParaRPr strike="noStrike" noProof="1" dirty="0">
              <a:sym typeface="+mn-ea"/>
            </a:endParaRPr>
          </a:p>
        </p:txBody>
      </p:sp>
      <p:sp>
        <p:nvSpPr>
          <p:cNvPr id="3" name="文本占位符 2"/>
          <p:cNvSpPr>
            <a:spLocks noGrp="1"/>
          </p:cNvSpPr>
          <p:nvPr>
            <p:ph type="body" idx="1" hasCustomPrompt="1"/>
          </p:nvPr>
        </p:nvSpPr>
        <p:spPr>
          <a:xfrm>
            <a:off x="608400" y="1429200"/>
            <a:ext cx="5342400" cy="381600"/>
          </a:xfrm>
        </p:spPr>
        <p:txBody>
          <a:bodyPr lIns="101600" tIns="38100" rIns="76200" bIns="38100" anchor="t" anchorCtr="0">
            <a:normAutofit/>
          </a:bodyPr>
          <a:lstStyle>
            <a:lvl1pPr marL="0" indent="0">
              <a:lnSpc>
                <a:spcPct val="100000"/>
              </a:lnSpc>
              <a:buNone/>
              <a:defRPr sz="1500" b="1" spc="20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608400" y="1854000"/>
            <a:ext cx="5342400" cy="4395600"/>
          </a:xfrm>
        </p:spPr>
        <p:txBody>
          <a:bodyPr vert="horz" lIns="101600" tIns="0" rIns="82550" bIns="0" rtlCol="0">
            <a:normAutofit/>
          </a:bodyPr>
          <a:lstStyle/>
          <a:p>
            <a:pPr lvl="0" fontAlgn="auto"/>
            <a:r>
              <a:rPr sz="1350"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z="1050" strike="noStrike" noProof="1" dirty="0">
                <a:sym typeface="+mn-ea"/>
              </a:rPr>
              <a:t>第四级</a:t>
            </a:r>
            <a:endParaRPr strike="noStrike" noProof="1" dirty="0">
              <a:sym typeface="+mn-ea"/>
            </a:endParaRPr>
          </a:p>
          <a:p>
            <a:pPr lvl="4" fontAlgn="auto"/>
            <a:r>
              <a:rPr sz="1050" strike="noStrike" noProof="1" dirty="0">
                <a:sym typeface="+mn-ea"/>
              </a:rPr>
              <a:t>第五级</a:t>
            </a:r>
            <a:endParaRPr strike="noStrike" noProof="1" dirty="0">
              <a:sym typeface="+mn-ea"/>
            </a:endParaRPr>
          </a:p>
        </p:txBody>
      </p:sp>
      <p:sp>
        <p:nvSpPr>
          <p:cNvPr id="5" name="文本占位符 4"/>
          <p:cNvSpPr>
            <a:spLocks noGrp="1"/>
          </p:cNvSpPr>
          <p:nvPr>
            <p:ph type="body" sz="quarter" idx="3" hasCustomPrompt="1"/>
          </p:nvPr>
        </p:nvSpPr>
        <p:spPr>
          <a:xfrm>
            <a:off x="6235751" y="1421729"/>
            <a:ext cx="5342400" cy="381600"/>
          </a:xfrm>
        </p:spPr>
        <p:txBody>
          <a:bodyPr vert="horz" lIns="101600" tIns="38100" rIns="76200" bIns="38100" rtlCol="0" anchor="t" anchorCtr="0">
            <a:normAutofit/>
          </a:bodyPr>
          <a:lstStyle>
            <a:lvl1pPr marL="0" indent="0">
              <a:lnSpc>
                <a:spcPct val="100000"/>
              </a:lnSpc>
              <a:buNone/>
              <a:defRPr sz="1500" b="1" spc="20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6235751" y="1854000"/>
            <a:ext cx="5342400" cy="4395600"/>
          </a:xfrm>
        </p:spPr>
        <p:txBody>
          <a:bodyPr vert="horz" lIns="101600" tIns="0" rIns="82550" bIns="0" rtlCol="0">
            <a:normAutofit/>
          </a:bodyPr>
          <a:lstStyle/>
          <a:p>
            <a:pPr lvl="0" fontAlgn="auto"/>
            <a:r>
              <a:rPr sz="1350"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z="1050" strike="noStrike" noProof="1" dirty="0">
                <a:sym typeface="+mn-ea"/>
              </a:rPr>
              <a:t>第四级</a:t>
            </a:r>
            <a:endParaRPr strike="noStrike" noProof="1" dirty="0">
              <a:sym typeface="+mn-ea"/>
            </a:endParaRPr>
          </a:p>
          <a:p>
            <a:pPr lvl="4" fontAlgn="auto"/>
            <a:r>
              <a:rPr sz="1050" strike="noStrike" noProof="1" dirty="0">
                <a:sym typeface="+mn-ea"/>
              </a:rPr>
              <a:t>第五级</a:t>
            </a:r>
            <a:endParaRPr strike="noStrike" noProof="1" dirty="0">
              <a:sym typeface="+mn-ea"/>
            </a:endParaRPr>
          </a:p>
        </p:txBody>
      </p:sp>
      <p:sp>
        <p:nvSpPr>
          <p:cNvPr id="7" name="日期占位符 6"/>
          <p:cNvSpPr>
            <a:spLocks noGrp="1"/>
          </p:cNvSpPr>
          <p:nvPr>
            <p:ph type="dt" sz="half" idx="10"/>
          </p:nvPr>
        </p:nvSpPr>
        <p:spPr/>
        <p:txBody>
          <a:bodyPr/>
          <a:p>
            <a:pPr fontAlgn="base"/>
            <a:fld id="{760FBDFE-C587-4B4C-A407-44438C67B59E}" type="datetimeFigureOut">
              <a:rPr lang="zh-CN" altLang="en-US" sz="750"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8" name="页脚占位符 7"/>
          <p:cNvSpPr>
            <a:spLocks noGrp="1"/>
          </p:cNvSpPr>
          <p:nvPr>
            <p:ph type="ftr" sz="quarter" idx="11"/>
          </p:nvPr>
        </p:nvSpPr>
        <p:spPr/>
        <p:txBody>
          <a:bodyPr/>
          <a:p>
            <a:pPr fontAlgn="base"/>
            <a:endParaRPr lang="zh-CN" altLang="en-US" strike="noStrike" noProof="1" dirty="0"/>
          </a:p>
        </p:txBody>
      </p:sp>
      <p:sp>
        <p:nvSpPr>
          <p:cNvPr id="9" name="灯片编号占位符 8"/>
          <p:cNvSpPr>
            <a:spLocks noGrp="1"/>
          </p:cNvSpPr>
          <p:nvPr>
            <p:ph type="sldNum" sz="quarter" idx="12"/>
          </p:nvPr>
        </p:nvSpPr>
        <p:spPr/>
        <p:txBody>
          <a:bodyPr/>
          <a:p>
            <a:pPr fontAlgn="base"/>
            <a:fld id="{49AE70B2-8BF9-45C0-BB95-33D1B9D3A854}" type="slidenum">
              <a:rPr lang="zh-CN" altLang="en-US" sz="750" strike="noStrike" noProof="1" smtClean="0">
                <a:latin typeface="Arial" panose="020B0604020202090204" pitchFamily="34" charset="0"/>
                <a:ea typeface="微软雅黑" panose="020B0503020204020204" charset="-122"/>
                <a:cs typeface="+mn-cs"/>
              </a:rPr>
            </a:fld>
            <a:endParaRPr lang="zh-CN" altLang="en-US" strike="noStrike" noProof="1"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nvPr>
        </p:nvSpPr>
        <p:spPr/>
        <p:txBody>
          <a:bodyPr/>
          <a:p>
            <a:pPr fontAlgn="base"/>
            <a:fld id="{760FBDFE-C587-4B4C-A407-44438C67B59E}" type="datetimeFigureOut">
              <a:rPr lang="zh-CN" altLang="en-US" sz="750"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dirty="0"/>
          </a:p>
        </p:txBody>
      </p:sp>
      <p:sp>
        <p:nvSpPr>
          <p:cNvPr id="5" name="灯片编号占位符 4"/>
          <p:cNvSpPr>
            <a:spLocks noGrp="1"/>
          </p:cNvSpPr>
          <p:nvPr>
            <p:ph type="sldNum" sz="quarter" idx="12"/>
          </p:nvPr>
        </p:nvSpPr>
        <p:spPr/>
        <p:txBody>
          <a:bodyPr/>
          <a:p>
            <a:pPr fontAlgn="base"/>
            <a:fld id="{49AE70B2-8BF9-45C0-BB95-33D1B9D3A854}" type="slidenum">
              <a:rPr lang="zh-CN" altLang="en-US" sz="750" strike="noStrike" noProof="1" smtClean="0">
                <a:latin typeface="Arial" panose="020B0604020202090204" pitchFamily="34" charset="0"/>
                <a:ea typeface="微软雅黑" panose="020B0503020204020204" charset="-122"/>
                <a:cs typeface="+mn-cs"/>
              </a:rPr>
            </a:fld>
            <a:endParaRPr lang="zh-CN" altLang="en-US" strike="noStrike" noProof="1"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760FBDFE-C587-4B4C-A407-44438C67B59E}" type="datetimeFigureOut">
              <a:rPr lang="zh-CN" altLang="en-US" sz="750"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dirty="0"/>
          </a:p>
        </p:txBody>
      </p:sp>
      <p:sp>
        <p:nvSpPr>
          <p:cNvPr id="4" name="灯片编号占位符 3"/>
          <p:cNvSpPr>
            <a:spLocks noGrp="1"/>
          </p:cNvSpPr>
          <p:nvPr>
            <p:ph type="sldNum" sz="quarter" idx="12"/>
          </p:nvPr>
        </p:nvSpPr>
        <p:spPr/>
        <p:txBody>
          <a:bodyPr/>
          <a:p>
            <a:pPr fontAlgn="base"/>
            <a:fld id="{49AE70B2-8BF9-45C0-BB95-33D1B9D3A854}" type="slidenum">
              <a:rPr lang="zh-CN" altLang="en-US" sz="750" strike="noStrike" noProof="1" smtClean="0">
                <a:latin typeface="Arial" panose="020B0604020202090204" pitchFamily="34" charset="0"/>
                <a:ea typeface="微软雅黑" panose="020B0503020204020204" charset="-122"/>
                <a:cs typeface="+mn-cs"/>
              </a:rPr>
            </a:fld>
            <a:endParaRPr lang="zh-CN" altLang="en-US" strike="noStrike" noProof="1"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608400" y="1555200"/>
            <a:ext cx="5233077" cy="4608000"/>
          </a:xfrm>
        </p:spPr>
        <p:txBody>
          <a:bodyPr vert="horz" lIns="90000" tIns="46800" rIns="90000" bIns="46800" rtlCol="0">
            <a:normAutofit/>
          </a:bodyPr>
          <a:lstStyle>
            <a:lvl1pPr>
              <a:buNone/>
              <a:defRPr sz="1200"/>
            </a:lvl1pPr>
          </a:lstStyle>
          <a:p>
            <a:pPr lvl="0" fontAlgn="auto"/>
            <a:endParaRPr strike="noStrike" noProof="1" dirty="0">
              <a:sym typeface="+mn-ea"/>
            </a:endParaRPr>
          </a:p>
        </p:txBody>
      </p:sp>
      <p:sp>
        <p:nvSpPr>
          <p:cNvPr id="4" name="文本占位符 3"/>
          <p:cNvSpPr>
            <a:spLocks noGrp="1"/>
          </p:cNvSpPr>
          <p:nvPr>
            <p:ph type="body" sz="half" idx="2"/>
          </p:nvPr>
        </p:nvSpPr>
        <p:spPr>
          <a:xfrm>
            <a:off x="6350400" y="1555200"/>
            <a:ext cx="5227200" cy="4608000"/>
          </a:xfrm>
        </p:spPr>
        <p:txBody>
          <a:bodyPr vert="horz" lIns="90000" tIns="46800" rIns="90000" bIns="46800" rtlCol="0">
            <a:normAutofit/>
          </a:bodyPr>
          <a:lstStyle>
            <a:lvl1pPr>
              <a:buNone/>
              <a:defRPr sz="1200"/>
            </a:lvl1pPr>
          </a:lstStyle>
          <a:p>
            <a:pPr lvl="0" fontAlgn="auto"/>
            <a:r>
              <a:rPr strike="noStrike" noProof="1" dirty="0">
                <a:sym typeface="+mn-ea"/>
              </a:rPr>
              <a:t>单击此处编辑母版文本样式</a:t>
            </a:r>
            <a:endParaRPr strike="noStrike" noProof="1" dirty="0">
              <a:sym typeface="+mn-ea"/>
            </a:endParaRPr>
          </a:p>
        </p:txBody>
      </p:sp>
      <p:sp>
        <p:nvSpPr>
          <p:cNvPr id="9" name="标题 8"/>
          <p:cNvSpPr>
            <a:spLocks noGrp="1"/>
          </p:cNvSpPr>
          <p:nvPr>
            <p:ph type="title"/>
          </p:nvPr>
        </p:nvSpPr>
        <p:spPr/>
        <p:txBody>
          <a:bodyPr/>
          <a:p>
            <a:pPr fontAlgn="auto"/>
            <a:r>
              <a:rPr lang="zh-CN" altLang="en-US" strike="noStrike" noProof="1"/>
              <a:t>单击此处编辑母版标题样式</a:t>
            </a:r>
            <a:endParaRPr lang="zh-CN" altLang="en-US" strike="noStrike" noProof="1"/>
          </a:p>
        </p:txBody>
      </p:sp>
      <p:sp>
        <p:nvSpPr>
          <p:cNvPr id="2" name="日期占位符 1"/>
          <p:cNvSpPr>
            <a:spLocks noGrp="1"/>
          </p:cNvSpPr>
          <p:nvPr>
            <p:ph type="dt" sz="half" idx="10"/>
          </p:nvPr>
        </p:nvSpPr>
        <p:spPr/>
        <p:txBody>
          <a:bodyPr/>
          <a:p>
            <a:pPr fontAlgn="base"/>
            <a:fld id="{760FBDFE-C587-4B4C-A407-44438C67B59E}" type="datetimeFigureOut">
              <a:rPr lang="zh-CN" altLang="en-US" sz="750"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dirty="0"/>
          </a:p>
        </p:txBody>
      </p:sp>
      <p:sp>
        <p:nvSpPr>
          <p:cNvPr id="6" name="灯片编号占位符 5"/>
          <p:cNvSpPr>
            <a:spLocks noGrp="1"/>
          </p:cNvSpPr>
          <p:nvPr>
            <p:ph type="sldNum" sz="quarter" idx="12"/>
          </p:nvPr>
        </p:nvSpPr>
        <p:spPr/>
        <p:txBody>
          <a:bodyPr/>
          <a:p>
            <a:pPr fontAlgn="base"/>
            <a:fld id="{49AE70B2-8BF9-45C0-BB95-33D1B9D3A854}" type="slidenum">
              <a:rPr lang="zh-CN" altLang="en-US" sz="750" strike="noStrike" noProof="1" smtClean="0">
                <a:latin typeface="Arial" panose="020B0604020202090204" pitchFamily="34" charset="0"/>
                <a:ea typeface="微软雅黑" panose="020B0503020204020204" charset="-122"/>
                <a:cs typeface="+mn-cs"/>
              </a:rPr>
            </a:fld>
            <a:endParaRPr lang="zh-CN" altLang="en-US" strike="noStrike" noProof="1"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234800" y="914400"/>
            <a:ext cx="1044000" cy="5029200"/>
          </a:xfrm>
        </p:spPr>
        <p:txBody>
          <a:bodyPr vert="eaVert" lIns="90000" tIns="46800" rIns="90000" bIns="46800" rtlCol="0" anchor="ctr" anchorCtr="0">
            <a:normAutofit/>
          </a:bodyPr>
          <a:lstStyle>
            <a:lvl1pPr>
              <a:buNone/>
              <a:defRPr sz="2100"/>
            </a:lvl1pPr>
          </a:lstStyle>
          <a:p>
            <a:pPr lvl="0" fontAlgn="auto"/>
            <a:r>
              <a:rPr strike="noStrike" noProof="1" dirty="0">
                <a:sym typeface="+mn-ea"/>
              </a:rPr>
              <a:t>单击此处编辑标题</a:t>
            </a:r>
            <a:endParaRPr strike="noStrike" noProof="1" dirty="0">
              <a:sym typeface="+mn-ea"/>
            </a:endParaRPr>
          </a:p>
        </p:txBody>
      </p:sp>
      <p:sp>
        <p:nvSpPr>
          <p:cNvPr id="3" name="竖排文字占位符 2"/>
          <p:cNvSpPr>
            <a:spLocks noGrp="1"/>
          </p:cNvSpPr>
          <p:nvPr>
            <p:ph type="body" orient="vert" idx="1"/>
          </p:nvPr>
        </p:nvSpPr>
        <p:spPr>
          <a:xfrm>
            <a:off x="914400" y="914400"/>
            <a:ext cx="9169200" cy="5029200"/>
          </a:xfrm>
        </p:spPr>
        <p:txBody>
          <a:bodyPr vert="eaVert" lIns="46800" tIns="46800" rIns="46800" bIns="46800"/>
          <a:lstStyle>
            <a:lvl1pPr marL="171450" indent="-171450">
              <a:spcAft>
                <a:spcPts val="1000"/>
              </a:spcAft>
              <a:defRPr spc="300"/>
            </a:lvl1pPr>
            <a:lvl2pPr marL="514350" indent="-171450">
              <a:defRPr spc="300"/>
            </a:lvl2pPr>
            <a:lvl3pPr marL="857250" indent="-171450">
              <a:defRPr spc="300"/>
            </a:lvl3pPr>
            <a:lvl4pPr marL="1200150" indent="-171450">
              <a:defRPr spc="300"/>
            </a:lvl4pPr>
            <a:lvl5pPr marL="1543050" indent="-171450">
              <a:defRPr spc="300"/>
            </a:lvl5pPr>
          </a:lstStyle>
          <a:p>
            <a:pPr lvl="0" fontAlgn="auto"/>
            <a:r>
              <a:rPr lang="zh-CN" altLang="en-US" sz="1350"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z="1050" strike="noStrike" noProof="1" dirty="0"/>
              <a:t>第四级</a:t>
            </a:r>
            <a:endParaRPr lang="zh-CN" altLang="en-US" strike="noStrike" noProof="1" dirty="0"/>
          </a:p>
          <a:p>
            <a:pPr lvl="4" fontAlgn="auto"/>
            <a:r>
              <a:rPr lang="zh-CN" altLang="en-US" sz="1050" strike="noStrike" noProof="1" dirty="0"/>
              <a:t>第五级</a:t>
            </a:r>
            <a:endParaRPr lang="zh-CN" altLang="en-US" strike="noStrike" noProof="1" dirty="0"/>
          </a:p>
        </p:txBody>
      </p:sp>
      <p:sp>
        <p:nvSpPr>
          <p:cNvPr id="4" name="日期占位符 3"/>
          <p:cNvSpPr>
            <a:spLocks noGrp="1"/>
          </p:cNvSpPr>
          <p:nvPr>
            <p:ph type="dt" sz="half" idx="10"/>
          </p:nvPr>
        </p:nvSpPr>
        <p:spPr/>
        <p:txBody>
          <a:bodyPr/>
          <a:p>
            <a:pPr fontAlgn="base"/>
            <a:fld id="{760FBDFE-C587-4B4C-A407-44438C67B59E}" type="datetimeFigureOut">
              <a:rPr lang="zh-CN" altLang="en-US" sz="750"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dirty="0"/>
          </a:p>
        </p:txBody>
      </p:sp>
      <p:sp>
        <p:nvSpPr>
          <p:cNvPr id="6" name="灯片编号占位符 5"/>
          <p:cNvSpPr>
            <a:spLocks noGrp="1"/>
          </p:cNvSpPr>
          <p:nvPr>
            <p:ph type="sldNum" sz="quarter" idx="12"/>
          </p:nvPr>
        </p:nvSpPr>
        <p:spPr/>
        <p:txBody>
          <a:bodyPr/>
          <a:p>
            <a:pPr fontAlgn="base"/>
            <a:fld id="{49AE70B2-8BF9-45C0-BB95-33D1B9D3A854}" type="slidenum">
              <a:rPr lang="zh-CN" altLang="en-US" sz="750" strike="noStrike" noProof="1" smtClean="0">
                <a:latin typeface="Arial" panose="020B0604020202090204" pitchFamily="34" charset="0"/>
                <a:ea typeface="微软雅黑" panose="020B0503020204020204" charset="-122"/>
                <a:cs typeface="+mn-cs"/>
              </a:rPr>
            </a:fld>
            <a:endParaRPr lang="zh-CN" altLang="en-US" strike="noStrike" noProof="1"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xml"/><Relationship Id="rId16" Type="http://schemas.openxmlformats.org/officeDocument/2006/relationships/tags" Target="../tags/tag5.xml"/><Relationship Id="rId15" Type="http://schemas.openxmlformats.org/officeDocument/2006/relationships/tags" Target="../tags/tag4.xml"/><Relationship Id="rId14" Type="http://schemas.openxmlformats.org/officeDocument/2006/relationships/tags" Target="../tags/tag3.xml"/><Relationship Id="rId13" Type="http://schemas.openxmlformats.org/officeDocument/2006/relationships/tags" Target="../tags/tag2.xml"/><Relationship Id="rId12" Type="http://schemas.openxmlformats.org/officeDocument/2006/relationships/tags" Target="../tags/tag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2" Type="http://schemas.openxmlformats.org/officeDocument/2006/relationships/theme" Target="../theme/theme2.xml"/><Relationship Id="rId21" Type="http://schemas.openxmlformats.org/officeDocument/2006/relationships/tags" Target="../tags/tag69.xml"/><Relationship Id="rId20" Type="http://schemas.openxmlformats.org/officeDocument/2006/relationships/tags" Target="../tags/tag68.xml"/><Relationship Id="rId2" Type="http://schemas.openxmlformats.org/officeDocument/2006/relationships/slideLayout" Target="../slideLayouts/slideLayout13.xml"/><Relationship Id="rId19" Type="http://schemas.openxmlformats.org/officeDocument/2006/relationships/tags" Target="../tags/tag67.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026" name="标题占位符 1"/>
          <p:cNvSpPr>
            <a:spLocks noGrp="1"/>
          </p:cNvSpPr>
          <p:nvPr>
            <p:ph type="title"/>
            <p:custDataLst>
              <p:tags r:id="rId12"/>
            </p:custDataLst>
          </p:nvPr>
        </p:nvSpPr>
        <p:spPr>
          <a:xfrm>
            <a:off x="608013" y="608013"/>
            <a:ext cx="10969625" cy="706437"/>
          </a:xfrm>
          <a:prstGeom prst="rect">
            <a:avLst/>
          </a:prstGeom>
          <a:noFill/>
          <a:ln w="9525">
            <a:noFill/>
          </a:ln>
        </p:spPr>
        <p:txBody>
          <a:bodyPr vert="horz" lIns="90170" tIns="46990" rIns="90170" bIns="46990" anchor="ctr"/>
          <a:p>
            <a:pPr lvl="0"/>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013" y="1490663"/>
            <a:ext cx="10969625" cy="4759325"/>
          </a:xfrm>
          <a:prstGeom prst="rect">
            <a:avLst/>
          </a:prstGeom>
        </p:spPr>
        <p:txBody>
          <a:bodyPr vert="horz" lIns="90000" tIns="46800" rIns="90000" bIns="46800" rtlCol="0">
            <a:normAutofit/>
          </a:bodyPr>
          <a:lstStyle/>
          <a:p>
            <a:pPr lvl="0" fontAlgn="auto"/>
            <a:r>
              <a:rPr lang="zh-CN" altLang="en-US" sz="1350"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z="1050" strike="noStrike" noProof="1" dirty="0"/>
              <a:t>第四级</a:t>
            </a:r>
            <a:endParaRPr lang="zh-CN" altLang="en-US" strike="noStrike" noProof="1" dirty="0"/>
          </a:p>
          <a:p>
            <a:pPr lvl="4" fontAlgn="auto"/>
            <a:r>
              <a:rPr lang="zh-CN" altLang="en-US" sz="1050" strike="noStrike" noProof="1" dirty="0"/>
              <a:t>第五级</a:t>
            </a:r>
            <a:endParaRPr lang="zh-CN" altLang="en-US" strike="noStrike" noProof="1" dirty="0"/>
          </a:p>
        </p:txBody>
      </p:sp>
      <p:sp>
        <p:nvSpPr>
          <p:cNvPr id="4" name="日期占位符 3"/>
          <p:cNvSpPr>
            <a:spLocks noGrp="1"/>
          </p:cNvSpPr>
          <p:nvPr>
            <p:ph type="dt" sz="half" idx="2"/>
            <p:custDataLst>
              <p:tags r:id="rId14"/>
            </p:custDataLst>
          </p:nvPr>
        </p:nvSpPr>
        <p:spPr>
          <a:xfrm>
            <a:off x="611188" y="6315075"/>
            <a:ext cx="2701925" cy="315913"/>
          </a:xfrm>
          <a:prstGeom prst="rect">
            <a:avLst/>
          </a:prstGeom>
        </p:spPr>
        <p:txBody>
          <a:bodyPr vert="horz" lIns="91440" tIns="45720" rIns="91440" bIns="45720" rtlCol="0" anchor="ctr">
            <a:normAutofit/>
          </a:bodyPr>
          <a:lstStyle>
            <a:lvl1pPr algn="l">
              <a:defRPr sz="750" baseline="0">
                <a:solidFill>
                  <a:schemeClr val="tx1">
                    <a:tint val="75000"/>
                  </a:schemeClr>
                </a:solidFill>
                <a:latin typeface="Arial" panose="020B0604020202090204" pitchFamily="34" charset="0"/>
                <a:ea typeface="微软雅黑" panose="020B0503020204020204" charset="-122"/>
              </a:defRPr>
            </a:lvl1pPr>
          </a:lstStyle>
          <a:p>
            <a:pPr fontAlgn="base"/>
            <a:fld id="{760FBDFE-C587-4B4C-A407-44438C67B59E}" type="datetimeFigureOut">
              <a:rPr lang="zh-CN" altLang="en-US" sz="750"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5" name="页脚占位符 4"/>
          <p:cNvSpPr>
            <a:spLocks noGrp="1"/>
          </p:cNvSpPr>
          <p:nvPr>
            <p:ph type="ftr" sz="quarter" idx="3"/>
            <p:custDataLst>
              <p:tags r:id="rId15"/>
            </p:custDataLst>
          </p:nvPr>
        </p:nvSpPr>
        <p:spPr>
          <a:xfrm>
            <a:off x="4116388" y="6315075"/>
            <a:ext cx="3959225" cy="315913"/>
          </a:xfrm>
          <a:prstGeom prst="rect">
            <a:avLst/>
          </a:prstGeom>
        </p:spPr>
        <p:txBody>
          <a:bodyPr vert="horz" lIns="91440" tIns="45720" rIns="91440" bIns="45720" rtlCol="0" anchor="ctr">
            <a:normAutofit/>
          </a:bodyPr>
          <a:lstStyle>
            <a:lvl1pPr algn="ctr">
              <a:defRPr sz="750" baseline="0">
                <a:solidFill>
                  <a:schemeClr val="tx1">
                    <a:tint val="75000"/>
                  </a:schemeClr>
                </a:solidFill>
                <a:latin typeface="Arial" panose="020B0604020202090204" pitchFamily="34" charset="0"/>
                <a:ea typeface="微软雅黑" panose="020B0503020204020204" charset="-122"/>
              </a:defRPr>
            </a:lvl1pPr>
          </a:lstStyle>
          <a:p>
            <a:pPr fontAlgn="base"/>
            <a:endParaRPr lang="zh-CN" altLang="en-US" strike="noStrike" noProof="1" dirty="0"/>
          </a:p>
        </p:txBody>
      </p:sp>
      <p:sp>
        <p:nvSpPr>
          <p:cNvPr id="6" name="灯片编号占位符 5"/>
          <p:cNvSpPr>
            <a:spLocks noGrp="1"/>
          </p:cNvSpPr>
          <p:nvPr>
            <p:ph type="sldNum" sz="quarter" idx="4"/>
            <p:custDataLst>
              <p:tags r:id="rId16"/>
            </p:custDataLst>
          </p:nvPr>
        </p:nvSpPr>
        <p:spPr>
          <a:xfrm>
            <a:off x="8877300" y="6315075"/>
            <a:ext cx="2700338" cy="315913"/>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90204" pitchFamily="34" charset="0"/>
                <a:ea typeface="微软雅黑" panose="020B0503020204020204" charset="-122"/>
              </a:defRPr>
            </a:lvl1pPr>
          </a:lstStyle>
          <a:p>
            <a:pPr fontAlgn="base"/>
            <a:fld id="{49AE70B2-8BF9-45C0-BB95-33D1B9D3A854}" type="slidenum">
              <a:rPr lang="zh-CN" altLang="en-US" sz="750" strike="noStrike" noProof="1" smtClean="0">
                <a:latin typeface="Arial" panose="020B0604020202090204" pitchFamily="34" charset="0"/>
                <a:ea typeface="微软雅黑" panose="020B0503020204020204" charset="-122"/>
                <a:cs typeface="+mn-cs"/>
              </a:rPr>
            </a:fld>
            <a:endParaRPr lang="zh-CN" altLang="en-US" strike="noStrike" noProof="1"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Arial" panose="020B060402020209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90204" pitchFamily="34" charset="0"/>
        <a:buChar char="●"/>
        <a:defRPr sz="1350" u="none" strike="noStrike" kern="1200" cap="none" spc="150" normalizeH="0" baseline="0">
          <a:solidFill>
            <a:schemeClr val="tx1">
              <a:lumMod val="65000"/>
              <a:lumOff val="35000"/>
            </a:schemeClr>
          </a:solidFill>
          <a:uFillTx/>
          <a:latin typeface="Arial" panose="020B0604020202090204" pitchFamily="34" charset="0"/>
          <a:ea typeface="微软雅黑" panose="020B0503020204020204" charset="-122"/>
          <a:cs typeface="+mn-cs"/>
        </a:defRPr>
      </a:lvl1pPr>
      <a:lvl2pPr marL="514350" indent="-171450" algn="l" defTabSz="685800" rtl="0" eaLnBrk="1" fontAlgn="auto" latinLnBrk="0" hangingPunct="1">
        <a:lnSpc>
          <a:spcPct val="120000"/>
        </a:lnSpc>
        <a:spcBef>
          <a:spcPts val="0"/>
        </a:spcBef>
        <a:spcAft>
          <a:spcPts val="600"/>
        </a:spcAft>
        <a:buFont typeface="Arial" panose="020B060402020209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Arial" panose="020B0604020202090204" pitchFamily="34" charset="0"/>
          <a:ea typeface="微软雅黑" panose="020B0503020204020204" charset="-122"/>
          <a:cs typeface="+mn-cs"/>
        </a:defRPr>
      </a:lvl2pPr>
      <a:lvl3pPr marL="857250" indent="-171450" algn="l" defTabSz="685800" rtl="0" eaLnBrk="1" fontAlgn="auto" latinLnBrk="0" hangingPunct="1">
        <a:lnSpc>
          <a:spcPct val="120000"/>
        </a:lnSpc>
        <a:spcBef>
          <a:spcPts val="0"/>
        </a:spcBef>
        <a:spcAft>
          <a:spcPts val="600"/>
        </a:spcAft>
        <a:buFont typeface="Arial" panose="020B0604020202090204" pitchFamily="34" charset="0"/>
        <a:buChar char="●"/>
        <a:defRPr sz="1200" u="none" strike="noStrike" kern="1200" cap="none" spc="150" normalizeH="0" baseline="0">
          <a:solidFill>
            <a:schemeClr val="tx1">
              <a:lumMod val="65000"/>
              <a:lumOff val="35000"/>
            </a:schemeClr>
          </a:solidFill>
          <a:uFillTx/>
          <a:latin typeface="Arial" panose="020B0604020202090204" pitchFamily="34" charset="0"/>
          <a:ea typeface="微软雅黑" panose="020B0503020204020204" charset="-122"/>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Arial" panose="020B0604020202090204" pitchFamily="34" charset="0"/>
          <a:ea typeface="微软雅黑" panose="020B0503020204020204" charset="-122"/>
          <a:cs typeface="+mn-cs"/>
        </a:defRPr>
      </a:lvl4pPr>
      <a:lvl5pPr marL="1543050" indent="-171450" algn="l" defTabSz="685800" rtl="0" eaLnBrk="1" fontAlgn="auto" latinLnBrk="0" hangingPunct="1">
        <a:lnSpc>
          <a:spcPct val="120000"/>
        </a:lnSpc>
        <a:spcBef>
          <a:spcPts val="0"/>
        </a:spcBef>
        <a:spcAft>
          <a:spcPts val="300"/>
        </a:spcAft>
        <a:buFont typeface="Arial" panose="020B0604020202090204" pitchFamily="34" charset="0"/>
        <a:buChar char="•"/>
        <a:defRPr sz="1050" u="none" strike="noStrike" kern="1200" cap="none" spc="150" normalizeH="0" baseline="0">
          <a:solidFill>
            <a:schemeClr val="tx1">
              <a:lumMod val="65000"/>
              <a:lumOff val="35000"/>
            </a:schemeClr>
          </a:solidFill>
          <a:uFillTx/>
          <a:latin typeface="Arial" panose="020B060402020209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050" name="标题占位符 1"/>
          <p:cNvSpPr>
            <a:spLocks noGrp="1"/>
          </p:cNvSpPr>
          <p:nvPr>
            <p:ph type="title"/>
            <p:custDataLst>
              <p:tags r:id="rId19"/>
            </p:custDataLst>
          </p:nvPr>
        </p:nvSpPr>
        <p:spPr>
          <a:xfrm>
            <a:off x="669925" y="442913"/>
            <a:ext cx="10852150" cy="442912"/>
          </a:xfrm>
          <a:prstGeom prst="rect">
            <a:avLst/>
          </a:prstGeom>
          <a:noFill/>
          <a:ln w="9525">
            <a:noFill/>
          </a:ln>
        </p:spPr>
        <p:txBody>
          <a:bodyPr vert="horz" wrap="square" lIns="90170" tIns="46990" rIns="90170" bIns="46990" anchor="ctr"/>
          <a:p>
            <a:pPr lvl="0"/>
            <a:r>
              <a:rPr lang="zh-CN" altLang="en-US" dirty="0"/>
              <a:t>单击此处编辑母版标题样式</a:t>
            </a:r>
            <a:endParaRPr lang="zh-CN" altLang="en-US" dirty="0"/>
          </a:p>
        </p:txBody>
      </p:sp>
      <p:sp>
        <p:nvSpPr>
          <p:cNvPr id="2051" name="文本占位符 2"/>
          <p:cNvSpPr>
            <a:spLocks noGrp="1"/>
          </p:cNvSpPr>
          <p:nvPr>
            <p:ph type="body"/>
            <p:custDataLst>
              <p:tags r:id="rId20"/>
            </p:custDataLst>
          </p:nvPr>
        </p:nvSpPr>
        <p:spPr>
          <a:xfrm>
            <a:off x="669925" y="962025"/>
            <a:ext cx="10852150" cy="5387975"/>
          </a:xfrm>
          <a:prstGeom prst="rect">
            <a:avLst/>
          </a:prstGeom>
          <a:noFill/>
          <a:ln w="9525">
            <a:noFill/>
          </a:ln>
        </p:spPr>
        <p:txBody>
          <a:bodyPr vert="horz" wrap="square" lIns="90170" tIns="46990" rIns="90170" bIns="46990" anchor="t"/>
          <a:p>
            <a:pPr lvl="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nvPr>
        </p:nvSpPr>
        <p:spPr>
          <a:xfrm>
            <a:off x="879475" y="6350000"/>
            <a:ext cx="2700338" cy="315913"/>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90204" pitchFamily="34" charset="0"/>
                <a:ea typeface="微软雅黑" panose="020B0503020204020204" charset="-122"/>
              </a:defRPr>
            </a:lvl1pPr>
          </a:lstStyle>
          <a:p>
            <a:pPr fontAlgn="base"/>
            <a:fld id="{760FBDFE-C587-4B4C-A407-44438C67B59E}" type="datetimeFigureOut">
              <a:rPr lang="zh-CN" altLang="en-US" strike="noStrike" noProof="1" smtClean="0">
                <a:latin typeface="Arial" panose="020B0604020202090204" pitchFamily="34" charset="0"/>
                <a:ea typeface="微软雅黑" panose="020B0503020204020204" charset="-122"/>
                <a:cs typeface="+mn-cs"/>
              </a:rPr>
            </a:fld>
            <a:endParaRPr lang="zh-CN" altLang="en-US" strike="noStrike" noProof="1"/>
          </a:p>
        </p:txBody>
      </p:sp>
      <p:sp>
        <p:nvSpPr>
          <p:cNvPr id="5" name="页脚占位符 4"/>
          <p:cNvSpPr>
            <a:spLocks noGrp="1"/>
          </p:cNvSpPr>
          <p:nvPr>
            <p:ph type="ftr" sz="quarter" idx="3"/>
          </p:nvPr>
        </p:nvSpPr>
        <p:spPr>
          <a:xfrm>
            <a:off x="4116388" y="6350000"/>
            <a:ext cx="3959225" cy="315913"/>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90204" pitchFamily="34" charset="0"/>
                <a:ea typeface="微软雅黑" panose="020B0503020204020204" charset="-122"/>
              </a:defRPr>
            </a:lvl1pPr>
          </a:lstStyle>
          <a:p>
            <a:pPr fontAlgn="base"/>
            <a:endParaRPr lang="zh-CN" altLang="en-US" strike="noStrike" noProof="1" dirty="0"/>
          </a:p>
        </p:txBody>
      </p:sp>
      <p:sp>
        <p:nvSpPr>
          <p:cNvPr id="6" name="灯片编号占位符 5"/>
          <p:cNvSpPr>
            <a:spLocks noGrp="1"/>
          </p:cNvSpPr>
          <p:nvPr>
            <p:ph type="sldNum" sz="quarter" idx="4"/>
          </p:nvPr>
        </p:nvSpPr>
        <p:spPr>
          <a:xfrm>
            <a:off x="8610600" y="6350000"/>
            <a:ext cx="2700338" cy="315913"/>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90204" pitchFamily="34" charset="0"/>
                <a:ea typeface="微软雅黑" panose="020B0503020204020204" charset="-122"/>
              </a:defRPr>
            </a:lvl1pPr>
          </a:lstStyle>
          <a:p>
            <a:pPr fontAlgn="base"/>
            <a:fld id="{49AE70B2-8BF9-45C0-BB95-33D1B9D3A854}" type="slidenum">
              <a:rPr lang="zh-CN" altLang="en-US" strike="noStrike" noProof="1" smtClean="0">
                <a:latin typeface="Arial" panose="020B0604020202090204" pitchFamily="34" charset="0"/>
                <a:ea typeface="微软雅黑" panose="020B0503020204020204" charset="-122"/>
                <a:cs typeface="+mn-cs"/>
              </a:rPr>
            </a:fld>
            <a:endParaRPr lang="zh-CN" altLang="en-US" strike="noStrike" noProof="1" dirty="0"/>
          </a:p>
        </p:txBody>
      </p:sp>
      <p:sp>
        <p:nvSpPr>
          <p:cNvPr id="7" name="KSO_TEMPLATE" hidden="1"/>
          <p:cNvSpPr/>
          <p:nvPr userDrawn="1">
            <p:custDataLst>
              <p:tags r:id="rId2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9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90204" pitchFamily="34" charset="0"/>
        <a:buChar char="•"/>
        <a:defRPr sz="1600" u="none" strike="noStrike" kern="1200" cap="none" spc="150" normalizeH="0" baseline="0">
          <a:solidFill>
            <a:schemeClr val="tx1"/>
          </a:solidFill>
          <a:uFillTx/>
          <a:latin typeface="Arial" panose="020B060402020209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sz="1600" u="none" strike="noStrike" kern="1200" cap="none" spc="150" normalizeH="0" baseline="0">
          <a:solidFill>
            <a:schemeClr val="tx1"/>
          </a:solidFill>
          <a:uFillTx/>
          <a:latin typeface="Arial" panose="020B060402020209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90204" pitchFamily="34" charset="0"/>
        <a:buChar char="•"/>
        <a:defRPr sz="1600" u="none" strike="noStrike" kern="1200" cap="none" spc="150" normalizeH="0" baseline="0">
          <a:solidFill>
            <a:schemeClr val="tx1"/>
          </a:solidFill>
          <a:uFillTx/>
          <a:latin typeface="Arial" panose="020B060402020209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90204" pitchFamily="34" charset="0"/>
        <a:buChar char="•"/>
        <a:defRPr sz="1600" u="none" strike="noStrike" kern="1200" cap="none" spc="150" normalizeH="0" baseline="0">
          <a:solidFill>
            <a:schemeClr val="tx1"/>
          </a:solidFill>
          <a:uFillTx/>
          <a:latin typeface="Arial" panose="020B060402020209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90204" pitchFamily="34" charset="0"/>
        <a:buChar char="•"/>
        <a:defRPr sz="1600" u="none" strike="noStrike" kern="1200" cap="none" spc="150" normalizeH="0" baseline="0">
          <a:solidFill>
            <a:schemeClr val="tx1"/>
          </a:solidFill>
          <a:uFillTx/>
          <a:latin typeface="Arial" panose="020B060402020209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71.xml"/><Relationship Id="rId1" Type="http://schemas.openxmlformats.org/officeDocument/2006/relationships/tags" Target="../tags/tag70.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8.xml"/><Relationship Id="rId2" Type="http://schemas.openxmlformats.org/officeDocument/2006/relationships/image" Target="../media/image7.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79.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80.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8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8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8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84.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8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86.xml"/><Relationship Id="rId1" Type="http://schemas.openxmlformats.org/officeDocument/2006/relationships/image" Target="../media/image8.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7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7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7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7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7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7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7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4" name="标题 3"/>
          <p:cNvSpPr/>
          <p:nvPr>
            <p:custDataLst>
              <p:tags r:id="rId1"/>
            </p:custDataLst>
          </p:nvPr>
        </p:nvSpPr>
        <p:spPr>
          <a:xfrm>
            <a:off x="1146175" y="1282700"/>
            <a:ext cx="10293350" cy="1979613"/>
          </a:xfrm>
          <a:prstGeom prst="rect">
            <a:avLst/>
          </a:prstGeom>
        </p:spPr>
        <p:txBody>
          <a:bodyPr vert="horz" wrap="square" lIns="0" tIns="0" rIns="0" bIns="0" rtlCol="0" anchor="b" anchorCtr="0"/>
          <a:lstStyle>
            <a:lvl1pPr marL="0" marR="0" lvl="0" algn="ctr" defTabSz="914400" rtl="0" eaLnBrk="1" fontAlgn="auto" latinLnBrk="0" hangingPunct="1">
              <a:lnSpc>
                <a:spcPct val="100000"/>
              </a:lnSpc>
              <a:spcBef>
                <a:spcPct val="0"/>
              </a:spcBef>
              <a:spcAft>
                <a:spcPts val="0"/>
              </a:spcAft>
              <a:buClrTx/>
              <a:buSzTx/>
              <a:buFontTx/>
              <a:buNone/>
              <a:defRPr kumimoji="0" lang="zh-CN" altLang="en-US" sz="6000" b="1" i="0" u="none" strike="noStrike" kern="1200" cap="none" spc="600" normalizeH="0" baseline="0" noProof="0" dirty="0">
                <a:ln>
                  <a:noFill/>
                </a:ln>
                <a:solidFill>
                  <a:schemeClr val="dk1">
                    <a:lumMod val="85000"/>
                    <a:lumOff val="15000"/>
                  </a:schemeClr>
                </a:solidFill>
                <a:effectLst/>
                <a:uLnTx/>
                <a:uFillTx/>
                <a:latin typeface="Arial" panose="020B0604020202090204" pitchFamily="34" charset="0"/>
                <a:ea typeface="汉仪旗黑-85S" pitchFamily="18" charset="-122"/>
                <a:cs typeface="+mj-cs"/>
                <a:sym typeface="Arial" panose="020B0604020202090204" pitchFamily="34" charset="0"/>
              </a:defRPr>
            </a:lvl1pPr>
          </a:lstStyle>
          <a:p>
            <a:pPr lvl="0" algn="l" fontAlgn="ctr">
              <a:lnSpc>
                <a:spcPct val="150000"/>
              </a:lnSpc>
              <a:spcBef>
                <a:spcPts val="0"/>
              </a:spcBef>
              <a:spcAft>
                <a:spcPts val="0"/>
              </a:spcAft>
              <a:buSzPct val="100000"/>
              <a:buFont typeface="Wingdings" panose="05000000000000000000" charset="0"/>
            </a:pPr>
            <a:r>
              <a:rPr sz="5400" strike="noStrike" noProof="1">
                <a:solidFill>
                  <a:schemeClr val="dk1">
                    <a:lumMod val="85000"/>
                    <a:lumOff val="15000"/>
                  </a:schemeClr>
                </a:solidFill>
                <a:latin typeface="+mj-ea"/>
                <a:ea typeface="+mj-ea"/>
                <a:cs typeface="+mj-ea"/>
              </a:rPr>
              <a:t>概括的</a:t>
            </a:r>
            <a:r>
              <a:rPr lang="en-US" altLang="zh-CN" sz="5400" strike="noStrike" noProof="1">
                <a:solidFill>
                  <a:schemeClr val="dk1">
                    <a:lumMod val="85000"/>
                    <a:lumOff val="15000"/>
                  </a:schemeClr>
                </a:solidFill>
                <a:latin typeface="+mj-ea"/>
                <a:ea typeface="+mj-ea"/>
                <a:cs typeface="+mj-ea"/>
              </a:rPr>
              <a:t>N</a:t>
            </a:r>
            <a:r>
              <a:rPr sz="5400" strike="noStrike" noProof="1">
                <a:solidFill>
                  <a:schemeClr val="dk1">
                    <a:lumMod val="85000"/>
                    <a:lumOff val="15000"/>
                  </a:schemeClr>
                </a:solidFill>
                <a:latin typeface="+mj-ea"/>
                <a:ea typeface="+mj-ea"/>
                <a:cs typeface="+mj-ea"/>
              </a:rPr>
              <a:t>种形式</a:t>
            </a:r>
            <a:endParaRPr sz="5400" strike="noStrike" noProof="1">
              <a:solidFill>
                <a:schemeClr val="dk1">
                  <a:lumMod val="85000"/>
                  <a:lumOff val="15000"/>
                </a:schemeClr>
              </a:solidFill>
              <a:latin typeface="+mj-ea"/>
              <a:ea typeface="+mj-ea"/>
              <a:cs typeface="+mj-ea"/>
            </a:endParaRPr>
          </a:p>
          <a:p>
            <a:pPr lvl="0" algn="r" fontAlgn="ctr">
              <a:lnSpc>
                <a:spcPct val="150000"/>
              </a:lnSpc>
              <a:spcBef>
                <a:spcPts val="0"/>
              </a:spcBef>
              <a:spcAft>
                <a:spcPts val="0"/>
              </a:spcAft>
              <a:buSzPct val="100000"/>
              <a:buFont typeface="Wingdings" panose="05000000000000000000" charset="0"/>
            </a:pPr>
            <a:r>
              <a:rPr sz="3200" b="0" strike="noStrike" noProof="1">
                <a:solidFill>
                  <a:srgbClr val="FF0000"/>
                </a:solidFill>
                <a:latin typeface="Lantinghei SC Extralight" panose="02000000000000000000" charset="-122"/>
                <a:ea typeface="Lantinghei SC Extralight" panose="02000000000000000000" charset="-122"/>
                <a:cs typeface="Lantinghei SC Extralight" panose="02000000000000000000" charset="-122"/>
              </a:rPr>
              <a:t>二模复习之类题辨析</a:t>
            </a:r>
            <a:endParaRPr sz="3200" b="0" strike="noStrike" noProof="1">
              <a:solidFill>
                <a:srgbClr val="FF0000"/>
              </a:solidFill>
              <a:latin typeface="Lantinghei SC Extralight" panose="02000000000000000000" charset="-122"/>
              <a:ea typeface="Lantinghei SC Extralight" panose="02000000000000000000" charset="-122"/>
              <a:cs typeface="Lantinghei SC Extralight" panose="02000000000000000000" charset="-122"/>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1" descr="https://kimi-img.moonshot.cn/pub/slides/slides_tmpl/image/25-10-09-19:28:49-d3jpos8s8jdo4os5e3sg.png"/>
          <p:cNvPicPr>
            <a:picLocks noChangeAspect="1"/>
          </p:cNvPicPr>
          <p:nvPr/>
        </p:nvPicPr>
        <p:blipFill>
          <a:blip r:embed="rId1"/>
          <a:stretch>
            <a:fillRect/>
          </a:stretch>
        </p:blipFill>
        <p:spPr>
          <a:xfrm flipH="1">
            <a:off x="752" y="5269003"/>
            <a:ext cx="12190495" cy="1598733"/>
          </a:xfrm>
          <a:prstGeom prst="rect">
            <a:avLst/>
          </a:prstGeom>
        </p:spPr>
      </p:pic>
      <p:grpSp>
        <p:nvGrpSpPr>
          <p:cNvPr id="12" name="组合 11"/>
          <p:cNvGrpSpPr/>
          <p:nvPr/>
        </p:nvGrpSpPr>
        <p:grpSpPr>
          <a:xfrm>
            <a:off x="119341" y="205510"/>
            <a:ext cx="4557972" cy="885249"/>
            <a:chOff x="827313" y="1042355"/>
            <a:chExt cx="4935311" cy="1062669"/>
          </a:xfrm>
        </p:grpSpPr>
        <p:pic>
          <p:nvPicPr>
            <p:cNvPr id="9" name="图片 8"/>
            <p:cNvPicPr>
              <a:picLocks noChangeAspect="1"/>
            </p:cNvPicPr>
            <p:nvPr/>
          </p:nvPicPr>
          <p:blipFill>
            <a:blip r:embed="rId2"/>
            <a:srcRect t="31323" b="26137"/>
            <a:stretch>
              <a:fillRect/>
            </a:stretch>
          </p:blipFill>
          <p:spPr>
            <a:xfrm>
              <a:off x="827313" y="1042355"/>
              <a:ext cx="4935311" cy="1062669"/>
            </a:xfrm>
            <a:prstGeom prst="rect">
              <a:avLst/>
            </a:prstGeom>
          </p:spPr>
        </p:pic>
        <p:sp>
          <p:nvSpPr>
            <p:cNvPr id="11" name="文本框 10"/>
            <p:cNvSpPr txBox="1"/>
            <p:nvPr/>
          </p:nvSpPr>
          <p:spPr>
            <a:xfrm>
              <a:off x="1295399" y="1268116"/>
              <a:ext cx="3985062" cy="589993"/>
            </a:xfrm>
            <a:prstGeom prst="rect">
              <a:avLst/>
            </a:prstGeom>
            <a:noFill/>
          </p:spPr>
          <p:txBody>
            <a:bodyPr wrap="square">
              <a:spAutoFit/>
            </a:bodyPr>
            <a:lstStyle/>
            <a:p>
              <a:r>
                <a:rPr lang="en-US" altLang="zh-CN" sz="2600">
                  <a:solidFill>
                    <a:srgbClr val="F0F0EE"/>
                  </a:solidFill>
                  <a:latin typeface="微软雅黑" panose="020B0503020204020204" charset="-122"/>
                  <a:ea typeface="微软雅黑" panose="020B0503020204020204" charset="-122"/>
                </a:rPr>
                <a:t>2020·</a:t>
              </a:r>
              <a:r>
                <a:rPr lang="zh-CN" altLang="en-US" sz="2600">
                  <a:solidFill>
                    <a:srgbClr val="F0F0EE"/>
                  </a:solidFill>
                  <a:latin typeface="微软雅黑" panose="020B0503020204020204" charset="-122"/>
                  <a:ea typeface="微软雅黑" panose="020B0503020204020204" charset="-122"/>
                </a:rPr>
                <a:t>全国</a:t>
              </a:r>
              <a:r>
                <a:rPr lang="en-US" altLang="en-US" sz="2600">
                  <a:solidFill>
                    <a:srgbClr val="F0F0EE"/>
                  </a:solidFill>
                  <a:latin typeface="微软雅黑" panose="020B0503020204020204" charset="-122"/>
                  <a:ea typeface="微软雅黑" panose="020B0503020204020204" charset="-122"/>
                </a:rPr>
                <a:t>Ⅰ</a:t>
              </a:r>
              <a:r>
                <a:rPr lang="zh-CN" altLang="en-US" sz="2600">
                  <a:solidFill>
                    <a:srgbClr val="F0F0EE"/>
                  </a:solidFill>
                  <a:latin typeface="微软雅黑" panose="020B0503020204020204" charset="-122"/>
                  <a:ea typeface="微软雅黑" panose="020B0503020204020204" charset="-122"/>
                </a:rPr>
                <a:t>卷</a:t>
              </a:r>
              <a:endParaRPr lang="zh-CN" altLang="en-US" sz="2600">
                <a:solidFill>
                  <a:srgbClr val="F0F0EE"/>
                </a:solidFill>
                <a:latin typeface="微软雅黑" panose="020B0503020204020204" charset="-122"/>
                <a:ea typeface="微软雅黑" panose="020B0503020204020204" charset="-122"/>
              </a:endParaRPr>
            </a:p>
          </p:txBody>
        </p:sp>
      </p:grpSp>
      <p:grpSp>
        <p:nvGrpSpPr>
          <p:cNvPr id="24" name="组合 23"/>
          <p:cNvGrpSpPr/>
          <p:nvPr/>
        </p:nvGrpSpPr>
        <p:grpSpPr>
          <a:xfrm>
            <a:off x="191095" y="1312373"/>
            <a:ext cx="11145599" cy="595426"/>
            <a:chOff x="2565400" y="635001"/>
            <a:chExt cx="8872756" cy="568378"/>
          </a:xfrm>
        </p:grpSpPr>
        <p:sp>
          <p:nvSpPr>
            <p:cNvPr id="25" name="矩形: 圆角 13"/>
            <p:cNvSpPr/>
            <p:nvPr/>
          </p:nvSpPr>
          <p:spPr>
            <a:xfrm>
              <a:off x="2565400" y="635001"/>
              <a:ext cx="8872756" cy="568378"/>
            </a:xfrm>
            <a:prstGeom prst="roundRect">
              <a:avLst/>
            </a:prstGeom>
            <a:solidFill>
              <a:srgbClr val="70AD47">
                <a:lumMod val="75000"/>
                <a:alpha val="21000"/>
              </a:srgbClr>
            </a:solidFill>
            <a:ln>
              <a:noFill/>
            </a:ln>
          </p:spPr>
          <p:style>
            <a:lnRef idx="2">
              <a:srgbClr val="4472C4">
                <a:shade val="15000"/>
              </a:srgbClr>
            </a:lnRef>
            <a:fillRef idx="1">
              <a:srgbClr val="4472C4"/>
            </a:fillRef>
            <a:effectRef idx="0">
              <a:srgbClr val="4472C4"/>
            </a:effectRef>
            <a:fontRef idx="minor">
              <a:sysClr val="window" lastClr="FFFFFF"/>
            </a:fontRef>
          </p:style>
          <p:txBody>
            <a:bodyPr rtlCol="0" anchor="ctr"/>
            <a:lstStyle/>
            <a:p>
              <a:pPr algn="ctr"/>
              <a:endParaRPr lang="zh-CN" altLang="en-US" sz="2600">
                <a:solidFill>
                  <a:sysClr val="window" lastClr="FFFFFF"/>
                </a:solidFill>
                <a:latin typeface="等线" panose="02010600030101010101" charset="-122"/>
                <a:ea typeface="等线" panose="02010600030101010101" charset="-122"/>
              </a:endParaRPr>
            </a:p>
          </p:txBody>
        </p:sp>
        <p:sp>
          <p:nvSpPr>
            <p:cNvPr id="26" name="文本框 25"/>
            <p:cNvSpPr txBox="1"/>
            <p:nvPr/>
          </p:nvSpPr>
          <p:spPr>
            <a:xfrm>
              <a:off x="2875821" y="678201"/>
              <a:ext cx="6940550" cy="469163"/>
            </a:xfrm>
            <a:prstGeom prst="rect">
              <a:avLst/>
            </a:prstGeom>
            <a:noFill/>
          </p:spPr>
          <p:txBody>
            <a:bodyPr wrap="square">
              <a:spAutoFit/>
            </a:bodyPr>
            <a:lstStyle/>
            <a:p>
              <a:pPr marL="342900" indent="-342900">
                <a:buFont typeface="Wingdings" panose="05000000000000000000" pitchFamily="2" charset="2"/>
                <a:buChar char="l"/>
              </a:pPr>
              <a:r>
                <a:rPr lang="zh-CN" altLang="en-US" sz="2600">
                  <a:latin typeface="微软雅黑" panose="020B0503020204020204" charset="-122"/>
                  <a:ea typeface="微软雅黑" panose="020B0503020204020204" charset="-122"/>
                </a:rPr>
                <a:t>阅读下面这首宋诗，完成各小题。</a:t>
              </a:r>
              <a:endParaRPr lang="zh-CN" altLang="en-US" sz="2600">
                <a:latin typeface="微软雅黑" panose="020B0503020204020204" charset="-122"/>
                <a:ea typeface="微软雅黑" panose="020B0503020204020204" charset="-122"/>
              </a:endParaRPr>
            </a:p>
          </p:txBody>
        </p:sp>
      </p:grpSp>
      <p:grpSp>
        <p:nvGrpSpPr>
          <p:cNvPr id="27" name="组合 26"/>
          <p:cNvGrpSpPr/>
          <p:nvPr/>
        </p:nvGrpSpPr>
        <p:grpSpPr>
          <a:xfrm>
            <a:off x="-456811" y="2186909"/>
            <a:ext cx="7241540" cy="3962245"/>
            <a:chOff x="-194642" y="2130251"/>
            <a:chExt cx="7242434" cy="3962734"/>
          </a:xfrm>
        </p:grpSpPr>
        <p:sp>
          <p:nvSpPr>
            <p:cNvPr id="28" name="文本框 27"/>
            <p:cNvSpPr txBox="1"/>
            <p:nvPr/>
          </p:nvSpPr>
          <p:spPr>
            <a:xfrm>
              <a:off x="-194642" y="2130251"/>
              <a:ext cx="7242434" cy="3185553"/>
            </a:xfrm>
            <a:prstGeom prst="rect">
              <a:avLst/>
            </a:prstGeom>
            <a:noFill/>
          </p:spPr>
          <p:txBody>
            <a:bodyPr wrap="square">
              <a:noAutofit/>
            </a:bodyPr>
            <a:lstStyle/>
            <a:p>
              <a:pPr algn="ctr">
                <a:lnSpc>
                  <a:spcPct val="150000"/>
                </a:lnSpc>
              </a:pPr>
              <a:r>
                <a:rPr lang="zh-CN" altLang="en-US" sz="2800" b="1">
                  <a:latin typeface="微软雅黑" panose="020B0503020204020204" charset="-122"/>
                  <a:ea typeface="微软雅黑" panose="020B0503020204020204" charset="-122"/>
                </a:rPr>
                <a:t>奉和</a:t>
              </a:r>
              <a:r>
                <a:rPr lang="zh-CN" altLang="en-US" sz="2800" b="1">
                  <a:solidFill>
                    <a:srgbClr val="FF0000"/>
                  </a:solidFill>
                  <a:latin typeface="微软雅黑" panose="020B0503020204020204" charset="-122"/>
                  <a:ea typeface="微软雅黑" panose="020B0503020204020204" charset="-122"/>
                </a:rPr>
                <a:t>袭美</a:t>
              </a:r>
              <a:r>
                <a:rPr lang="zh-CN" altLang="en-US" sz="2800" b="1">
                  <a:highlight>
                    <a:srgbClr val="FFFF00"/>
                  </a:highlight>
                  <a:latin typeface="微软雅黑" panose="020B0503020204020204" charset="-122"/>
                  <a:ea typeface="微软雅黑" panose="020B0503020204020204" charset="-122"/>
                </a:rPr>
                <a:t>抱疾</a:t>
              </a:r>
              <a:r>
                <a:rPr lang="zh-CN" altLang="en-US" sz="2800" b="1">
                  <a:latin typeface="微软雅黑" panose="020B0503020204020204" charset="-122"/>
                  <a:ea typeface="微软雅黑" panose="020B0503020204020204" charset="-122"/>
                </a:rPr>
                <a:t>杜门见寄次韵</a:t>
              </a:r>
              <a:r>
                <a:rPr lang="en-US" altLang="en-US" sz="2800" b="1">
                  <a:latin typeface="微软雅黑" panose="020B0503020204020204" charset="-122"/>
                  <a:ea typeface="微软雅黑" panose="020B0503020204020204" charset="-122"/>
                </a:rPr>
                <a:t>①</a:t>
              </a:r>
              <a:endParaRPr lang="en-US" altLang="en-US" sz="2800" b="1">
                <a:latin typeface="微软雅黑" panose="020B0503020204020204" charset="-122"/>
                <a:ea typeface="微软雅黑" panose="020B0503020204020204" charset="-122"/>
              </a:endParaRPr>
            </a:p>
            <a:p>
              <a:pPr algn="ctr">
                <a:lnSpc>
                  <a:spcPct val="150000"/>
                </a:lnSpc>
              </a:pPr>
              <a:r>
                <a:rPr lang="zh-CN" altLang="en-US" sz="2800" b="1">
                  <a:latin typeface="微软雅黑" panose="020B0503020204020204" charset="-122"/>
                  <a:ea typeface="微软雅黑" panose="020B0503020204020204" charset="-122"/>
                </a:rPr>
                <a:t>陆龟蒙</a:t>
              </a:r>
              <a:endParaRPr lang="zh-CN" altLang="en-US" sz="2800" b="1">
                <a:latin typeface="微软雅黑" panose="020B0503020204020204" charset="-122"/>
                <a:ea typeface="微软雅黑" panose="020B0503020204020204" charset="-122"/>
              </a:endParaRPr>
            </a:p>
            <a:p>
              <a:pPr algn="ctr">
                <a:lnSpc>
                  <a:spcPct val="150000"/>
                </a:lnSpc>
              </a:pPr>
              <a:r>
                <a:rPr lang="en-US" altLang="zh-CN" sz="2800" b="1">
                  <a:latin typeface="微软雅黑" panose="020B0503020204020204" charset="-122"/>
                  <a:ea typeface="微软雅黑" panose="020B0503020204020204" charset="-122"/>
                </a:rPr>
                <a:t>  </a:t>
              </a:r>
              <a:r>
                <a:rPr lang="zh-CN" altLang="en-US" sz="2800" b="1">
                  <a:solidFill>
                    <a:srgbClr val="FF0000"/>
                  </a:solidFill>
                  <a:latin typeface="微软雅黑" panose="020B0503020204020204" charset="-122"/>
                  <a:ea typeface="微软雅黑" panose="020B0503020204020204" charset="-122"/>
                </a:rPr>
                <a:t>虽</a:t>
              </a:r>
              <a:r>
                <a:rPr lang="zh-CN" altLang="en-US" sz="2800" b="1">
                  <a:solidFill>
                    <a:srgbClr val="FF0000"/>
                  </a:solidFill>
                  <a:highlight>
                    <a:srgbClr val="FFFF00"/>
                  </a:highlight>
                  <a:latin typeface="微软雅黑" panose="020B0503020204020204" charset="-122"/>
                  <a:ea typeface="微软雅黑" panose="020B0503020204020204" charset="-122"/>
                </a:rPr>
                <a:t>失</a:t>
              </a:r>
              <a:r>
                <a:rPr lang="zh-CN" altLang="en-US" sz="2800" b="1">
                  <a:solidFill>
                    <a:srgbClr val="FF0000"/>
                  </a:solidFill>
                  <a:latin typeface="微软雅黑" panose="020B0503020204020204" charset="-122"/>
                  <a:ea typeface="微软雅黑" panose="020B0503020204020204" charset="-122"/>
                </a:rPr>
                <a:t>春城醉上</a:t>
              </a:r>
              <a:r>
                <a:rPr lang="zh-CN" altLang="en-US" sz="2800" b="1">
                  <a:solidFill>
                    <a:srgbClr val="FF0000"/>
                  </a:solidFill>
                  <a:highlight>
                    <a:srgbClr val="FFFF00"/>
                  </a:highlight>
                  <a:latin typeface="微软雅黑" panose="020B0503020204020204" charset="-122"/>
                  <a:ea typeface="微软雅黑" panose="020B0503020204020204" charset="-122"/>
                </a:rPr>
                <a:t>期</a:t>
              </a:r>
              <a:r>
                <a:rPr lang="zh-CN" altLang="en-US" sz="2800" b="1">
                  <a:solidFill>
                    <a:srgbClr val="FF0000"/>
                  </a:solidFill>
                  <a:latin typeface="微软雅黑" panose="020B0503020204020204" charset="-122"/>
                  <a:ea typeface="微软雅黑" panose="020B0503020204020204" charset="-122"/>
                </a:rPr>
                <a:t>，</a:t>
              </a:r>
              <a:r>
                <a:rPr lang="zh-CN" altLang="en-US" sz="2800" b="1">
                  <a:solidFill>
                    <a:schemeClr val="tx1"/>
                  </a:solidFill>
                  <a:latin typeface="微软雅黑" panose="020B0503020204020204" charset="-122"/>
                  <a:ea typeface="微软雅黑" panose="020B0503020204020204" charset="-122"/>
                </a:rPr>
                <a:t>下帷裁遍未裁诗</a:t>
              </a:r>
              <a:r>
                <a:rPr lang="en-US" altLang="en-US" sz="2800" b="1">
                  <a:latin typeface="微软雅黑" panose="020B0503020204020204" charset="-122"/>
                  <a:ea typeface="微软雅黑" panose="020B0503020204020204" charset="-122"/>
                </a:rPr>
                <a:t>②</a:t>
              </a:r>
              <a:r>
                <a:rPr lang="zh-CN" altLang="en-US" sz="2800" b="1">
                  <a:latin typeface="微软雅黑" panose="020B0503020204020204" charset="-122"/>
                  <a:ea typeface="微软雅黑" panose="020B0503020204020204" charset="-122"/>
                </a:rPr>
                <a:t>。</a:t>
              </a:r>
              <a:endParaRPr lang="zh-CN" altLang="en-US" sz="2800" b="1">
                <a:latin typeface="微软雅黑" panose="020B0503020204020204" charset="-122"/>
                <a:ea typeface="微软雅黑" panose="020B0503020204020204" charset="-122"/>
              </a:endParaRPr>
            </a:p>
            <a:p>
              <a:pPr algn="ctr">
                <a:lnSpc>
                  <a:spcPct val="150000"/>
                </a:lnSpc>
              </a:pPr>
              <a:r>
                <a:rPr lang="en-US" altLang="zh-CN" sz="2800" b="1">
                  <a:latin typeface="微软雅黑" panose="020B0503020204020204" charset="-122"/>
                  <a:ea typeface="微软雅黑" panose="020B0503020204020204" charset="-122"/>
                </a:rPr>
                <a:t>     </a:t>
              </a:r>
              <a:r>
                <a:rPr lang="zh-CN" altLang="en-US" sz="2800" b="1">
                  <a:latin typeface="微软雅黑" panose="020B0503020204020204" charset="-122"/>
                  <a:ea typeface="微软雅黑" panose="020B0503020204020204" charset="-122"/>
                </a:rPr>
                <a:t>因吟郢岸</a:t>
              </a:r>
              <a:r>
                <a:rPr lang="zh-CN" altLang="en-US" sz="2800" b="1">
                  <a:highlight>
                    <a:srgbClr val="FFFF00"/>
                  </a:highlight>
                  <a:latin typeface="微软雅黑" panose="020B0503020204020204" charset="-122"/>
                  <a:ea typeface="微软雅黑" panose="020B0503020204020204" charset="-122"/>
                </a:rPr>
                <a:t>百亩蕙</a:t>
              </a:r>
              <a:r>
                <a:rPr lang="en-US" altLang="en-US" sz="2800" b="1">
                  <a:latin typeface="微软雅黑" panose="020B0503020204020204" charset="-122"/>
                  <a:ea typeface="微软雅黑" panose="020B0503020204020204" charset="-122"/>
                </a:rPr>
                <a:t>③</a:t>
              </a:r>
              <a:r>
                <a:rPr lang="zh-CN" altLang="en-US" sz="2800" b="1">
                  <a:latin typeface="微软雅黑" panose="020B0503020204020204" charset="-122"/>
                  <a:ea typeface="微软雅黑" panose="020B0503020204020204" charset="-122"/>
                </a:rPr>
                <a:t>，</a:t>
              </a:r>
              <a:r>
                <a:rPr lang="zh-CN" altLang="en-US" sz="2800" b="1">
                  <a:highlight>
                    <a:srgbClr val="FFFF00"/>
                  </a:highlight>
                  <a:latin typeface="微软雅黑" panose="020B0503020204020204" charset="-122"/>
                  <a:ea typeface="微软雅黑" panose="020B0503020204020204" charset="-122"/>
                </a:rPr>
                <a:t>欲采</a:t>
              </a:r>
              <a:r>
                <a:rPr lang="zh-CN" altLang="en-US" sz="2800" b="1">
                  <a:latin typeface="微软雅黑" panose="020B0503020204020204" charset="-122"/>
                  <a:ea typeface="微软雅黑" panose="020B0503020204020204" charset="-122"/>
                </a:rPr>
                <a:t>商崖</a:t>
              </a:r>
              <a:r>
                <a:rPr lang="zh-CN" altLang="en-US" sz="2800" b="1">
                  <a:highlight>
                    <a:srgbClr val="FFFF00"/>
                  </a:highlight>
                  <a:latin typeface="微软雅黑" panose="020B0503020204020204" charset="-122"/>
                  <a:ea typeface="微软雅黑" panose="020B0503020204020204" charset="-122"/>
                </a:rPr>
                <a:t>三秀芝</a:t>
              </a:r>
              <a:r>
                <a:rPr lang="en-US" altLang="en-US" sz="2800" b="1">
                  <a:latin typeface="微软雅黑" panose="020B0503020204020204" charset="-122"/>
                  <a:ea typeface="微软雅黑" panose="020B0503020204020204" charset="-122"/>
                </a:rPr>
                <a:t>④</a:t>
              </a:r>
              <a:r>
                <a:rPr lang="zh-CN" altLang="en-US" sz="2800" b="1">
                  <a:latin typeface="微软雅黑" panose="020B0503020204020204" charset="-122"/>
                  <a:ea typeface="微软雅黑" panose="020B0503020204020204" charset="-122"/>
                </a:rPr>
                <a:t>。</a:t>
              </a:r>
              <a:endParaRPr lang="zh-CN" altLang="en-US" sz="2800" b="1">
                <a:latin typeface="微软雅黑" panose="020B0503020204020204" charset="-122"/>
                <a:ea typeface="微软雅黑" panose="020B0503020204020204" charset="-122"/>
              </a:endParaRPr>
            </a:p>
            <a:p>
              <a:pPr algn="ctr">
                <a:lnSpc>
                  <a:spcPct val="150000"/>
                </a:lnSpc>
              </a:pPr>
              <a:r>
                <a:rPr lang="zh-CN" altLang="en-US" sz="2800" b="1">
                  <a:latin typeface="微软雅黑" panose="020B0503020204020204" charset="-122"/>
                  <a:ea typeface="微软雅黑" panose="020B0503020204020204" charset="-122"/>
                </a:rPr>
                <a:t>栖野</a:t>
              </a:r>
              <a:r>
                <a:rPr lang="zh-CN" altLang="en-US" sz="2800" b="1">
                  <a:highlight>
                    <a:srgbClr val="FFFF00"/>
                  </a:highlight>
                  <a:latin typeface="微软雅黑" panose="020B0503020204020204" charset="-122"/>
                  <a:ea typeface="微软雅黑" panose="020B0503020204020204" charset="-122"/>
                </a:rPr>
                <a:t>鹤笼宽</a:t>
              </a:r>
              <a:r>
                <a:rPr lang="zh-CN" altLang="en-US" sz="2800" b="1">
                  <a:latin typeface="微软雅黑" panose="020B0503020204020204" charset="-122"/>
                  <a:ea typeface="微软雅黑" panose="020B0503020204020204" charset="-122"/>
                </a:rPr>
                <a:t>使织，</a:t>
              </a:r>
              <a:r>
                <a:rPr lang="zh-CN" altLang="en-US" sz="2800" b="1">
                  <a:highlight>
                    <a:srgbClr val="FFFF00"/>
                  </a:highlight>
                  <a:latin typeface="微软雅黑" panose="020B0503020204020204" charset="-122"/>
                  <a:ea typeface="微软雅黑" panose="020B0503020204020204" charset="-122"/>
                </a:rPr>
                <a:t>施山僧饭</a:t>
              </a:r>
              <a:r>
                <a:rPr lang="zh-CN" altLang="en-US" sz="2800" b="1">
                  <a:latin typeface="微软雅黑" panose="020B0503020204020204" charset="-122"/>
                  <a:ea typeface="微软雅黑" panose="020B0503020204020204" charset="-122"/>
                </a:rPr>
                <a:t>别教炊。</a:t>
              </a:r>
              <a:endParaRPr lang="zh-CN" altLang="en-US" sz="2800" b="1">
                <a:latin typeface="微软雅黑" panose="020B0503020204020204" charset="-122"/>
                <a:ea typeface="微软雅黑" panose="020B0503020204020204" charset="-122"/>
              </a:endParaRPr>
            </a:p>
            <a:p>
              <a:pPr algn="ctr">
                <a:lnSpc>
                  <a:spcPct val="150000"/>
                </a:lnSpc>
              </a:pPr>
              <a:r>
                <a:rPr lang="en-US" altLang="zh-CN" sz="2800" b="1">
                  <a:latin typeface="微软雅黑" panose="020B0503020204020204" charset="-122"/>
                  <a:ea typeface="微软雅黑" panose="020B0503020204020204" charset="-122"/>
                </a:rPr>
                <a:t>   </a:t>
              </a:r>
              <a:r>
                <a:rPr lang="zh-CN" altLang="en-US" sz="2800" b="1">
                  <a:solidFill>
                    <a:srgbClr val="FF0000"/>
                  </a:solidFill>
                  <a:highlight>
                    <a:srgbClr val="FFFF00"/>
                  </a:highlight>
                  <a:latin typeface="微软雅黑" panose="020B0503020204020204" charset="-122"/>
                  <a:ea typeface="微软雅黑" panose="020B0503020204020204" charset="-122"/>
                </a:rPr>
                <a:t>但医沈约重瞳健</a:t>
              </a:r>
              <a:r>
                <a:rPr lang="en-US" altLang="en-US" sz="2800" b="1">
                  <a:solidFill>
                    <a:srgbClr val="FF0000"/>
                  </a:solidFill>
                  <a:latin typeface="微软雅黑" panose="020B0503020204020204" charset="-122"/>
                  <a:ea typeface="微软雅黑" panose="020B0503020204020204" charset="-122"/>
                </a:rPr>
                <a:t>⑤</a:t>
              </a:r>
              <a:r>
                <a:rPr lang="zh-CN" altLang="en-US" sz="2800" b="1">
                  <a:solidFill>
                    <a:srgbClr val="FF0000"/>
                  </a:solidFill>
                  <a:latin typeface="微软雅黑" panose="020B0503020204020204" charset="-122"/>
                  <a:ea typeface="微软雅黑" panose="020B0503020204020204" charset="-122"/>
                </a:rPr>
                <a:t>，不怕江花不满枝</a:t>
              </a:r>
              <a:r>
                <a:rPr lang="zh-CN" altLang="en-US" sz="2800" b="1">
                  <a:latin typeface="微软雅黑" panose="020B0503020204020204" charset="-122"/>
                  <a:ea typeface="微软雅黑" panose="020B0503020204020204" charset="-122"/>
                </a:rPr>
                <a:t>。</a:t>
              </a:r>
              <a:endParaRPr lang="zh-CN" altLang="en-US" sz="2800" b="1">
                <a:latin typeface="微软雅黑" panose="020B0503020204020204" charset="-122"/>
                <a:ea typeface="微软雅黑" panose="020B0503020204020204" charset="-122"/>
              </a:endParaRPr>
            </a:p>
          </p:txBody>
        </p:sp>
        <p:cxnSp>
          <p:nvCxnSpPr>
            <p:cNvPr id="29" name="直接连接符 28"/>
            <p:cNvCxnSpPr/>
            <p:nvPr/>
          </p:nvCxnSpPr>
          <p:spPr>
            <a:xfrm flipH="1">
              <a:off x="6865257" y="2562723"/>
              <a:ext cx="0" cy="3530262"/>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0" name="文本框 29"/>
          <p:cNvSpPr txBox="1"/>
          <p:nvPr/>
        </p:nvSpPr>
        <p:spPr>
          <a:xfrm>
            <a:off x="6671945" y="2931795"/>
            <a:ext cx="5324475" cy="3855085"/>
          </a:xfrm>
          <a:prstGeom prst="rect">
            <a:avLst/>
          </a:prstGeom>
          <a:noFill/>
        </p:spPr>
        <p:txBody>
          <a:bodyPr wrap="square">
            <a:noAutofit/>
          </a:bodyPr>
          <a:lstStyle/>
          <a:p>
            <a:pPr indent="0" algn="l" fontAlgn="auto">
              <a:lnSpc>
                <a:spcPct val="100000"/>
              </a:lnSpc>
            </a:pPr>
            <a:r>
              <a:rPr lang="zh-CN" altLang="en-US" sz="2400" b="1" dirty="0">
                <a:solidFill>
                  <a:srgbClr val="FF0000">
                    <a:alpha val="100000"/>
                  </a:srgbClr>
                </a:solidFill>
                <a:highlight>
                  <a:srgbClr val="FFFF00"/>
                </a:highlight>
                <a:latin typeface="微软雅黑" panose="020B0503020204020204" charset="-122"/>
                <a:ea typeface="微软雅黑" panose="020B0503020204020204" charset="-122"/>
                <a:cs typeface="微软雅黑" panose="020B0503020204020204" charset="-122"/>
                <a:sym typeface="+mn-ea"/>
              </a:rPr>
              <a:t>答案　</a:t>
            </a:r>
            <a:endParaRPr lang="zh-CN" altLang="en-US" sz="2400" b="1" dirty="0">
              <a:solidFill>
                <a:srgbClr val="FF0000">
                  <a:alpha val="100000"/>
                </a:srgbClr>
              </a:solidFill>
              <a:highlight>
                <a:srgbClr val="FFFF00"/>
              </a:highlight>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00000"/>
              </a:lnSpc>
            </a:pPr>
            <a:r>
              <a:rPr lang="zh-CN" altLang="en-US" sz="2400" b="1" dirty="0">
                <a:solidFill>
                  <a:srgbClr val="FF0000">
                    <a:alpha val="100000"/>
                  </a:srgbClr>
                </a:solidFill>
                <a:highlight>
                  <a:srgbClr val="FFFF00"/>
                </a:highlight>
                <a:latin typeface="微软雅黑" panose="020B0503020204020204" charset="-122"/>
                <a:ea typeface="微软雅黑" panose="020B0503020204020204" charset="-122"/>
                <a:cs typeface="微软雅黑" panose="020B0503020204020204" charset="-122"/>
                <a:sym typeface="+mn-ea"/>
              </a:rPr>
              <a:t>①表达了不能与友人相聚，一起赋诗饮酒、饱览春色的遗憾；</a:t>
            </a:r>
            <a:endParaRPr lang="zh-CN" altLang="en-US" sz="2400" b="1" i="0" dirty="0">
              <a:solidFill>
                <a:srgbClr val="FF0000">
                  <a:alpha val="100000"/>
                </a:srgbClr>
              </a:solidFill>
              <a:highlight>
                <a:srgbClr val="FFFF00"/>
              </a:highlight>
              <a:latin typeface="微软雅黑" panose="020B0503020204020204" charset="-122"/>
              <a:ea typeface="微软雅黑" panose="020B0503020204020204" charset="-122"/>
              <a:cs typeface="微软雅黑" panose="020B0503020204020204" charset="-122"/>
            </a:endParaRPr>
          </a:p>
          <a:p>
            <a:pPr indent="0" algn="l" fontAlgn="auto">
              <a:lnSpc>
                <a:spcPct val="100000"/>
              </a:lnSpc>
            </a:pPr>
            <a:r>
              <a:rPr lang="zh-CN" altLang="en-US" sz="2400" b="1" dirty="0">
                <a:solidFill>
                  <a:srgbClr val="FF0000">
                    <a:alpha val="100000"/>
                  </a:srgbClr>
                </a:solidFill>
                <a:highlight>
                  <a:srgbClr val="FFFF00"/>
                </a:highlight>
                <a:latin typeface="微软雅黑" panose="020B0503020204020204" charset="-122"/>
                <a:ea typeface="微软雅黑" panose="020B0503020204020204" charset="-122"/>
                <a:cs typeface="微软雅黑" panose="020B0503020204020204" charset="-122"/>
                <a:sym typeface="+mn-ea"/>
              </a:rPr>
              <a:t>②宽慰友人，表达对友人能够战胜病患的信心和对以后美好生活的展望。</a:t>
            </a:r>
            <a:endParaRPr lang="zh-CN" altLang="en-US" sz="2400" b="1" i="0" dirty="0">
              <a:solidFill>
                <a:srgbClr val="FF0000">
                  <a:alpha val="100000"/>
                </a:srgbClr>
              </a:solidFill>
              <a:highlight>
                <a:srgbClr val="FFFF00"/>
              </a:highlight>
              <a:latin typeface="微软雅黑" panose="020B0503020204020204" charset="-122"/>
              <a:ea typeface="微软雅黑" panose="020B0503020204020204" charset="-122"/>
              <a:cs typeface="微软雅黑" panose="020B0503020204020204" charset="-122"/>
            </a:endParaRPr>
          </a:p>
          <a:p>
            <a:pPr indent="0" algn="l" fontAlgn="auto">
              <a:lnSpc>
                <a:spcPct val="100000"/>
              </a:lnSpc>
            </a:pPr>
            <a:r>
              <a:rPr lang="zh-CN" altLang="en-US" sz="2400" b="1" dirty="0">
                <a:solidFill>
                  <a:srgbClr val="FF0000">
                    <a:alpha val="100000"/>
                  </a:srgbClr>
                </a:solidFill>
                <a:highlight>
                  <a:srgbClr val="FFFF00"/>
                </a:highlight>
                <a:latin typeface="微软雅黑" panose="020B0503020204020204" charset="-122"/>
                <a:ea typeface="微软雅黑" panose="020B0503020204020204" charset="-122"/>
                <a:cs typeface="微软雅黑" panose="020B0503020204020204" charset="-122"/>
                <a:sym typeface="+mn-ea"/>
              </a:rPr>
              <a:t>③“郢岸”“商崖”</a:t>
            </a:r>
            <a:r>
              <a:rPr lang="zh-CN" altLang="en-US" sz="2400" b="1" dirty="0">
                <a:solidFill>
                  <a:srgbClr val="FF0000">
                    <a:alpha val="100000"/>
                  </a:srgbClr>
                </a:solidFill>
                <a:highlight>
                  <a:srgbClr val="FFFF00"/>
                </a:highlight>
                <a:latin typeface="微软雅黑" panose="020B0503020204020204" charset="-122"/>
                <a:ea typeface="微软雅黑" panose="020B0503020204020204" charset="-122"/>
                <a:cs typeface="微软雅黑" panose="020B0503020204020204" charset="-122"/>
                <a:sym typeface="+mn-ea"/>
              </a:rPr>
              <a:t>之典</a:t>
            </a:r>
            <a:r>
              <a:rPr lang="zh-CN" altLang="en-US" sz="2400" b="1" dirty="0">
                <a:solidFill>
                  <a:srgbClr val="FF0000">
                    <a:alpha val="100000"/>
                  </a:srgbClr>
                </a:solidFill>
                <a:highlight>
                  <a:srgbClr val="FFFF00"/>
                </a:highlight>
                <a:latin typeface="微软雅黑" panose="020B0503020204020204" charset="-122"/>
                <a:ea typeface="微软雅黑" panose="020B0503020204020204" charset="-122"/>
                <a:cs typeface="微软雅黑" panose="020B0503020204020204" charset="-122"/>
                <a:sym typeface="+mn-ea"/>
              </a:rPr>
              <a:t>，表达了诗人尽心尽力培育人才的愿望；</a:t>
            </a:r>
            <a:endParaRPr lang="zh-CN" altLang="en-US" sz="2400" b="1" i="0" dirty="0">
              <a:solidFill>
                <a:srgbClr val="FF0000">
                  <a:alpha val="100000"/>
                </a:srgbClr>
              </a:solidFill>
              <a:highlight>
                <a:srgbClr val="FFFF00"/>
              </a:highlight>
              <a:latin typeface="微软雅黑" panose="020B0503020204020204" charset="-122"/>
              <a:ea typeface="微软雅黑" panose="020B0503020204020204" charset="-122"/>
              <a:cs typeface="微软雅黑" panose="020B0503020204020204" charset="-122"/>
            </a:endParaRPr>
          </a:p>
          <a:p>
            <a:pPr indent="0" algn="l" fontAlgn="auto">
              <a:lnSpc>
                <a:spcPct val="100000"/>
              </a:lnSpc>
            </a:pPr>
            <a:r>
              <a:rPr lang="zh-CN" altLang="en-US" sz="2400" b="1" dirty="0">
                <a:solidFill>
                  <a:srgbClr val="FF0000">
                    <a:alpha val="100000"/>
                  </a:srgbClr>
                </a:solidFill>
                <a:highlight>
                  <a:srgbClr val="FFFF00"/>
                </a:highlight>
                <a:latin typeface="微软雅黑" panose="020B0503020204020204" charset="-122"/>
                <a:ea typeface="微软雅黑" panose="020B0503020204020204" charset="-122"/>
                <a:cs typeface="微软雅黑" panose="020B0503020204020204" charset="-122"/>
                <a:sym typeface="+mn-ea"/>
              </a:rPr>
              <a:t>④“鹤笼”“僧饭”之喻，表达了诗人甘于清贫隐逸生活的情怀；</a:t>
            </a:r>
            <a:endParaRPr lang="zh-CN" altLang="en-US" sz="2400" b="1" i="0" dirty="0">
              <a:solidFill>
                <a:srgbClr val="FF0000">
                  <a:alpha val="100000"/>
                </a:srgbClr>
              </a:solidFill>
              <a:highlight>
                <a:srgbClr val="FFFF00"/>
              </a:highlight>
              <a:latin typeface="微软雅黑" panose="020B0503020204020204" charset="-122"/>
              <a:ea typeface="微软雅黑" panose="020B0503020204020204" charset="-122"/>
              <a:cs typeface="微软雅黑" panose="020B0503020204020204" charset="-122"/>
            </a:endParaRPr>
          </a:p>
          <a:p>
            <a:pPr indent="0" fontAlgn="auto">
              <a:lnSpc>
                <a:spcPct val="100000"/>
              </a:lnSpc>
            </a:pPr>
            <a:endParaRPr lang="zh-CN" altLang="en-US" sz="2400">
              <a:solidFill>
                <a:srgbClr val="FF0000"/>
              </a:solidFill>
              <a:highlight>
                <a:srgbClr val="FFFF00"/>
              </a:highlight>
              <a:latin typeface="微软雅黑" panose="020B0503020204020204" charset="-122"/>
              <a:ea typeface="微软雅黑" panose="020B0503020204020204" charset="-122"/>
            </a:endParaRPr>
          </a:p>
          <a:p>
            <a:pPr indent="0" fontAlgn="auto">
              <a:lnSpc>
                <a:spcPct val="100000"/>
              </a:lnSpc>
            </a:pPr>
            <a:endParaRPr lang="zh-CN" altLang="en-US" sz="2400">
              <a:solidFill>
                <a:srgbClr val="FF0000"/>
              </a:solidFill>
              <a:highlight>
                <a:srgbClr val="FFFF00"/>
              </a:highlight>
              <a:latin typeface="微软雅黑" panose="020B0503020204020204" charset="-122"/>
              <a:ea typeface="微软雅黑" panose="020B0503020204020204" charset="-122"/>
            </a:endParaRPr>
          </a:p>
        </p:txBody>
      </p:sp>
      <p:sp>
        <p:nvSpPr>
          <p:cNvPr id="2" name="文本框 1"/>
          <p:cNvSpPr txBox="1"/>
          <p:nvPr/>
        </p:nvSpPr>
        <p:spPr>
          <a:xfrm>
            <a:off x="5951574" y="1988980"/>
            <a:ext cx="6095248" cy="732155"/>
          </a:xfrm>
          <a:prstGeom prst="rect">
            <a:avLst/>
          </a:prstGeom>
          <a:noFill/>
        </p:spPr>
        <p:txBody>
          <a:bodyPr wrap="square" rtlCol="0" anchor="t">
            <a:spAutoFit/>
          </a:bodyPr>
          <a:p>
            <a:pPr algn="l">
              <a:lnSpc>
                <a:spcPts val="5000"/>
              </a:lnSpc>
            </a:pPr>
            <a:r>
              <a:rPr lang="en-US" altLang="zh-CN" sz="2800">
                <a:latin typeface="微软雅黑" panose="020B0503020204020204" charset="-122"/>
                <a:ea typeface="微软雅黑" panose="020B0503020204020204" charset="-122"/>
                <a:sym typeface="+mn-ea"/>
              </a:rPr>
              <a:t>2.</a:t>
            </a:r>
            <a:r>
              <a:rPr lang="zh-CN" altLang="en-US" sz="2800">
                <a:latin typeface="微软雅黑" panose="020B0503020204020204" charset="-122"/>
                <a:ea typeface="微软雅黑" panose="020B0503020204020204" charset="-122"/>
                <a:sym typeface="+mn-ea"/>
              </a:rPr>
              <a:t>请简要概括本诗所表达的思想感情。</a:t>
            </a:r>
            <a:endParaRPr lang="zh-CN" altLang="en-US" sz="2800">
              <a:latin typeface="微软雅黑" panose="020B0503020204020204" charset="-122"/>
              <a:ea typeface="微软雅黑" panose="020B0503020204020204" charset="-122"/>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blinds(horizontal)">
                                      <p:cBhvr>
                                        <p:cTn id="21" dur="500"/>
                                        <p:tgtEl>
                                          <p:spTgt spid="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zh-CN" altLang="en-US"/>
              <a:t>小结</a:t>
            </a:r>
            <a:r>
              <a:rPr lang="en-US" altLang="zh-CN"/>
              <a:t>1</a:t>
            </a:r>
            <a:r>
              <a:rPr lang="zh-CN" altLang="en-US"/>
              <a:t>：</a:t>
            </a:r>
            <a:endParaRPr lang="zh-CN" altLang="en-US"/>
          </a:p>
        </p:txBody>
      </p:sp>
      <p:sp>
        <p:nvSpPr>
          <p:cNvPr id="6" name="内容占位符 5"/>
          <p:cNvSpPr>
            <a:spLocks noGrp="1"/>
          </p:cNvSpPr>
          <p:nvPr>
            <p:ph sz="quarter" idx="14"/>
          </p:nvPr>
        </p:nvSpPr>
        <p:spPr>
          <a:xfrm>
            <a:off x="4875530" y="770255"/>
            <a:ext cx="7316470" cy="5365750"/>
          </a:xfrm>
        </p:spPr>
        <p:txBody>
          <a:bodyPr/>
          <a:p>
            <a:pPr marL="0" indent="0">
              <a:buNone/>
            </a:pPr>
            <a:r>
              <a:rPr lang="zh-CN" altLang="en-US" sz="2800"/>
              <a:t>概括的原则</a:t>
            </a:r>
            <a:r>
              <a:rPr lang="en-US" altLang="zh-CN" sz="2800"/>
              <a:t>：</a:t>
            </a:r>
            <a:endParaRPr lang="en-US" altLang="zh-CN" sz="2800"/>
          </a:p>
          <a:p>
            <a:pPr marL="0" indent="0">
              <a:buNone/>
            </a:pPr>
            <a:r>
              <a:rPr lang="en-US" altLang="zh-CN" sz="2800"/>
              <a:t>      </a:t>
            </a:r>
            <a:r>
              <a:rPr lang="zh-CN" altLang="en-US" sz="2800"/>
              <a:t>语意的一致性</a:t>
            </a:r>
            <a:r>
              <a:rPr lang="en-US" altLang="zh-CN" sz="2800"/>
              <a:t>（</a:t>
            </a:r>
            <a:r>
              <a:rPr lang="zh-CN" altLang="en-US" sz="2800"/>
              <a:t>完整</a:t>
            </a:r>
            <a:r>
              <a:rPr lang="en-US" altLang="zh-CN" sz="2800"/>
              <a:t>、</a:t>
            </a:r>
            <a:r>
              <a:rPr lang="zh-CN" altLang="en-US" sz="2800"/>
              <a:t>准确</a:t>
            </a:r>
            <a:r>
              <a:rPr lang="en-US" altLang="zh-CN" sz="2800"/>
              <a:t>）</a:t>
            </a:r>
            <a:endParaRPr lang="en-US" altLang="zh-CN" sz="2800"/>
          </a:p>
          <a:p>
            <a:pPr marL="0" indent="0">
              <a:buNone/>
            </a:pPr>
            <a:r>
              <a:rPr lang="en-US" altLang="zh-CN" sz="2800"/>
              <a:t>                         </a:t>
            </a:r>
            <a:endParaRPr lang="en-US" altLang="zh-CN" sz="2800"/>
          </a:p>
          <a:p>
            <a:pPr marL="0" indent="0">
              <a:buNone/>
            </a:pPr>
            <a:r>
              <a:rPr lang="zh-CN" altLang="en-US" sz="2800">
                <a:sym typeface="+mn-ea"/>
              </a:rPr>
              <a:t>概念的一致</a:t>
            </a:r>
            <a:r>
              <a:rPr lang="en-US" altLang="zh-CN" sz="2800">
                <a:sym typeface="+mn-ea"/>
              </a:rPr>
              <a:t>    </a:t>
            </a:r>
            <a:r>
              <a:rPr lang="zh-CN" altLang="en-US" sz="2800">
                <a:sym typeface="+mn-ea"/>
              </a:rPr>
              <a:t>同一律</a:t>
            </a:r>
            <a:endParaRPr lang="zh-CN" altLang="en-US" sz="2800"/>
          </a:p>
          <a:p>
            <a:pPr marL="0" indent="0">
              <a:buNone/>
            </a:pPr>
            <a:r>
              <a:rPr lang="zh-CN" altLang="en-US" sz="2800"/>
              <a:t>逻辑的一致</a:t>
            </a:r>
            <a:r>
              <a:rPr lang="en-US" altLang="zh-CN" sz="2800"/>
              <a:t>    </a:t>
            </a:r>
            <a:endParaRPr lang="en-US" altLang="zh-CN" sz="2800"/>
          </a:p>
          <a:p>
            <a:pPr marL="0" indent="0">
              <a:buNone/>
            </a:pPr>
            <a:r>
              <a:rPr lang="en-US" altLang="zh-CN" sz="2800"/>
              <a:t>                </a:t>
            </a:r>
            <a:r>
              <a:rPr lang="zh-CN" altLang="en-US" sz="2800"/>
              <a:t>不矛盾律</a:t>
            </a:r>
            <a:r>
              <a:rPr lang="en-US" altLang="zh-CN" sz="2800"/>
              <a:t>、</a:t>
            </a:r>
            <a:r>
              <a:rPr lang="zh-CN" altLang="en-US" sz="2800"/>
              <a:t>排中律</a:t>
            </a:r>
            <a:r>
              <a:rPr lang="en-US" altLang="zh-CN" sz="2800"/>
              <a:t>、</a:t>
            </a:r>
            <a:r>
              <a:rPr lang="zh-CN" altLang="en-US" sz="2800"/>
              <a:t>充足理由律</a:t>
            </a:r>
            <a:endParaRPr lang="zh-CN" altLang="en-US" sz="2800"/>
          </a:p>
          <a:p>
            <a:pPr marL="0" indent="0">
              <a:buNone/>
            </a:pPr>
            <a:r>
              <a:rPr lang="zh-CN" altLang="en-US" sz="2800">
                <a:solidFill>
                  <a:srgbClr val="FF0000"/>
                </a:solidFill>
              </a:rPr>
              <a:t>情感的矛盾</a:t>
            </a:r>
            <a:r>
              <a:rPr lang="en-US" altLang="zh-CN" sz="2800">
                <a:solidFill>
                  <a:srgbClr val="FF0000"/>
                </a:solidFill>
              </a:rPr>
              <a:t>：</a:t>
            </a:r>
            <a:r>
              <a:rPr lang="zh-CN" altLang="en-US" sz="2800">
                <a:solidFill>
                  <a:srgbClr val="FF0000"/>
                </a:solidFill>
              </a:rPr>
              <a:t>又爱又恨</a:t>
            </a:r>
            <a:r>
              <a:rPr lang="en-US" altLang="zh-CN" sz="2800">
                <a:solidFill>
                  <a:srgbClr val="FF0000"/>
                </a:solidFill>
              </a:rPr>
              <a:t>？</a:t>
            </a:r>
            <a:endParaRPr lang="en-US" altLang="zh-CN" sz="2800">
              <a:solidFill>
                <a:srgbClr val="FF0000"/>
              </a:solidFill>
            </a:endParaRPr>
          </a:p>
          <a:p>
            <a:pPr marL="0" indent="0">
              <a:buNone/>
            </a:pPr>
            <a:r>
              <a:rPr lang="zh-CN" altLang="en-US" sz="2800">
                <a:solidFill>
                  <a:srgbClr val="FF0000"/>
                </a:solidFill>
              </a:rPr>
              <a:t>情感的重复</a:t>
            </a:r>
            <a:r>
              <a:rPr lang="en-US" altLang="zh-CN" sz="2800">
                <a:solidFill>
                  <a:srgbClr val="FF0000"/>
                </a:solidFill>
              </a:rPr>
              <a:t>：《</a:t>
            </a:r>
            <a:r>
              <a:rPr lang="zh-CN" altLang="en-US" sz="2800">
                <a:solidFill>
                  <a:srgbClr val="FF0000"/>
                </a:solidFill>
              </a:rPr>
              <a:t>登高</a:t>
            </a:r>
            <a:r>
              <a:rPr lang="en-US" altLang="zh-CN" sz="2800">
                <a:solidFill>
                  <a:srgbClr val="FF0000"/>
                </a:solidFill>
              </a:rPr>
              <a:t>》</a:t>
            </a:r>
            <a:r>
              <a:rPr lang="zh-CN" altLang="en-US" sz="2800">
                <a:solidFill>
                  <a:srgbClr val="FF0000"/>
                </a:solidFill>
              </a:rPr>
              <a:t>之“悲”</a:t>
            </a:r>
            <a:r>
              <a:rPr lang="en-US" altLang="zh-CN" sz="2800">
                <a:solidFill>
                  <a:srgbClr val="FF0000"/>
                </a:solidFill>
              </a:rPr>
              <a:t>？</a:t>
            </a:r>
            <a:endParaRPr lang="zh-CN" altLang="en-US" sz="2800">
              <a:solidFill>
                <a:srgbClr val="FF0000"/>
              </a:solidFill>
            </a:endParaRPr>
          </a:p>
          <a:p>
            <a:endParaRPr lang="zh-CN" altLang="en-US" sz="2800"/>
          </a:p>
          <a:p>
            <a:endParaRPr lang="zh-CN" altLang="en-US" sz="2800"/>
          </a:p>
          <a:p>
            <a:endParaRPr lang="en-US" altLang="zh-CN" sz="2800"/>
          </a:p>
          <a:p>
            <a:endParaRPr lang="en-US" altLang="zh-CN" sz="2800"/>
          </a:p>
          <a:p>
            <a:endParaRPr lang="en-US" altLang="zh-CN" sz="2800"/>
          </a:p>
          <a:p>
            <a:endParaRPr lang="zh-CN" altLang="en-US" sz="2800"/>
          </a:p>
          <a:p>
            <a:endParaRPr lang="zh-CN" altLang="en-US" sz="280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linds(horizont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linds(horizontal)">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blinds(horizontal)">
                                      <p:cBhvr>
                                        <p:cTn id="4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zh-CN" altLang="en-US"/>
              <a:t>小结</a:t>
            </a:r>
            <a:r>
              <a:rPr lang="en-US" altLang="zh-CN"/>
              <a:t>2</a:t>
            </a:r>
            <a:r>
              <a:rPr lang="zh-CN" altLang="en-US"/>
              <a:t>：</a:t>
            </a:r>
            <a:endParaRPr lang="zh-CN" altLang="en-US"/>
          </a:p>
        </p:txBody>
      </p:sp>
      <p:sp>
        <p:nvSpPr>
          <p:cNvPr id="6" name="内容占位符 5"/>
          <p:cNvSpPr>
            <a:spLocks noGrp="1"/>
          </p:cNvSpPr>
          <p:nvPr>
            <p:ph sz="quarter" idx="14"/>
          </p:nvPr>
        </p:nvSpPr>
        <p:spPr>
          <a:xfrm>
            <a:off x="5072380" y="770255"/>
            <a:ext cx="6508750" cy="5087620"/>
          </a:xfrm>
        </p:spPr>
        <p:txBody>
          <a:bodyPr/>
          <a:p>
            <a:r>
              <a:rPr lang="zh-CN" altLang="en-US" sz="3200"/>
              <a:t>概括的方法</a:t>
            </a:r>
            <a:r>
              <a:rPr lang="en-US" altLang="zh-CN" sz="3200"/>
              <a:t>：</a:t>
            </a:r>
            <a:endParaRPr lang="zh-CN" altLang="en-US" sz="3200"/>
          </a:p>
          <a:p>
            <a:r>
              <a:rPr lang="zh-CN" altLang="en-US" sz="3200"/>
              <a:t>理解</a:t>
            </a:r>
            <a:r>
              <a:rPr lang="en-US" altLang="zh-CN" sz="3200"/>
              <a:t>（</a:t>
            </a:r>
            <a:r>
              <a:rPr lang="zh-CN" altLang="en-US" sz="3200"/>
              <a:t>概念</a:t>
            </a:r>
            <a:r>
              <a:rPr lang="en-US" altLang="zh-CN" sz="3200"/>
              <a:t>、</a:t>
            </a:r>
            <a:r>
              <a:rPr lang="zh-CN" altLang="en-US" sz="3200"/>
              <a:t>逻辑</a:t>
            </a:r>
            <a:r>
              <a:rPr lang="en-US" altLang="zh-CN" sz="3200"/>
              <a:t>、</a:t>
            </a:r>
            <a:r>
              <a:rPr lang="zh-CN" altLang="en-US" sz="3200"/>
              <a:t>判断</a:t>
            </a:r>
            <a:r>
              <a:rPr lang="en-US" altLang="zh-CN" sz="3200"/>
              <a:t>、</a:t>
            </a:r>
            <a:r>
              <a:rPr lang="zh-CN" altLang="en-US" sz="3200"/>
              <a:t>推理</a:t>
            </a:r>
            <a:r>
              <a:rPr lang="en-US" altLang="zh-CN" sz="3200"/>
              <a:t>）</a:t>
            </a:r>
            <a:endParaRPr lang="zh-CN" altLang="en-US" sz="3200"/>
          </a:p>
          <a:p>
            <a:r>
              <a:rPr lang="zh-CN" altLang="en-US" sz="3200"/>
              <a:t>筛选</a:t>
            </a:r>
            <a:r>
              <a:rPr lang="en-US" altLang="zh-CN" sz="3200"/>
              <a:t>（</a:t>
            </a:r>
            <a:r>
              <a:rPr lang="zh-CN" altLang="en-US" sz="3200"/>
              <a:t>概念</a:t>
            </a:r>
            <a:r>
              <a:rPr lang="en-US" altLang="zh-CN" sz="3200"/>
              <a:t>、</a:t>
            </a:r>
            <a:r>
              <a:rPr lang="zh-CN" altLang="en-US" sz="3200"/>
              <a:t>逻辑</a:t>
            </a:r>
            <a:r>
              <a:rPr lang="en-US" altLang="zh-CN" sz="3200"/>
              <a:t>）</a:t>
            </a:r>
            <a:endParaRPr lang="en-US" altLang="zh-CN" sz="3200"/>
          </a:p>
          <a:p>
            <a:r>
              <a:rPr lang="zh-CN" altLang="en-US" sz="3200"/>
              <a:t>比较</a:t>
            </a:r>
            <a:r>
              <a:rPr lang="en-US" altLang="zh-CN" sz="3200"/>
              <a:t>（</a:t>
            </a:r>
            <a:r>
              <a:rPr lang="zh-CN" altLang="en-US" sz="3200"/>
              <a:t>概念间的共同</a:t>
            </a:r>
            <a:r>
              <a:rPr lang="en-US" altLang="zh-CN" sz="3200"/>
              <a:t>、</a:t>
            </a:r>
            <a:r>
              <a:rPr lang="zh-CN" altLang="en-US" sz="3200"/>
              <a:t>不同</a:t>
            </a:r>
            <a:r>
              <a:rPr lang="en-US" altLang="zh-CN" sz="3200"/>
              <a:t>）</a:t>
            </a:r>
            <a:endParaRPr lang="en-US" altLang="zh-CN" sz="3200"/>
          </a:p>
          <a:p>
            <a:r>
              <a:rPr lang="zh-CN" altLang="en-US" sz="3200"/>
              <a:t>整合</a:t>
            </a:r>
            <a:endParaRPr lang="en-US" altLang="zh-CN" sz="3200"/>
          </a:p>
          <a:p>
            <a:endParaRPr lang="en-US" altLang="zh-CN" sz="3200"/>
          </a:p>
          <a:p>
            <a:endParaRPr lang="en-US" altLang="zh-CN" sz="3200"/>
          </a:p>
          <a:p>
            <a:endParaRPr lang="en-US" altLang="zh-CN" sz="3200"/>
          </a:p>
          <a:p>
            <a:endParaRPr lang="zh-CN" altLang="en-US" sz="3200"/>
          </a:p>
          <a:p>
            <a:endParaRPr lang="zh-CN" altLang="en-US" sz="3200"/>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zh-CN" altLang="en-US"/>
              <a:t>小结</a:t>
            </a:r>
            <a:r>
              <a:rPr lang="en-US" altLang="zh-CN"/>
              <a:t>3</a:t>
            </a:r>
            <a:r>
              <a:rPr lang="zh-CN" altLang="en-US"/>
              <a:t>：</a:t>
            </a:r>
            <a:endParaRPr lang="zh-CN" altLang="en-US"/>
          </a:p>
        </p:txBody>
      </p:sp>
      <p:sp>
        <p:nvSpPr>
          <p:cNvPr id="6" name="内容占位符 5"/>
          <p:cNvSpPr>
            <a:spLocks noGrp="1"/>
          </p:cNvSpPr>
          <p:nvPr>
            <p:ph sz="quarter" idx="14"/>
          </p:nvPr>
        </p:nvSpPr>
        <p:spPr>
          <a:xfrm>
            <a:off x="4818380" y="770255"/>
            <a:ext cx="7396480" cy="5087620"/>
          </a:xfrm>
        </p:spPr>
        <p:txBody>
          <a:bodyPr/>
          <a:p>
            <a:r>
              <a:rPr lang="zh-CN" altLang="en-US" sz="2800"/>
              <a:t>文体规范：</a:t>
            </a:r>
            <a:endParaRPr lang="zh-CN" altLang="en-US" sz="2800"/>
          </a:p>
          <a:p>
            <a:r>
              <a:rPr lang="zh-CN" altLang="en-US" sz="2800">
                <a:highlight>
                  <a:srgbClr val="FFFF00"/>
                </a:highlight>
              </a:rPr>
              <a:t>记叙性</a:t>
            </a:r>
            <a:r>
              <a:rPr lang="zh-CN" altLang="en-US" sz="2800"/>
              <a:t>：时间、地点、人物、事件</a:t>
            </a:r>
            <a:r>
              <a:rPr lang="en-US" altLang="zh-CN" sz="2800"/>
              <a:t>、</a:t>
            </a:r>
            <a:r>
              <a:rPr lang="zh-CN" altLang="en-US" sz="2800"/>
              <a:t>结果</a:t>
            </a:r>
            <a:endParaRPr lang="zh-CN" altLang="en-US" sz="2800"/>
          </a:p>
          <a:p>
            <a:r>
              <a:rPr lang="zh-CN" altLang="en-US" sz="2800">
                <a:highlight>
                  <a:srgbClr val="FFFF00"/>
                </a:highlight>
              </a:rPr>
              <a:t>议论性</a:t>
            </a:r>
            <a:r>
              <a:rPr lang="zh-CN" altLang="en-US" sz="2800"/>
              <a:t>：</a:t>
            </a:r>
            <a:endParaRPr lang="zh-CN" altLang="en-US" sz="2800"/>
          </a:p>
          <a:p>
            <a:r>
              <a:rPr lang="zh-CN" altLang="en-US" sz="2800"/>
              <a:t>区分事实与观点</a:t>
            </a:r>
            <a:endParaRPr lang="zh-CN" altLang="en-US" sz="2800"/>
          </a:p>
          <a:p>
            <a:r>
              <a:rPr lang="zh-CN" altLang="en-US" sz="2800"/>
              <a:t>理清观点之间的逻辑</a:t>
            </a:r>
            <a:endParaRPr lang="zh-CN" altLang="en-US" sz="2800"/>
          </a:p>
          <a:p>
            <a:r>
              <a:rPr lang="zh-CN" altLang="en-US" sz="2800">
                <a:highlight>
                  <a:srgbClr val="FFFF00"/>
                </a:highlight>
              </a:rPr>
              <a:t>说明性</a:t>
            </a:r>
            <a:r>
              <a:rPr lang="en-US" altLang="zh-CN" sz="2800"/>
              <a:t>：</a:t>
            </a:r>
            <a:r>
              <a:rPr lang="zh-CN" altLang="en-US" sz="2800"/>
              <a:t>说明对象</a:t>
            </a:r>
            <a:r>
              <a:rPr lang="en-US" altLang="zh-CN" sz="2800"/>
              <a:t>、</a:t>
            </a:r>
            <a:r>
              <a:rPr lang="zh-CN" altLang="en-US" sz="2800"/>
              <a:t>对象特点</a:t>
            </a:r>
            <a:endParaRPr lang="zh-CN" altLang="en-US" sz="2800"/>
          </a:p>
          <a:p>
            <a:r>
              <a:rPr lang="zh-CN" altLang="en-US" sz="2800">
                <a:highlight>
                  <a:srgbClr val="FFFF00"/>
                </a:highlight>
              </a:rPr>
              <a:t>抒情性</a:t>
            </a:r>
            <a:r>
              <a:rPr lang="en-US" altLang="zh-CN" sz="2800"/>
              <a:t>：</a:t>
            </a:r>
            <a:r>
              <a:rPr lang="zh-CN" altLang="en-US" sz="2800">
                <a:solidFill>
                  <a:srgbClr val="FF0000"/>
                </a:solidFill>
              </a:rPr>
              <a:t>情感层次</a:t>
            </a:r>
            <a:r>
              <a:rPr lang="en-US" altLang="zh-CN" sz="2800"/>
              <a:t>、</a:t>
            </a:r>
            <a:r>
              <a:rPr lang="zh-CN" altLang="en-US" sz="2800">
                <a:solidFill>
                  <a:srgbClr val="FF0000"/>
                </a:solidFill>
              </a:rPr>
              <a:t>情感指向</a:t>
            </a:r>
            <a:endParaRPr lang="zh-CN" altLang="en-US" sz="2800"/>
          </a:p>
          <a:p>
            <a:endParaRPr lang="zh-CN" altLang="en-US" sz="2800"/>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p:nvPr>
            <p:ph type="ctrTitle" idx="2"/>
          </p:nvPr>
        </p:nvSpPr>
        <p:spPr>
          <a:xfrm>
            <a:off x="3359733" y="404957"/>
            <a:ext cx="6646785" cy="2160931"/>
          </a:xfrm>
        </p:spPr>
        <p:txBody>
          <a:bodyPr/>
          <a:p>
            <a:r>
              <a:rPr lang="zh-CN" altLang="en-US">
                <a:solidFill>
                  <a:srgbClr val="FF0000"/>
                </a:solidFill>
              </a:rPr>
              <a:t>典例重温</a:t>
            </a:r>
            <a:r>
              <a:rPr lang="en-US" altLang="zh-CN">
                <a:solidFill>
                  <a:srgbClr val="FF0000"/>
                </a:solidFill>
              </a:rPr>
              <a:t>：2025</a:t>
            </a:r>
            <a:r>
              <a:rPr>
                <a:solidFill>
                  <a:srgbClr val="FF0000"/>
                </a:solidFill>
              </a:rPr>
              <a:t>高考</a:t>
            </a:r>
            <a:r>
              <a:rPr lang="en-US" altLang="zh-CN">
                <a:solidFill>
                  <a:srgbClr val="FF0000"/>
                </a:solidFill>
              </a:rPr>
              <a:t>1</a:t>
            </a:r>
            <a:r>
              <a:rPr>
                <a:solidFill>
                  <a:srgbClr val="FF0000"/>
                </a:solidFill>
              </a:rPr>
              <a:t>卷</a:t>
            </a:r>
            <a:endParaRPr>
              <a:solidFill>
                <a:srgbClr val="FF0000"/>
              </a:solidFill>
            </a:endParaRPr>
          </a:p>
        </p:txBody>
      </p:sp>
      <p:sp>
        <p:nvSpPr>
          <p:cNvPr id="6" name="文本框 5"/>
          <p:cNvSpPr txBox="1"/>
          <p:nvPr/>
        </p:nvSpPr>
        <p:spPr>
          <a:xfrm>
            <a:off x="3226435" y="3086735"/>
            <a:ext cx="8964930" cy="3027680"/>
          </a:xfrm>
          <a:prstGeom prst="rect">
            <a:avLst/>
          </a:prstGeom>
        </p:spPr>
        <p:txBody>
          <a:bodyPr wrap="square">
            <a:noAutofit/>
          </a:bodyPr>
          <a:p>
            <a:pPr algn="l" defTabSz="266700">
              <a:lnSpc>
                <a:spcPct val="150000"/>
              </a:lnSpc>
              <a:spcBef>
                <a:spcPct val="0"/>
              </a:spcBef>
              <a:spcAft>
                <a:spcPct val="0"/>
              </a:spcAft>
            </a:pPr>
            <a:r>
              <a:rPr lang="en-US" altLang="zh-CN" sz="3200" b="1">
                <a:latin typeface="宋体"/>
                <a:ea typeface="宋体"/>
              </a:rPr>
              <a:t>22.</a:t>
            </a:r>
            <a:r>
              <a:rPr lang="zh-CN" altLang="en-US" sz="3200" b="1">
                <a:highlight>
                  <a:srgbClr val="FFFF00"/>
                </a:highlight>
                <a:latin typeface="宋体"/>
                <a:ea typeface="宋体"/>
              </a:rPr>
              <a:t>论文写作</a:t>
            </a:r>
            <a:r>
              <a:rPr lang="zh-CN" altLang="en-US" sz="3200" b="1">
                <a:latin typeface="宋体"/>
                <a:ea typeface="宋体"/>
              </a:rPr>
              <a:t>常通过</a:t>
            </a:r>
            <a:r>
              <a:rPr lang="zh-CN" altLang="en-US" sz="3200" b="1">
                <a:solidFill>
                  <a:srgbClr val="FF0000"/>
                </a:solidFill>
                <a:latin typeface="宋体"/>
                <a:ea typeface="宋体"/>
              </a:rPr>
              <a:t>解决一个个紧密关联的问题</a:t>
            </a:r>
            <a:r>
              <a:rPr lang="zh-CN" altLang="en-US" sz="3200" b="1">
                <a:latin typeface="宋体"/>
                <a:ea typeface="宋体"/>
              </a:rPr>
              <a:t>来完成。请</a:t>
            </a:r>
            <a:r>
              <a:rPr lang="zh-CN" altLang="en-US" sz="3200" b="1">
                <a:solidFill>
                  <a:srgbClr val="FF0000"/>
                </a:solidFill>
                <a:highlight>
                  <a:srgbClr val="FFFF00"/>
                </a:highlight>
                <a:latin typeface="宋体"/>
                <a:ea typeface="宋体"/>
              </a:rPr>
              <a:t>写出四个问句</a:t>
            </a:r>
            <a:r>
              <a:rPr lang="zh-CN" altLang="en-US" sz="3200" b="1">
                <a:latin typeface="宋体"/>
                <a:ea typeface="宋体"/>
              </a:rPr>
              <a:t>，作为本文的</a:t>
            </a:r>
            <a:r>
              <a:rPr lang="zh-CN" altLang="en-US" sz="3200" b="1">
                <a:highlight>
                  <a:srgbClr val="FFFF00"/>
                </a:highlight>
                <a:latin typeface="宋体"/>
                <a:ea typeface="宋体"/>
              </a:rPr>
              <a:t>写作提纲</a:t>
            </a:r>
            <a:r>
              <a:rPr lang="zh-CN" altLang="en-US" sz="3200" b="1">
                <a:latin typeface="宋体"/>
                <a:ea typeface="宋体"/>
              </a:rPr>
              <a:t>。</a:t>
            </a:r>
            <a:r>
              <a:rPr lang="en-US" altLang="zh-CN" sz="3200" b="1">
                <a:latin typeface="宋体"/>
                <a:ea typeface="宋体"/>
              </a:rPr>
              <a:t>(4</a:t>
            </a:r>
            <a:r>
              <a:rPr lang="zh-CN" altLang="en-US" sz="3200" b="1">
                <a:latin typeface="宋体"/>
                <a:ea typeface="宋体"/>
              </a:rPr>
              <a:t>分</a:t>
            </a:r>
            <a:r>
              <a:rPr lang="en-US" altLang="zh-CN" sz="3200" b="1">
                <a:latin typeface="宋体"/>
                <a:ea typeface="宋体"/>
              </a:rPr>
              <a:t>)</a:t>
            </a:r>
            <a:endParaRPr lang="en-US" altLang="zh-CN" sz="3200" b="1">
              <a:latin typeface="宋体"/>
              <a:ea typeface="宋体"/>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67005" y="260985"/>
            <a:ext cx="12024995" cy="4951730"/>
          </a:xfrm>
          <a:prstGeom prst="rect">
            <a:avLst/>
          </a:prstGeom>
        </p:spPr>
        <p:txBody>
          <a:bodyPr wrap="square">
            <a:noAutofit/>
          </a:bodyPr>
          <a:p>
            <a:pPr marL="75565" indent="266700" algn="l" defTabSz="266700">
              <a:lnSpc>
                <a:spcPct val="130000"/>
              </a:lnSpc>
              <a:spcBef>
                <a:spcPct val="0"/>
              </a:spcBef>
              <a:spcAft>
                <a:spcPct val="0"/>
              </a:spcAft>
            </a:pPr>
            <a:r>
              <a:rPr lang="en-US" altLang="zh-CN" sz="3200">
                <a:latin typeface="楷体_GB2312"/>
                <a:ea typeface="楷体_GB2312"/>
              </a:rPr>
              <a:t>  </a:t>
            </a:r>
            <a:r>
              <a:rPr lang="zh-CN" altLang="en-US" sz="3200">
                <a:latin typeface="楷体_GB2312"/>
                <a:ea typeface="楷体_GB2312"/>
              </a:rPr>
              <a:t>谐音双关是一种常见的修辞手法，即有意使用语音相同、相近而语义不同的词构成双重语义，表面上是一个意思，暗中隐藏着另一个意思。比如“春蚕到死丝方尽”中“丝”与“思”谐音，形成一个巧妙自然的双关，写出了对爱情的至死不渝。</a:t>
            </a:r>
            <a:endParaRPr lang="zh-CN" altLang="en-US" sz="3200">
              <a:latin typeface="楷体_GB2312"/>
              <a:ea typeface="楷体_GB2312"/>
            </a:endParaRPr>
          </a:p>
          <a:p>
            <a:pPr marL="75565" indent="266700" algn="l" defTabSz="266700">
              <a:lnSpc>
                <a:spcPct val="130000"/>
              </a:lnSpc>
              <a:spcBef>
                <a:spcPct val="0"/>
              </a:spcBef>
              <a:spcAft>
                <a:spcPct val="0"/>
              </a:spcAft>
            </a:pPr>
            <a:r>
              <a:rPr lang="en-US" altLang="zh-CN" sz="3200">
                <a:latin typeface="楷体_GB2312"/>
                <a:ea typeface="楷体_GB2312"/>
              </a:rPr>
              <a:t>  </a:t>
            </a:r>
            <a:r>
              <a:rPr lang="zh-CN" altLang="en-US" sz="3200">
                <a:latin typeface="楷体_GB2312"/>
                <a:ea typeface="楷体_GB2312"/>
              </a:rPr>
              <a:t>谐音双关早在先秦时期就已出现，至今已有两千多年的历史。汉魏至唐宋诗歌中有大量谐音双关的例子，尤其是格律诗，常利用谐音双关形成借对，以此维持诗句的工整对仗。如孟浩然</a:t>
            </a:r>
            <a:r>
              <a:rPr lang="en-US" altLang="zh-CN" sz="3200">
                <a:latin typeface="楷体_GB2312"/>
                <a:ea typeface="楷体_GB2312"/>
              </a:rPr>
              <a:t>《</a:t>
            </a:r>
            <a:r>
              <a:rPr lang="zh-CN" altLang="en-US" sz="3200">
                <a:latin typeface="楷体_GB2312"/>
                <a:ea typeface="楷体_GB2312"/>
              </a:rPr>
              <a:t>裴司士员司户见寻</a:t>
            </a:r>
            <a:r>
              <a:rPr lang="en-US" altLang="zh-CN" sz="3200">
                <a:latin typeface="楷体_GB2312"/>
                <a:ea typeface="楷体_GB2312"/>
              </a:rPr>
              <a:t>》</a:t>
            </a:r>
            <a:r>
              <a:rPr lang="zh-CN" altLang="en-US" sz="3200">
                <a:latin typeface="楷体_GB2312"/>
                <a:ea typeface="楷体_GB2312"/>
              </a:rPr>
              <a:t>：“厨人具鸡黍，稚子摘杨梅。”“杨”音同“羊”，借以与“鸡”对仗。此外，谐音双关在谜语、歇后语中也不乏用例。</a:t>
            </a:r>
            <a:endParaRPr lang="zh-CN" altLang="en-US" sz="3200">
              <a:latin typeface="楷体_GB2312"/>
              <a:ea typeface="楷体_GB2312"/>
            </a:endParaRPr>
          </a:p>
          <a:p>
            <a:pPr marL="75565" indent="266700" algn="l" defTabSz="266700">
              <a:lnSpc>
                <a:spcPct val="100000"/>
              </a:lnSpc>
              <a:spcBef>
                <a:spcPct val="0"/>
              </a:spcBef>
              <a:spcAft>
                <a:spcPct val="0"/>
              </a:spcAft>
            </a:pPr>
            <a:endParaRPr lang="zh-CN" altLang="en-US" sz="3200">
              <a:latin typeface="楷体_GB2312"/>
              <a:ea typeface="楷体_GB2312"/>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91770" y="116840"/>
            <a:ext cx="11831955" cy="6490335"/>
          </a:xfrm>
          <a:prstGeom prst="rect">
            <a:avLst/>
          </a:prstGeom>
          <a:noFill/>
        </p:spPr>
        <p:txBody>
          <a:bodyPr wrap="square" rtlCol="0" anchor="t">
            <a:spAutoFit/>
          </a:bodyPr>
          <a:p>
            <a:pPr marL="75565" indent="266700" algn="l" defTabSz="266700">
              <a:lnSpc>
                <a:spcPct val="130000"/>
              </a:lnSpc>
              <a:spcBef>
                <a:spcPct val="0"/>
              </a:spcBef>
              <a:spcAft>
                <a:spcPct val="0"/>
              </a:spcAft>
            </a:pPr>
            <a:r>
              <a:rPr lang="zh-CN" altLang="en-US" sz="3200">
                <a:latin typeface="楷体_GB2312"/>
                <a:ea typeface="楷体_GB2312"/>
                <a:sym typeface="+mn-ea"/>
              </a:rPr>
              <a:t>在当代社会，谐音双关也很常见。民俗节庆文化中，常用到表示具体形象的谐音字，如兔年的年画“大展宏‘兔’</a:t>
            </a:r>
            <a:r>
              <a:rPr lang="en-US" altLang="zh-CN" sz="3200">
                <a:latin typeface="楷体_GB2312"/>
                <a:ea typeface="楷体_GB2312"/>
                <a:sym typeface="+mn-ea"/>
              </a:rPr>
              <a:t>(</a:t>
            </a:r>
            <a:r>
              <a:rPr lang="zh-CN" altLang="en-US" sz="3200">
                <a:latin typeface="楷体_GB2312"/>
                <a:ea typeface="楷体_GB2312"/>
                <a:sym typeface="+mn-ea"/>
              </a:rPr>
              <a:t>图</a:t>
            </a:r>
            <a:r>
              <a:rPr lang="en-US" altLang="zh-CN" sz="3200">
                <a:latin typeface="楷体_GB2312"/>
                <a:ea typeface="楷体_GB2312"/>
                <a:sym typeface="+mn-ea"/>
              </a:rPr>
              <a:t>)”;</a:t>
            </a:r>
            <a:r>
              <a:rPr lang="zh-CN" altLang="en-US" sz="3200">
                <a:latin typeface="楷体_GB2312"/>
                <a:ea typeface="楷体_GB2312"/>
                <a:sym typeface="+mn-ea"/>
              </a:rPr>
              <a:t>电视广告里，则有“默默无‘蚊’</a:t>
            </a:r>
            <a:r>
              <a:rPr lang="en-US" altLang="zh-CN" sz="3200">
                <a:latin typeface="楷体_GB2312"/>
                <a:ea typeface="楷体_GB2312"/>
                <a:sym typeface="+mn-ea"/>
              </a:rPr>
              <a:t>(</a:t>
            </a:r>
            <a:r>
              <a:rPr lang="zh-CN" altLang="en-US" sz="3200">
                <a:latin typeface="楷体_GB2312"/>
                <a:ea typeface="楷体_GB2312"/>
                <a:sym typeface="+mn-ea"/>
              </a:rPr>
              <a:t>闻</a:t>
            </a:r>
            <a:r>
              <a:rPr lang="en-US" altLang="zh-CN" sz="3200">
                <a:latin typeface="楷体_GB2312"/>
                <a:ea typeface="楷体_GB2312"/>
                <a:sym typeface="+mn-ea"/>
              </a:rPr>
              <a:t>)</a:t>
            </a:r>
            <a:r>
              <a:rPr lang="zh-CN" altLang="en-US" sz="3200">
                <a:latin typeface="楷体_GB2312"/>
                <a:ea typeface="楷体_GB2312"/>
                <a:sym typeface="+mn-ea"/>
              </a:rPr>
              <a:t>的奉献”</a:t>
            </a:r>
            <a:r>
              <a:rPr lang="en-US" altLang="zh-CN" sz="3200">
                <a:latin typeface="楷体_GB2312"/>
                <a:ea typeface="楷体_GB2312"/>
                <a:sym typeface="+mn-ea"/>
              </a:rPr>
              <a:t>(</a:t>
            </a:r>
            <a:r>
              <a:rPr lang="zh-CN" altLang="en-US" sz="3200">
                <a:latin typeface="楷体_GB2312"/>
                <a:ea typeface="楷体_GB2312"/>
                <a:sym typeface="+mn-ea"/>
              </a:rPr>
              <a:t>蚊香广告</a:t>
            </a:r>
            <a:r>
              <a:rPr lang="en-US" altLang="zh-CN" sz="3200">
                <a:latin typeface="楷体_GB2312"/>
                <a:ea typeface="楷体_GB2312"/>
                <a:sym typeface="+mn-ea"/>
              </a:rPr>
              <a:t>)</a:t>
            </a:r>
            <a:r>
              <a:rPr lang="zh-CN" altLang="en-US" sz="3200">
                <a:latin typeface="楷体_GB2312"/>
                <a:ea typeface="楷体_GB2312"/>
                <a:sym typeface="+mn-ea"/>
              </a:rPr>
              <a:t>等有趣的说法</a:t>
            </a:r>
            <a:r>
              <a:rPr lang="en-US" altLang="zh-CN" sz="3200">
                <a:latin typeface="楷体_GB2312"/>
                <a:ea typeface="楷体_GB2312"/>
                <a:sym typeface="+mn-ea"/>
              </a:rPr>
              <a:t>;</a:t>
            </a:r>
            <a:r>
              <a:rPr lang="zh-CN" altLang="en-US" sz="3200">
                <a:latin typeface="宋体"/>
                <a:ea typeface="宋体"/>
                <a:sym typeface="+mn-ea"/>
              </a:rPr>
              <a:t>网络空间的谐音双关更是普遍，有些“谐音梗”还成为大众流行语</a:t>
            </a:r>
            <a:r>
              <a:rPr lang="zh-CN" altLang="en-US" sz="3200">
                <a:latin typeface="楷体_GB2312"/>
                <a:ea typeface="楷体_GB2312"/>
                <a:sym typeface="+mn-ea"/>
              </a:rPr>
              <a:t>。</a:t>
            </a:r>
            <a:endParaRPr lang="zh-CN" altLang="en-US" sz="3200">
              <a:latin typeface="楷体_GB2312"/>
              <a:ea typeface="楷体_GB2312"/>
            </a:endParaRPr>
          </a:p>
          <a:p>
            <a:pPr marL="75565" indent="266700" algn="l" defTabSz="266700">
              <a:lnSpc>
                <a:spcPct val="130000"/>
              </a:lnSpc>
              <a:spcBef>
                <a:spcPct val="0"/>
              </a:spcBef>
              <a:spcAft>
                <a:spcPct val="0"/>
              </a:spcAft>
            </a:pPr>
            <a:r>
              <a:rPr lang="zh-CN" altLang="en-US" sz="3200">
                <a:latin typeface="楷体_GB2312"/>
                <a:ea typeface="楷体_GB2312"/>
                <a:sym typeface="+mn-ea"/>
              </a:rPr>
              <a:t>不过，有些谐音双关违反公序良俗，背弃道德法则，要杜绝使用，如给餐厅取名“饭醉团伙”。有些谐音双关表意不明，易对公众产生误导，如某地商圈大屏幕上的活动宣传语为“共享新夜态”，“夜态”的意思不明确，使人</a:t>
            </a:r>
            <a:r>
              <a:rPr lang="zh-CN" altLang="en-US" sz="3200" b="1">
                <a:latin typeface="楷体_GB2312"/>
                <a:ea typeface="楷体_GB2312"/>
                <a:sym typeface="+mn-ea"/>
              </a:rPr>
              <a:t>莫名其妙</a:t>
            </a:r>
            <a:r>
              <a:rPr lang="zh-CN" altLang="en-US" sz="3200">
                <a:latin typeface="楷体_GB2312"/>
                <a:ea typeface="楷体_GB2312"/>
                <a:sym typeface="+mn-ea"/>
              </a:rPr>
              <a:t>。所以，使用谐音双关，要注意语言格调高雅和信息传递有效，避免出现上述问题。</a:t>
            </a:r>
            <a:endParaRPr lang="zh-CN" altLang="en-US" sz="3200">
              <a:latin typeface="楷体_GB2312"/>
              <a:ea typeface="楷体_GB2312"/>
              <a:sym typeface="+mn-ea"/>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69925" y="952500"/>
            <a:ext cx="11316335" cy="5388610"/>
          </a:xfrm>
        </p:spPr>
        <p:txBody>
          <a:bodyPr/>
          <a:p>
            <a:endParaRPr lang="en-US" altLang="en-US" sz="2800">
              <a:highlight>
                <a:srgbClr val="FFFF00"/>
              </a:highlight>
            </a:endParaRPr>
          </a:p>
          <a:p>
            <a:r>
              <a:rPr lang="en-US" altLang="en-US" sz="2800">
                <a:highlight>
                  <a:srgbClr val="FFFF00"/>
                </a:highlight>
              </a:rPr>
              <a:t>①</a:t>
            </a:r>
            <a:r>
              <a:rPr lang="zh-CN" altLang="en-US" sz="2800">
                <a:highlight>
                  <a:srgbClr val="FFFF00"/>
                </a:highlight>
              </a:rPr>
              <a:t>什么是谐音双关</a:t>
            </a:r>
            <a:r>
              <a:rPr lang="en-US" altLang="zh-CN" sz="2800">
                <a:highlight>
                  <a:srgbClr val="FFFF00"/>
                </a:highlight>
              </a:rPr>
              <a:t>?</a:t>
            </a:r>
            <a:endParaRPr lang="en-US" altLang="zh-CN" sz="2800">
              <a:highlight>
                <a:srgbClr val="FFFF00"/>
              </a:highlight>
            </a:endParaRPr>
          </a:p>
          <a:p>
            <a:r>
              <a:rPr lang="en-US" altLang="en-US" sz="2800">
                <a:highlight>
                  <a:srgbClr val="FFFF00"/>
                </a:highlight>
              </a:rPr>
              <a:t>②</a:t>
            </a:r>
            <a:r>
              <a:rPr lang="zh-CN" altLang="en-US" sz="2800">
                <a:highlight>
                  <a:srgbClr val="FFFF00"/>
                </a:highlight>
              </a:rPr>
              <a:t>历史上谐音双关常用于哪些语境</a:t>
            </a:r>
            <a:r>
              <a:rPr lang="en-US" altLang="zh-CN" sz="2800">
                <a:highlight>
                  <a:srgbClr val="FFFF00"/>
                </a:highlight>
              </a:rPr>
              <a:t>?</a:t>
            </a:r>
            <a:endParaRPr lang="en-US" altLang="zh-CN" sz="2800">
              <a:highlight>
                <a:srgbClr val="FFFF00"/>
              </a:highlight>
            </a:endParaRPr>
          </a:p>
          <a:p>
            <a:r>
              <a:rPr lang="en-US" altLang="en-US" sz="2800">
                <a:highlight>
                  <a:srgbClr val="FFFF00"/>
                </a:highlight>
              </a:rPr>
              <a:t>③</a:t>
            </a:r>
            <a:r>
              <a:rPr lang="zh-CN" altLang="en-US" sz="2800">
                <a:highlight>
                  <a:srgbClr val="FFFF00"/>
                </a:highlight>
              </a:rPr>
              <a:t>现在谐音双关常用于什么场合</a:t>
            </a:r>
            <a:r>
              <a:rPr lang="en-US" altLang="zh-CN" sz="2800">
                <a:highlight>
                  <a:srgbClr val="FFFF00"/>
                </a:highlight>
              </a:rPr>
              <a:t>?</a:t>
            </a:r>
            <a:endParaRPr lang="en-US" altLang="zh-CN" sz="2800">
              <a:highlight>
                <a:srgbClr val="FFFF00"/>
              </a:highlight>
            </a:endParaRPr>
          </a:p>
          <a:p>
            <a:r>
              <a:rPr lang="en-US" altLang="en-US" sz="2800">
                <a:highlight>
                  <a:srgbClr val="FFFF00"/>
                </a:highlight>
              </a:rPr>
              <a:t>④</a:t>
            </a:r>
            <a:r>
              <a:rPr lang="zh-CN" altLang="en-US" sz="2800">
                <a:highlight>
                  <a:srgbClr val="FFFF00"/>
                </a:highlight>
              </a:rPr>
              <a:t>使用谐音双关要注意什么</a:t>
            </a:r>
            <a:r>
              <a:rPr lang="en-US" altLang="zh-CN" sz="2800">
                <a:highlight>
                  <a:srgbClr val="FFFF00"/>
                </a:highlight>
              </a:rPr>
              <a:t>?/</a:t>
            </a:r>
            <a:r>
              <a:rPr lang="zh-CN" altLang="en-US" sz="2800">
                <a:highlight>
                  <a:srgbClr val="FFFF00"/>
                </a:highlight>
              </a:rPr>
              <a:t>使用谐音双关要避免出现哪些问题</a:t>
            </a:r>
            <a:r>
              <a:rPr lang="en-US" altLang="zh-CN" sz="2800">
                <a:highlight>
                  <a:srgbClr val="FFFF00"/>
                </a:highlight>
              </a:rPr>
              <a:t>?</a:t>
            </a:r>
            <a:endParaRPr lang="en-US" altLang="zh-CN" sz="2800">
              <a:highlight>
                <a:srgbClr val="FFFF00"/>
              </a:highlight>
            </a:endParaRPr>
          </a:p>
          <a:p>
            <a:endParaRPr lang="en-US" altLang="zh-CN" sz="2800">
              <a:highlight>
                <a:srgbClr val="FFFF00"/>
              </a:highlight>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62847" y="260354"/>
            <a:ext cx="10852237" cy="441964"/>
          </a:xfrm>
        </p:spPr>
        <p:txBody>
          <a:bodyPr/>
          <a:p>
            <a:r>
              <a:rPr lang="zh-CN" altLang="en-US" sz="3200">
                <a:solidFill>
                  <a:srgbClr val="FF0000"/>
                </a:solidFill>
              </a:rPr>
              <a:t>高中学业质量水平四</a:t>
            </a:r>
            <a:r>
              <a:rPr lang="en-US" altLang="zh-CN" sz="3200">
                <a:solidFill>
                  <a:srgbClr val="FF0000"/>
                </a:solidFill>
              </a:rPr>
              <a:t>：</a:t>
            </a:r>
            <a:endParaRPr lang="en-US" altLang="zh-CN" sz="3200">
              <a:solidFill>
                <a:srgbClr val="FF0000"/>
              </a:solidFill>
            </a:endParaRPr>
          </a:p>
        </p:txBody>
      </p:sp>
      <p:sp>
        <p:nvSpPr>
          <p:cNvPr id="5" name="内容占位符 4"/>
          <p:cNvSpPr>
            <a:spLocks noGrp="1"/>
          </p:cNvSpPr>
          <p:nvPr>
            <p:ph sz="half" idx="1"/>
          </p:nvPr>
        </p:nvSpPr>
        <p:spPr>
          <a:xfrm>
            <a:off x="151130" y="952500"/>
            <a:ext cx="7141845" cy="5388610"/>
          </a:xfrm>
        </p:spPr>
        <p:txBody>
          <a:bodyPr>
            <a:noAutofit/>
          </a:bodyPr>
          <a:p>
            <a:r>
              <a:rPr lang="zh-CN" altLang="en-US" sz="2400"/>
              <a:t>在理解语言时，能</a:t>
            </a:r>
            <a:r>
              <a:rPr lang="zh-CN" altLang="en-US" sz="2400">
                <a:highlight>
                  <a:srgbClr val="FFFF00"/>
                </a:highlight>
              </a:rPr>
              <a:t>准确、清楚</a:t>
            </a:r>
            <a:r>
              <a:rPr lang="zh-CN" altLang="en-US" sz="2400"/>
              <a:t>地分析和阐明观点与材料之间的关系，</a:t>
            </a:r>
            <a:endParaRPr lang="zh-CN" altLang="en-US" sz="2400"/>
          </a:p>
          <a:p>
            <a:r>
              <a:rPr lang="zh-CN" altLang="en-US" sz="2400"/>
              <a:t>能</a:t>
            </a:r>
            <a:r>
              <a:rPr lang="zh-CN" altLang="en-US" sz="2400">
                <a:highlight>
                  <a:srgbClr val="FFFF00"/>
                </a:highlight>
              </a:rPr>
              <a:t>比较、概括</a:t>
            </a:r>
            <a:r>
              <a:rPr lang="zh-CN" altLang="en-US" sz="2400"/>
              <a:t>多个文本的信息，发现其内容、观点、情感、材料组织与使用等方面的异同</a:t>
            </a:r>
            <a:endParaRPr lang="zh-CN" altLang="en-US" sz="2400"/>
          </a:p>
          <a:p>
            <a:r>
              <a:rPr lang="zh-CN" altLang="en-US" sz="2400"/>
              <a:t>在表达时，讲究</a:t>
            </a:r>
            <a:r>
              <a:rPr lang="zh-CN" altLang="en-US" sz="2400">
                <a:highlight>
                  <a:srgbClr val="FFFF00"/>
                </a:highlight>
              </a:rPr>
              <a:t>逻辑</a:t>
            </a:r>
            <a:r>
              <a:rPr lang="zh-CN" altLang="en-US" sz="2400"/>
              <a:t>，注重</a:t>
            </a:r>
            <a:r>
              <a:rPr lang="zh-CN" altLang="en-US" sz="2400">
                <a:highlight>
                  <a:srgbClr val="FFFF00"/>
                </a:highlight>
              </a:rPr>
              <a:t>情感</a:t>
            </a:r>
            <a:r>
              <a:rPr lang="zh-CN" altLang="en-US" sz="2400"/>
              <a:t>，能综合运用多种表达方式，从多个角度、多个方面表达自己的</a:t>
            </a:r>
            <a:r>
              <a:rPr lang="zh-CN" altLang="en-US" sz="2400">
                <a:highlight>
                  <a:srgbClr val="FFFF00"/>
                </a:highlight>
              </a:rPr>
              <a:t>理解和感受</a:t>
            </a:r>
            <a:r>
              <a:rPr lang="zh-CN" altLang="en-US" sz="2400"/>
              <a:t>，力求做到观点</a:t>
            </a:r>
            <a:r>
              <a:rPr lang="zh-CN" altLang="en-US" sz="2400">
                <a:highlight>
                  <a:srgbClr val="FFFF00"/>
                </a:highlight>
              </a:rPr>
              <a:t>明确</a:t>
            </a:r>
            <a:r>
              <a:rPr lang="zh-CN" altLang="en-US" sz="2400"/>
              <a:t>，内容</a:t>
            </a:r>
            <a:r>
              <a:rPr lang="zh-CN" altLang="en-US" sz="2400">
                <a:highlight>
                  <a:srgbClr val="FFFF00"/>
                </a:highlight>
              </a:rPr>
              <a:t>丰富</a:t>
            </a:r>
            <a:r>
              <a:rPr lang="zh-CN" altLang="en-US" sz="2400"/>
              <a:t>，思路</a:t>
            </a:r>
            <a:r>
              <a:rPr lang="zh-CN" altLang="en-US" sz="2400">
                <a:highlight>
                  <a:srgbClr val="FFFF00"/>
                </a:highlight>
              </a:rPr>
              <a:t>清晰</a:t>
            </a:r>
            <a:r>
              <a:rPr lang="zh-CN" altLang="en-US" sz="2400"/>
              <a:t>，感情真实健康，表达</a:t>
            </a:r>
            <a:r>
              <a:rPr lang="zh-CN" altLang="en-US" sz="2400">
                <a:highlight>
                  <a:srgbClr val="FFFF00"/>
                </a:highlight>
              </a:rPr>
              <a:t>准确</a:t>
            </a:r>
            <a:r>
              <a:rPr lang="zh-CN" altLang="en-US" sz="2400"/>
              <a:t>、生动</a:t>
            </a:r>
            <a:endParaRPr lang="zh-CN" altLang="en-US" sz="2400"/>
          </a:p>
          <a:p>
            <a:r>
              <a:rPr lang="zh-CN" altLang="en-US" sz="2400"/>
              <a:t>在鉴赏活动中，能结合作品的具体内容，</a:t>
            </a:r>
            <a:r>
              <a:rPr lang="zh-CN" altLang="en-US" sz="2400">
                <a:highlight>
                  <a:srgbClr val="FFFF00"/>
                </a:highlight>
              </a:rPr>
              <a:t>阐释</a:t>
            </a:r>
            <a:r>
              <a:rPr lang="zh-CN" altLang="en-US" sz="2400"/>
              <a:t>作品的</a:t>
            </a:r>
            <a:r>
              <a:rPr lang="zh-CN" altLang="en-US" sz="2400">
                <a:highlight>
                  <a:srgbClr val="FFFF00"/>
                </a:highlight>
              </a:rPr>
              <a:t>情感、形象、主题和思想内涵</a:t>
            </a:r>
            <a:endParaRPr lang="zh-CN" altLang="en-US" sz="2400">
              <a:highlight>
                <a:srgbClr val="FFFF00"/>
              </a:highlight>
            </a:endParaRPr>
          </a:p>
        </p:txBody>
      </p:sp>
      <p:pic>
        <p:nvPicPr>
          <p:cNvPr id="4" name="图片 3" descr="IMG_20260414_093211"/>
          <p:cNvPicPr>
            <a:picLocks noChangeAspect="1"/>
          </p:cNvPicPr>
          <p:nvPr/>
        </p:nvPicPr>
        <p:blipFill>
          <a:blip r:embed="rId1"/>
          <a:srcRect t="15115" r="1416" b="15115"/>
          <a:stretch>
            <a:fillRect/>
          </a:stretch>
        </p:blipFill>
        <p:spPr>
          <a:xfrm rot="16200000">
            <a:off x="6736080" y="705485"/>
            <a:ext cx="6049645" cy="4755515"/>
          </a:xfrm>
          <a:prstGeom prst="rect">
            <a:avLst/>
          </a:prstGeom>
        </p:spPr>
      </p:pic>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p:nvPr>
            <p:ph type="ctrTitle" idx="2"/>
          </p:nvPr>
        </p:nvSpPr>
        <p:spPr>
          <a:xfrm>
            <a:off x="4286885" y="2373630"/>
            <a:ext cx="6985000" cy="2160905"/>
          </a:xfrm>
        </p:spPr>
        <p:txBody>
          <a:bodyPr/>
          <a:p>
            <a:pPr algn="ctr"/>
            <a:r>
              <a:rPr sz="4800">
                <a:highlight>
                  <a:srgbClr val="FFFF00"/>
                </a:highlight>
              </a:rPr>
              <a:t>何为概括</a:t>
            </a:r>
            <a:r>
              <a:rPr lang="en-US" altLang="zh-CN" sz="4800">
                <a:highlight>
                  <a:srgbClr val="FFFF00"/>
                </a:highlight>
              </a:rPr>
              <a:t>？</a:t>
            </a:r>
            <a:br>
              <a:rPr lang="en-US" altLang="zh-CN" sz="4800">
                <a:highlight>
                  <a:srgbClr val="FFFF00"/>
                </a:highlight>
              </a:rPr>
            </a:br>
            <a:r>
              <a:rPr sz="4800">
                <a:highlight>
                  <a:srgbClr val="FFFF00"/>
                </a:highlight>
              </a:rPr>
              <a:t>如何</a:t>
            </a:r>
            <a:r>
              <a:rPr lang="en-US" altLang="zh-CN" sz="4800">
                <a:highlight>
                  <a:srgbClr val="FFFF00"/>
                </a:highlight>
              </a:rPr>
              <a:t>？</a:t>
            </a:r>
            <a:endParaRPr lang="en-US" altLang="zh-CN" sz="4800">
              <a:highlight>
                <a:srgbClr val="FFFF00"/>
              </a:highlight>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35237" y="405134"/>
            <a:ext cx="10852237" cy="441964"/>
          </a:xfrm>
        </p:spPr>
        <p:txBody>
          <a:bodyPr/>
          <a:p>
            <a:r>
              <a:rPr sz="3200">
                <a:solidFill>
                  <a:srgbClr val="FF0000"/>
                </a:solidFill>
                <a:sym typeface="+mn-ea"/>
              </a:rPr>
              <a:t>下定义（概念</a:t>
            </a:r>
            <a:r>
              <a:rPr lang="en-US" altLang="zh-CN" sz="3200">
                <a:solidFill>
                  <a:srgbClr val="FF0000"/>
                </a:solidFill>
                <a:sym typeface="+mn-ea"/>
              </a:rPr>
              <a:t>=</a:t>
            </a:r>
            <a:r>
              <a:rPr sz="3200">
                <a:solidFill>
                  <a:srgbClr val="FF0000"/>
                </a:solidFill>
                <a:sym typeface="+mn-ea"/>
              </a:rPr>
              <a:t>种差</a:t>
            </a:r>
            <a:r>
              <a:rPr lang="en-US" altLang="zh-CN" sz="3200">
                <a:solidFill>
                  <a:srgbClr val="FF0000"/>
                </a:solidFill>
                <a:sym typeface="+mn-ea"/>
              </a:rPr>
              <a:t>+</a:t>
            </a:r>
            <a:r>
              <a:rPr sz="3200">
                <a:solidFill>
                  <a:srgbClr val="FF0000"/>
                </a:solidFill>
                <a:sym typeface="+mn-ea"/>
              </a:rPr>
              <a:t>属概念）</a:t>
            </a:r>
            <a:endParaRPr sz="3200">
              <a:solidFill>
                <a:srgbClr val="FF0000"/>
              </a:solidFill>
              <a:sym typeface="+mn-ea"/>
            </a:endParaRPr>
          </a:p>
        </p:txBody>
      </p:sp>
      <p:sp>
        <p:nvSpPr>
          <p:cNvPr id="3" name="内容占位符 2"/>
          <p:cNvSpPr>
            <a:spLocks noGrp="1"/>
          </p:cNvSpPr>
          <p:nvPr>
            <p:ph idx="1"/>
          </p:nvPr>
        </p:nvSpPr>
        <p:spPr>
          <a:xfrm>
            <a:off x="-96520" y="981075"/>
            <a:ext cx="12192635" cy="5456555"/>
          </a:xfrm>
        </p:spPr>
        <p:txBody>
          <a:bodyPr>
            <a:noAutofit/>
          </a:bodyPr>
          <a:p>
            <a:pPr algn="l" latinLnBrk="1">
              <a:lnSpc>
                <a:spcPts val="4400"/>
              </a:lnSpc>
            </a:pPr>
            <a:r>
              <a:rPr lang="en-US" altLang="zh-CN" sz="2400" b="1">
                <a:solidFill>
                  <a:srgbClr val="000000"/>
                </a:solidFill>
                <a:latin typeface="宋体" pitchFamily="2" charset="-122"/>
                <a:ea typeface="楷体" panose="02010609060101010101" charset="-122"/>
                <a:cs typeface="Times New Roman" panose="02020503050405090304" pitchFamily="34" charset="-120"/>
                <a:sym typeface="+mn-ea"/>
              </a:rPr>
              <a:t> </a:t>
            </a:r>
            <a:r>
              <a:rPr lang="en-US" altLang="zh-CN" sz="2400" b="1">
                <a:solidFill>
                  <a:srgbClr val="000000"/>
                </a:solidFill>
                <a:highlight>
                  <a:srgbClr val="FFFF00"/>
                </a:highlight>
                <a:latin typeface="Times New Roman" panose="02020503050405090304" pitchFamily="34" charset="0"/>
                <a:ea typeface="楷体" panose="02010609060101010101" charset="-122"/>
                <a:cs typeface="Times New Roman" panose="02020503050405090304" pitchFamily="34" charset="-120"/>
                <a:sym typeface="+mn-ea"/>
              </a:rPr>
              <a:t>晕动病</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在生活中通常被称为晕车</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晕机或晕船</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highlight>
                  <a:srgbClr val="FFFF00"/>
                </a:highlight>
                <a:latin typeface="Times New Roman" panose="02020503050405090304" pitchFamily="34" charset="0"/>
                <a:ea typeface="楷体" panose="02010609060101010101" charset="-122"/>
                <a:cs typeface="Times New Roman" panose="02020503050405090304" pitchFamily="34" charset="-120"/>
                <a:sym typeface="+mn-ea"/>
              </a:rPr>
              <a:t>是一种平衡感失调的综合征</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highlight>
                  <a:srgbClr val="FFFF00"/>
                </a:highlight>
                <a:latin typeface="Times New Roman" panose="02020503050405090304" pitchFamily="34" charset="0"/>
                <a:ea typeface="楷体" panose="02010609060101010101" charset="-122"/>
                <a:cs typeface="Times New Roman" panose="02020503050405090304" pitchFamily="34" charset="-120"/>
                <a:sym typeface="+mn-ea"/>
              </a:rPr>
              <a:t>任何移动的环境都可能引发晕动病</a:t>
            </a:r>
            <a:r>
              <a:rPr lang="en-US" altLang="zh-CN" sz="2400" b="1">
                <a:solidFill>
                  <a:srgbClr val="000000"/>
                </a:solidFill>
                <a:highlight>
                  <a:srgbClr val="FFFF00"/>
                </a:highlight>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这通常并不代表你生病了</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相反</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晕动病是你的神经系统根据你有生以来积累的经验</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试图以最佳方式起作用的结果</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在处理感官信息和生成运动指令时</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大脑会不断监控和调整其输入和输出信号</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从而高效地执行生活中的各种任务</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例如</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为了在转头时看得更清楚</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你的大脑会让你的眼睛移动到与头部运动相反且相等的位置</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它是根据你</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内耳中专注于平衡的感应器官的反馈来执行这些动作的</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你的大脑会不断监控这种反射行为</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不断进行调整</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以确保眼睛和头部运动完美配合</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highlight>
                  <a:srgbClr val="FFFF00"/>
                </a:highlight>
                <a:latin typeface="Times New Roman" panose="02020503050405090304" pitchFamily="34" charset="0"/>
                <a:ea typeface="楷体" panose="02010609060101010101" charset="-122"/>
                <a:cs typeface="Times New Roman" panose="02020503050405090304" pitchFamily="34" charset="-120"/>
                <a:sym typeface="+mn-ea"/>
              </a:rPr>
              <a:t>内耳中主管头部平衡运动的前庭系统</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的效率基于体验和结果</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在成长过程中</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highlight>
                  <a:srgbClr val="FFFF00"/>
                </a:highlight>
                <a:latin typeface="Times New Roman" panose="02020503050405090304" pitchFamily="34" charset="0"/>
                <a:ea typeface="楷体" panose="02010609060101010101" charset="-122"/>
                <a:cs typeface="Times New Roman" panose="02020503050405090304" pitchFamily="34" charset="-120"/>
                <a:sym typeface="+mn-ea"/>
              </a:rPr>
              <a:t>它可以帮助你更好地协调动作和保持平衡</a:t>
            </a:r>
            <a:r>
              <a:rPr lang="en-US" altLang="zh-CN" sz="2400" b="1">
                <a:solidFill>
                  <a:srgbClr val="000000"/>
                </a:solidFill>
                <a:latin typeface="Times New Roman" panose="02020503050405090304" pitchFamily="34" charset="0"/>
                <a:cs typeface="Times New Roman" panose="02020503050405090304" pitchFamily="34" charset="-120"/>
                <a:sym typeface="+mn-ea"/>
              </a:rPr>
              <a:t>。</a:t>
            </a:r>
            <a:endParaRPr lang="en-US" altLang="zh-CN" sz="2400" b="1" dirty="0"/>
          </a:p>
          <a:p>
            <a:pPr latinLnBrk="1">
              <a:lnSpc>
                <a:spcPts val="4400"/>
              </a:lnSpc>
            </a:pPr>
            <a:endParaRPr lang="en-US" altLang="zh-CN" sz="2400" b="1" dirty="0"/>
          </a:p>
        </p:txBody>
      </p:sp>
      <p:sp>
        <p:nvSpPr>
          <p:cNvPr id="4" name="文本框 3"/>
          <p:cNvSpPr txBox="1"/>
          <p:nvPr/>
        </p:nvSpPr>
        <p:spPr>
          <a:xfrm>
            <a:off x="335280" y="2924810"/>
            <a:ext cx="11345545" cy="1568450"/>
          </a:xfrm>
          <a:prstGeom prst="rect">
            <a:avLst/>
          </a:prstGeom>
          <a:noFill/>
        </p:spPr>
        <p:txBody>
          <a:bodyPr wrap="square" rtlCol="0" anchor="t">
            <a:spAutoFit/>
          </a:bodyPr>
          <a:p>
            <a:pPr latinLnBrk="1">
              <a:lnSpc>
                <a:spcPct val="150000"/>
              </a:lnSpc>
            </a:pPr>
            <a:r>
              <a:rPr lang="en-US" altLang="zh-CN" sz="3200" b="1">
                <a:solidFill>
                  <a:srgbClr val="FF0000"/>
                </a:solidFill>
                <a:highlight>
                  <a:srgbClr val="FFFF00"/>
                </a:highlight>
                <a:latin typeface="Times New Roman" panose="02020503050405090304" pitchFamily="34" charset="0"/>
                <a:ea typeface="楷体" panose="02010609060101010101" charset="-122"/>
                <a:cs typeface="Times New Roman" panose="02020503050405090304" pitchFamily="34" charset="-120"/>
                <a:sym typeface="+mn-ea"/>
              </a:rPr>
              <a:t>晕动病是内耳中主管平衡的前庭系统因不适应环境移动而产生的一种平衡感失调的综合征</a:t>
            </a:r>
            <a:r>
              <a:rPr lang="en-US" altLang="zh-CN" sz="3200" b="1" dirty="0">
                <a:solidFill>
                  <a:srgbClr val="FF0000"/>
                </a:solidFill>
                <a:highlight>
                  <a:srgbClr val="FFFF00"/>
                </a:highlight>
                <a:latin typeface="Times New Roman" panose="02020503050405090304" pitchFamily="34" charset="0"/>
                <a:ea typeface="楷体" panose="02010609060101010101" charset="-122"/>
                <a:cs typeface="Times New Roman" panose="02020503050405090304" pitchFamily="34" charset="-120"/>
                <a:sym typeface="+mn-ea"/>
              </a:rPr>
              <a:t>。</a:t>
            </a:r>
            <a:endParaRPr lang="en-US" altLang="zh-CN" sz="3200" b="1" dirty="0">
              <a:solidFill>
                <a:srgbClr val="FF0000"/>
              </a:solidFill>
              <a:highlight>
                <a:srgbClr val="FFFF00"/>
              </a:highlight>
              <a:latin typeface="Times New Roman" panose="02020503050405090304" pitchFamily="34" charset="0"/>
              <a:ea typeface="楷体" panose="02010609060101010101" charset="-122"/>
              <a:cs typeface="Times New Roman" panose="02020503050405090304" pitchFamily="34" charset="-120"/>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35280" y="320040"/>
            <a:ext cx="11946255" cy="454660"/>
          </a:xfrm>
        </p:spPr>
        <p:txBody>
          <a:bodyPr/>
          <a:p>
            <a:r>
              <a:rPr lang="en-US" altLang="zh-CN" sz="3200">
                <a:solidFill>
                  <a:srgbClr val="FF0000"/>
                </a:solidFill>
              </a:rPr>
              <a:t>(</a:t>
            </a:r>
            <a:r>
              <a:rPr sz="3200">
                <a:solidFill>
                  <a:srgbClr val="FF0000"/>
                </a:solidFill>
              </a:rPr>
              <a:t>关键词、逻辑、分层、文体：说明对象</a:t>
            </a:r>
            <a:r>
              <a:rPr lang="en-US" altLang="zh-CN" sz="3200">
                <a:solidFill>
                  <a:srgbClr val="FF0000"/>
                </a:solidFill>
              </a:rPr>
              <a:t>+</a:t>
            </a:r>
            <a:r>
              <a:rPr sz="3200">
                <a:solidFill>
                  <a:srgbClr val="FF0000"/>
                </a:solidFill>
              </a:rPr>
              <a:t>对象特点）</a:t>
            </a:r>
            <a:r>
              <a:rPr sz="3200">
                <a:solidFill>
                  <a:srgbClr val="FF0000"/>
                </a:solidFill>
              </a:rPr>
              <a:t>压缩语段</a:t>
            </a:r>
            <a:endParaRPr sz="3200">
              <a:solidFill>
                <a:srgbClr val="FF0000"/>
              </a:solidFill>
            </a:endParaRPr>
          </a:p>
        </p:txBody>
      </p:sp>
      <p:sp>
        <p:nvSpPr>
          <p:cNvPr id="3" name="内容占位符 2"/>
          <p:cNvSpPr>
            <a:spLocks noGrp="1"/>
          </p:cNvSpPr>
          <p:nvPr>
            <p:ph idx="1"/>
          </p:nvPr>
        </p:nvSpPr>
        <p:spPr>
          <a:xfrm>
            <a:off x="669925" y="952500"/>
            <a:ext cx="11385550" cy="5388610"/>
          </a:xfrm>
        </p:spPr>
        <p:txBody>
          <a:bodyPr>
            <a:normAutofit/>
          </a:bodyPr>
          <a:p>
            <a:pPr latinLnBrk="1">
              <a:lnSpc>
                <a:spcPts val="4400"/>
              </a:lnSpc>
            </a:pPr>
            <a:r>
              <a:rPr lang="en-US" altLang="zh-CN" sz="28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比如生活在世界最寒冷大陆上的企鹅</a:t>
            </a:r>
            <a:r>
              <a:rPr lang="en-US" altLang="zh-CN" sz="2800" b="1">
                <a:solidFill>
                  <a:srgbClr val="000000"/>
                </a:solidFill>
                <a:latin typeface="Times New Roman" panose="02020503050405090304" pitchFamily="34" charset="0"/>
                <a:cs typeface="Times New Roman" panose="02020503050405090304" pitchFamily="34" charset="-120"/>
                <a:sym typeface="+mn-ea"/>
              </a:rPr>
              <a:t>，</a:t>
            </a:r>
            <a:r>
              <a:rPr lang="en-US" altLang="zh-CN" sz="28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为了适应寒冷的环境</a:t>
            </a:r>
            <a:r>
              <a:rPr lang="en-US" altLang="zh-CN" sz="2800" b="1">
                <a:solidFill>
                  <a:srgbClr val="000000"/>
                </a:solidFill>
                <a:latin typeface="Times New Roman" panose="02020503050405090304" pitchFamily="34" charset="0"/>
                <a:cs typeface="Times New Roman" panose="02020503050405090304" pitchFamily="34" charset="-120"/>
                <a:sym typeface="+mn-ea"/>
              </a:rPr>
              <a:t>，</a:t>
            </a:r>
            <a:r>
              <a:rPr lang="en-US" altLang="zh-CN" sz="28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它们的身体天然就有神奇的保温功能</a:t>
            </a:r>
            <a:r>
              <a:rPr lang="en-US" altLang="zh-CN" sz="2800" b="1">
                <a:solidFill>
                  <a:srgbClr val="000000"/>
                </a:solidFill>
                <a:latin typeface="Times New Roman" panose="02020503050405090304" pitchFamily="34" charset="0"/>
                <a:cs typeface="Times New Roman" panose="02020503050405090304" pitchFamily="34" charset="-120"/>
                <a:sym typeface="+mn-ea"/>
              </a:rPr>
              <a:t>。</a:t>
            </a:r>
            <a:r>
              <a:rPr lang="en-US" altLang="zh-CN" sz="28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它们的静脉缠绕在动脉上</a:t>
            </a:r>
            <a:r>
              <a:rPr lang="en-US" altLang="zh-CN" sz="2800" b="1">
                <a:solidFill>
                  <a:srgbClr val="000000"/>
                </a:solidFill>
                <a:latin typeface="Times New Roman" panose="02020503050405090304" pitchFamily="34" charset="0"/>
                <a:cs typeface="Times New Roman" panose="02020503050405090304" pitchFamily="34" charset="-120"/>
                <a:sym typeface="+mn-ea"/>
              </a:rPr>
              <a:t>，</a:t>
            </a:r>
            <a:r>
              <a:rPr lang="en-US" altLang="zh-CN" sz="28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使动脉内的血液保持略微温暖</a:t>
            </a:r>
            <a:r>
              <a:rPr lang="en-US" altLang="zh-CN" sz="2800" b="1">
                <a:solidFill>
                  <a:srgbClr val="000000"/>
                </a:solidFill>
                <a:latin typeface="Times New Roman" panose="02020503050405090304" pitchFamily="34" charset="0"/>
                <a:cs typeface="Times New Roman" panose="02020503050405090304" pitchFamily="34" charset="-120"/>
                <a:sym typeface="+mn-ea"/>
              </a:rPr>
              <a:t>。</a:t>
            </a:r>
            <a:r>
              <a:rPr lang="en-US" altLang="zh-CN" sz="28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当它们潜入寒冷的海水中捕猎时</a:t>
            </a:r>
            <a:r>
              <a:rPr lang="en-US" altLang="zh-CN" sz="2800" b="1">
                <a:solidFill>
                  <a:srgbClr val="000000"/>
                </a:solidFill>
                <a:latin typeface="Times New Roman" panose="02020503050405090304" pitchFamily="34" charset="0"/>
                <a:cs typeface="Times New Roman" panose="02020503050405090304" pitchFamily="34" charset="-120"/>
                <a:sym typeface="+mn-ea"/>
              </a:rPr>
              <a:t>，</a:t>
            </a:r>
            <a:r>
              <a:rPr lang="en-US" altLang="zh-CN" sz="28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心率会降低</a:t>
            </a:r>
            <a:r>
              <a:rPr lang="en-US" altLang="zh-CN" sz="2800" b="1">
                <a:solidFill>
                  <a:srgbClr val="000000"/>
                </a:solidFill>
                <a:latin typeface="Times New Roman" panose="02020503050405090304" pitchFamily="34" charset="0"/>
                <a:cs typeface="Times New Roman" panose="02020503050405090304" pitchFamily="34" charset="-120"/>
                <a:sym typeface="+mn-ea"/>
              </a:rPr>
              <a:t>15%，</a:t>
            </a:r>
            <a:r>
              <a:rPr lang="en-US" altLang="zh-CN" sz="28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这有助于身体保存更多的能量</a:t>
            </a:r>
            <a:r>
              <a:rPr lang="en-US" altLang="zh-CN" sz="2800" b="1">
                <a:solidFill>
                  <a:srgbClr val="000000"/>
                </a:solidFill>
                <a:latin typeface="Times New Roman" panose="02020503050405090304" pitchFamily="34" charset="0"/>
                <a:cs typeface="Times New Roman" panose="02020503050405090304" pitchFamily="34" charset="-120"/>
                <a:sym typeface="+mn-ea"/>
              </a:rPr>
              <a:t>，</a:t>
            </a:r>
            <a:r>
              <a:rPr lang="en-US" altLang="zh-CN" sz="28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而这些能量又可以用来使身体产生更多的热量</a:t>
            </a:r>
            <a:r>
              <a:rPr lang="en-US" altLang="zh-CN" sz="2800" b="1">
                <a:solidFill>
                  <a:srgbClr val="000000"/>
                </a:solidFill>
                <a:latin typeface="Times New Roman" panose="02020503050405090304" pitchFamily="34" charset="0"/>
                <a:cs typeface="Times New Roman" panose="02020503050405090304" pitchFamily="34" charset="-120"/>
                <a:sym typeface="+mn-ea"/>
              </a:rPr>
              <a:t>。</a:t>
            </a:r>
            <a:r>
              <a:rPr lang="en-US" altLang="zh-CN" sz="28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甚至它们身上的羽毛也是密密麻麻地重叠在一起</a:t>
            </a:r>
            <a:r>
              <a:rPr lang="en-US" altLang="zh-CN" sz="2800" b="1">
                <a:solidFill>
                  <a:srgbClr val="000000"/>
                </a:solidFill>
                <a:latin typeface="Times New Roman" panose="02020503050405090304" pitchFamily="34" charset="0"/>
                <a:cs typeface="Times New Roman" panose="02020503050405090304" pitchFamily="34" charset="-120"/>
                <a:sym typeface="+mn-ea"/>
              </a:rPr>
              <a:t>，</a:t>
            </a:r>
            <a:r>
              <a:rPr lang="en-US" altLang="zh-CN" sz="28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保护它们免受刺骨的寒风和冰冷海水的侵袭</a:t>
            </a:r>
            <a:r>
              <a:rPr lang="en-US" altLang="zh-CN" sz="2800" b="1">
                <a:solidFill>
                  <a:srgbClr val="000000"/>
                </a:solidFill>
                <a:latin typeface="Times New Roman" panose="02020503050405090304" pitchFamily="34" charset="0"/>
                <a:cs typeface="Times New Roman" panose="02020503050405090304" pitchFamily="34" charset="-120"/>
                <a:sym typeface="+mn-ea"/>
              </a:rPr>
              <a:t>。</a:t>
            </a:r>
            <a:endParaRPr lang="en-US" altLang="zh-CN" sz="2800" b="1" dirty="0"/>
          </a:p>
          <a:p>
            <a:pPr marL="0" indent="0">
              <a:buNone/>
            </a:pPr>
            <a:endParaRPr lang="zh-CN" altLang="en-US" sz="2800" b="1"/>
          </a:p>
        </p:txBody>
      </p:sp>
      <p:sp>
        <p:nvSpPr>
          <p:cNvPr id="4" name="文本框 3"/>
          <p:cNvSpPr txBox="1"/>
          <p:nvPr/>
        </p:nvSpPr>
        <p:spPr>
          <a:xfrm>
            <a:off x="93980" y="4437380"/>
            <a:ext cx="11961495" cy="1568450"/>
          </a:xfrm>
          <a:prstGeom prst="rect">
            <a:avLst/>
          </a:prstGeom>
          <a:noFill/>
        </p:spPr>
        <p:txBody>
          <a:bodyPr wrap="square" rtlCol="0" anchor="t">
            <a:spAutoFit/>
          </a:bodyPr>
          <a:p>
            <a:pPr latinLnBrk="1">
              <a:lnSpc>
                <a:spcPct val="150000"/>
              </a:lnSpc>
            </a:pPr>
            <a:r>
              <a:rPr lang="en-US" altLang="zh-CN" sz="3200" b="1" dirty="0">
                <a:solidFill>
                  <a:srgbClr val="FF0000"/>
                </a:solidFill>
                <a:highlight>
                  <a:srgbClr val="FFFF00"/>
                </a:highlight>
                <a:latin typeface="Times New Roman" panose="02020503050405090304" pitchFamily="34" charset="0"/>
                <a:ea typeface="楷体" panose="02010609060101010101" charset="-122"/>
                <a:cs typeface="Times New Roman" panose="02020503050405090304" pitchFamily="34" charset="-120"/>
                <a:sym typeface="+mn-ea"/>
              </a:rPr>
              <a:t>企鹅的身体天然能保温，</a:t>
            </a:r>
            <a:r>
              <a:rPr lang="en-US" altLang="zh-CN" sz="3200" b="1" u="sng" dirty="0">
                <a:solidFill>
                  <a:srgbClr val="FF0000"/>
                </a:solidFill>
                <a:highlight>
                  <a:srgbClr val="FFFF00"/>
                </a:highlight>
                <a:latin typeface="Times New Roman" panose="02020503050405090304" pitchFamily="34" charset="0"/>
                <a:ea typeface="楷体" panose="02010609060101010101" charset="-122"/>
                <a:cs typeface="Times New Roman" panose="02020503050405090304" pitchFamily="34" charset="-120"/>
                <a:sym typeface="+mn-ea"/>
              </a:rPr>
              <a:t>是因为</a:t>
            </a:r>
            <a:r>
              <a:rPr lang="en-US" altLang="zh-CN" sz="3200" b="1" dirty="0">
                <a:solidFill>
                  <a:srgbClr val="FF0000"/>
                </a:solidFill>
                <a:highlight>
                  <a:srgbClr val="FFFF00"/>
                </a:highlight>
                <a:latin typeface="Times New Roman" panose="02020503050405090304" pitchFamily="34" charset="0"/>
                <a:ea typeface="楷体" panose="02010609060101010101" charset="-122"/>
                <a:cs typeface="Times New Roman" panose="02020503050405090304" pitchFamily="34" charset="-120"/>
                <a:sym typeface="+mn-ea"/>
              </a:rPr>
              <a:t>具有静脉缠绕在动脉上</a:t>
            </a:r>
            <a:r>
              <a:rPr lang="en-US" altLang="zh-CN" sz="3200" b="1">
                <a:solidFill>
                  <a:srgbClr val="FF0000"/>
                </a:solidFill>
                <a:highlight>
                  <a:srgbClr val="FFFF00"/>
                </a:highlight>
                <a:latin typeface="Times New Roman" panose="02020503050405090304" pitchFamily="34" charset="0"/>
                <a:ea typeface="楷体" panose="02010609060101010101" charset="-122"/>
                <a:cs typeface="Times New Roman" panose="02020503050405090304" pitchFamily="34" charset="-120"/>
                <a:sym typeface="+mn-ea"/>
              </a:rPr>
              <a:t>、潜入水中时心率会降低</a:t>
            </a:r>
            <a:r>
              <a:rPr lang="en-US" altLang="zh-CN" sz="3200" b="1" dirty="0">
                <a:solidFill>
                  <a:srgbClr val="FF0000"/>
                </a:solidFill>
                <a:highlight>
                  <a:srgbClr val="FFFF00"/>
                </a:highlight>
                <a:latin typeface="Times New Roman" panose="02020503050405090304" pitchFamily="34" charset="0"/>
                <a:ea typeface="楷体" panose="02010609060101010101" charset="-122"/>
                <a:cs typeface="Times New Roman" panose="02020503050405090304" pitchFamily="34" charset="-120"/>
                <a:sym typeface="+mn-ea"/>
              </a:rPr>
              <a:t>、羽毛重叠等特征。</a:t>
            </a:r>
            <a:endParaRPr lang="en-US" altLang="zh-CN" sz="3200" b="1" dirty="0">
              <a:solidFill>
                <a:srgbClr val="FF0000"/>
              </a:solidFill>
              <a:highlight>
                <a:srgbClr val="FFFF00"/>
              </a:highlight>
              <a:latin typeface="Times New Roman" panose="02020503050405090304" pitchFamily="34" charset="0"/>
              <a:ea typeface="楷体" panose="02010609060101010101" charset="-122"/>
              <a:cs typeface="Times New Roman" panose="02020503050405090304" pitchFamily="34" charset="-120"/>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91135" y="116840"/>
            <a:ext cx="10887075" cy="488950"/>
          </a:xfrm>
        </p:spPr>
        <p:txBody>
          <a:bodyPr/>
          <a:p>
            <a:r>
              <a:rPr sz="3200">
                <a:solidFill>
                  <a:srgbClr val="FF0000"/>
                </a:solidFill>
                <a:sym typeface="+mn-ea"/>
              </a:rPr>
              <a:t>新闻标题（报道对象</a:t>
            </a:r>
            <a:r>
              <a:rPr lang="en-US" altLang="zh-CN" sz="3200">
                <a:solidFill>
                  <a:srgbClr val="FF0000"/>
                </a:solidFill>
                <a:sym typeface="+mn-ea"/>
              </a:rPr>
              <a:t>+</a:t>
            </a:r>
            <a:r>
              <a:rPr sz="3200">
                <a:solidFill>
                  <a:srgbClr val="FF0000"/>
                </a:solidFill>
                <a:sym typeface="+mn-ea"/>
              </a:rPr>
              <a:t>报道事件【主要事实】</a:t>
            </a:r>
            <a:r>
              <a:rPr lang="en-US" altLang="zh-CN" sz="3200">
                <a:solidFill>
                  <a:srgbClr val="FF0000"/>
                </a:solidFill>
                <a:sym typeface="+mn-ea"/>
              </a:rPr>
              <a:t>、</a:t>
            </a:r>
            <a:r>
              <a:rPr sz="3200">
                <a:solidFill>
                  <a:srgbClr val="FF0000"/>
                </a:solidFill>
                <a:sym typeface="+mn-ea"/>
              </a:rPr>
              <a:t>文体）</a:t>
            </a:r>
            <a:endParaRPr sz="3200">
              <a:solidFill>
                <a:srgbClr val="FF0000"/>
              </a:solidFill>
              <a:sym typeface="+mn-ea"/>
            </a:endParaRPr>
          </a:p>
        </p:txBody>
      </p:sp>
      <p:sp>
        <p:nvSpPr>
          <p:cNvPr id="3" name="内容占位符 2"/>
          <p:cNvSpPr>
            <a:spLocks noGrp="1"/>
          </p:cNvSpPr>
          <p:nvPr>
            <p:ph idx="1"/>
          </p:nvPr>
        </p:nvSpPr>
        <p:spPr>
          <a:xfrm>
            <a:off x="31115" y="620395"/>
            <a:ext cx="12177395" cy="5237480"/>
          </a:xfrm>
        </p:spPr>
        <p:txBody>
          <a:bodyPr>
            <a:noAutofit/>
          </a:bodyPr>
          <a:p>
            <a:pPr algn="l" latinLnBrk="1">
              <a:lnSpc>
                <a:spcPts val="4400"/>
              </a:lnSpc>
            </a:pP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某时报近日报道</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highlight>
                  <a:srgbClr val="FFFF00"/>
                </a:highlight>
                <a:latin typeface="Times New Roman" panose="02020503050405090304" pitchFamily="34" charset="0"/>
                <a:cs typeface="Times New Roman" panose="02020503050405090304" pitchFamily="34" charset="-120"/>
                <a:sym typeface="+mn-ea"/>
              </a:rPr>
              <a:t>A</a:t>
            </a:r>
            <a:r>
              <a:rPr lang="en-US" altLang="zh-CN" sz="2400" b="1">
                <a:solidFill>
                  <a:srgbClr val="000000"/>
                </a:solidFill>
                <a:highlight>
                  <a:srgbClr val="FFFF00"/>
                </a:highlight>
                <a:latin typeface="Times New Roman" panose="02020503050405090304" pitchFamily="34" charset="0"/>
                <a:ea typeface="楷体" panose="02010609060101010101" charset="-122"/>
                <a:cs typeface="Times New Roman" panose="02020503050405090304" pitchFamily="34" charset="-120"/>
                <a:sym typeface="+mn-ea"/>
              </a:rPr>
              <a:t>教授所领导的研究团队提出一种</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利用低强度超声波引爆</a:t>
            </a:r>
            <a:r>
              <a:rPr lang="en-US" altLang="zh-CN" sz="2400" b="1">
                <a:solidFill>
                  <a:srgbClr val="000000"/>
                </a:solidFill>
                <a:highlight>
                  <a:srgbClr val="FFFF00"/>
                </a:highlight>
                <a:latin typeface="Times New Roman" panose="02020503050405090304" pitchFamily="34" charset="0"/>
                <a:ea typeface="楷体" panose="02010609060101010101" charset="-122"/>
                <a:cs typeface="Times New Roman" panose="02020503050405090304" pitchFamily="34" charset="-120"/>
                <a:sym typeface="+mn-ea"/>
              </a:rPr>
              <a:t>纳米气泡杀伤肿瘤细胞的非侵入式</a:t>
            </a:r>
            <a:r>
              <a:rPr lang="en-US" altLang="zh-CN" sz="2400" b="1">
                <a:solidFill>
                  <a:srgbClr val="000000"/>
                </a:solidFill>
                <a:highlight>
                  <a:srgbClr val="FFFF00"/>
                </a:highlight>
                <a:latin typeface="Times New Roman" panose="02020503050405090304" pitchFamily="34" charset="0"/>
                <a:cs typeface="Times New Roman" panose="02020503050405090304" pitchFamily="34" charset="-120"/>
                <a:sym typeface="+mn-ea"/>
              </a:rPr>
              <a:t>、</a:t>
            </a:r>
            <a:r>
              <a:rPr lang="en-US" altLang="zh-CN" sz="2400" b="1">
                <a:solidFill>
                  <a:srgbClr val="000000"/>
                </a:solidFill>
                <a:highlight>
                  <a:srgbClr val="FFFF00"/>
                </a:highlight>
                <a:latin typeface="Times New Roman" panose="02020503050405090304" pitchFamily="34" charset="0"/>
                <a:ea typeface="楷体" panose="02010609060101010101" charset="-122"/>
                <a:cs typeface="Times New Roman" panose="02020503050405090304" pitchFamily="34" charset="-120"/>
                <a:sym typeface="+mn-ea"/>
              </a:rPr>
              <a:t>无创的癌症治疗方法</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并在小鼠体内开展初步实验</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highlight>
                  <a:srgbClr val="FFFF00"/>
                </a:highlight>
                <a:latin typeface="Times New Roman" panose="02020503050405090304" pitchFamily="34" charset="0"/>
                <a:ea typeface="楷体" panose="02010609060101010101" charset="-122"/>
                <a:cs typeface="Times New Roman" panose="02020503050405090304" pitchFamily="34" charset="-120"/>
                <a:sym typeface="+mn-ea"/>
              </a:rPr>
              <a:t>取得了积极成果</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spc="-50">
                <a:solidFill>
                  <a:srgbClr val="000000"/>
                </a:solidFill>
                <a:latin typeface="Times New Roman" panose="02020503050405090304" pitchFamily="34" charset="0"/>
                <a:cs typeface="Times New Roman" panose="02020503050405090304" pitchFamily="34" charset="-120"/>
                <a:sym typeface="+mn-ea"/>
              </a:rPr>
              <a:t>A</a:t>
            </a:r>
            <a:r>
              <a:rPr lang="en-US" altLang="zh-CN" sz="2400" b="1" spc="-50">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教授将纳米气泡爆炸比作建筑拆除手段中的</a:t>
            </a:r>
            <a:r>
              <a:rPr lang="en-US" altLang="zh-CN" sz="2400" b="1" spc="-50">
                <a:solidFill>
                  <a:srgbClr val="000000"/>
                </a:solidFill>
                <a:latin typeface="Times New Roman" panose="02020503050405090304" pitchFamily="34" charset="0"/>
                <a:cs typeface="Times New Roman" panose="02020503050405090304" pitchFamily="34" charset="-120"/>
                <a:sym typeface="+mn-ea"/>
              </a:rPr>
              <a:t>“</a:t>
            </a:r>
            <a:r>
              <a:rPr lang="en-US" altLang="zh-CN" sz="2400" b="1" spc="-50">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受控爆破</a:t>
            </a:r>
            <a:r>
              <a:rPr lang="en-US" altLang="zh-CN" sz="2400" b="1" spc="-50">
                <a:solidFill>
                  <a:srgbClr val="000000"/>
                </a:solidFill>
                <a:latin typeface="Times New Roman" panose="02020503050405090304" pitchFamily="34" charset="0"/>
                <a:cs typeface="Times New Roman" panose="02020503050405090304" pitchFamily="34" charset="-120"/>
                <a:sym typeface="+mn-ea"/>
              </a:rPr>
              <a:t>”，</a:t>
            </a:r>
            <a:r>
              <a:rPr lang="en-US" altLang="zh-CN" sz="2400" b="1" spc="-50">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其爆炸强度足以摧毁目标建筑</a:t>
            </a:r>
            <a:r>
              <a:rPr lang="en-US" altLang="zh-CN" sz="2400" b="1" spc="-50">
                <a:solidFill>
                  <a:srgbClr val="000000"/>
                </a:solidFill>
                <a:latin typeface="Times New Roman" panose="02020503050405090304" pitchFamily="34" charset="0"/>
                <a:cs typeface="Times New Roman" panose="02020503050405090304" pitchFamily="34" charset="-120"/>
                <a:sym typeface="+mn-ea"/>
              </a:rPr>
              <a:t>，</a:t>
            </a:r>
            <a:r>
              <a:rPr lang="en-US" altLang="zh-CN" sz="2400" b="1" spc="-50">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也就是肿瘤</a:t>
            </a:r>
            <a:r>
              <a:rPr lang="en-US" altLang="zh-CN" sz="2400" b="1" spc="-50">
                <a:solidFill>
                  <a:srgbClr val="000000"/>
                </a:solidFill>
                <a:latin typeface="Times New Roman" panose="02020503050405090304" pitchFamily="34" charset="0"/>
                <a:cs typeface="Times New Roman" panose="02020503050405090304" pitchFamily="34" charset="-120"/>
                <a:sym typeface="+mn-ea"/>
              </a:rPr>
              <a:t>，</a:t>
            </a:r>
            <a:r>
              <a:rPr lang="en-US" altLang="zh-CN" sz="2400" b="1" spc="-50">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但不会伤及附近的其他建筑</a:t>
            </a:r>
            <a:r>
              <a:rPr lang="en-US" altLang="zh-CN" sz="2400" b="1" spc="-50">
                <a:solidFill>
                  <a:srgbClr val="000000"/>
                </a:solidFill>
                <a:latin typeface="Times New Roman" panose="02020503050405090304" pitchFamily="34" charset="0"/>
                <a:cs typeface="Times New Roman" panose="02020503050405090304" pitchFamily="34" charset="-120"/>
                <a:sym typeface="+mn-ea"/>
              </a:rPr>
              <a:t>，</a:t>
            </a:r>
            <a:r>
              <a:rPr lang="en-US" altLang="zh-CN" sz="2400" b="1" spc="-50">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即肿瘤周围的健康组织</a:t>
            </a:r>
            <a:r>
              <a:rPr lang="en-US" altLang="zh-CN" sz="2400" b="1" spc="-50">
                <a:solidFill>
                  <a:srgbClr val="000000"/>
                </a:solidFill>
                <a:latin typeface="Times New Roman" panose="02020503050405090304" pitchFamily="34" charset="0"/>
                <a:cs typeface="Times New Roman" panose="02020503050405090304" pitchFamily="34" charset="-120"/>
                <a:sym typeface="+mn-ea"/>
              </a:rPr>
              <a:t>。</a:t>
            </a:r>
            <a:r>
              <a:rPr lang="en-US" altLang="zh-CN" sz="2400" b="1" spc="-50">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这种治疗方法的核心是使用低能量超声波实现纳米气泡的</a:t>
            </a:r>
            <a:r>
              <a:rPr lang="en-US" altLang="zh-CN" sz="2400" b="1" spc="-50">
                <a:solidFill>
                  <a:srgbClr val="000000"/>
                </a:solidFill>
                <a:latin typeface="Times New Roman" panose="02020503050405090304" pitchFamily="34" charset="0"/>
                <a:cs typeface="Times New Roman" panose="02020503050405090304" pitchFamily="34" charset="-120"/>
                <a:sym typeface="+mn-ea"/>
              </a:rPr>
              <a:t>“</a:t>
            </a:r>
            <a:r>
              <a:rPr lang="en-US" altLang="zh-CN" sz="2400" b="1" spc="-50">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受控爆炸</a:t>
            </a:r>
            <a:r>
              <a:rPr lang="en-US" altLang="zh-CN" sz="2400" b="1" spc="-50">
                <a:solidFill>
                  <a:srgbClr val="000000"/>
                </a:solidFill>
                <a:latin typeface="Times New Roman" panose="02020503050405090304" pitchFamily="34" charset="0"/>
                <a:cs typeface="Times New Roman" panose="02020503050405090304" pitchFamily="34" charset="-120"/>
                <a:sym typeface="+mn-ea"/>
              </a:rPr>
              <a:t>”。</a:t>
            </a:r>
            <a:r>
              <a:rPr lang="en-US" altLang="zh-CN" sz="2400" b="1" spc="-50">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研究人员向小鼠静脉中注入大小只有盐粒的两千五百分之一的纳米级气泡</a:t>
            </a:r>
            <a:r>
              <a:rPr lang="en-US" altLang="zh-CN" sz="2400" b="1" spc="-50">
                <a:solidFill>
                  <a:srgbClr val="000000"/>
                </a:solidFill>
                <a:latin typeface="Times New Roman" panose="02020503050405090304" pitchFamily="34" charset="0"/>
                <a:cs typeface="Times New Roman" panose="02020503050405090304" pitchFamily="34" charset="-120"/>
                <a:sym typeface="+mn-ea"/>
              </a:rPr>
              <a:t>，</a:t>
            </a:r>
            <a:r>
              <a:rPr lang="en-US" altLang="zh-CN" sz="2400" b="1" spc="-50">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随着血液流动</a:t>
            </a:r>
            <a:r>
              <a:rPr lang="en-US" altLang="zh-CN" sz="2400" b="1" spc="-50">
                <a:solidFill>
                  <a:srgbClr val="000000"/>
                </a:solidFill>
                <a:latin typeface="Times New Roman" panose="02020503050405090304" pitchFamily="34" charset="0"/>
                <a:cs typeface="Times New Roman" panose="02020503050405090304" pitchFamily="34" charset="-120"/>
                <a:sym typeface="+mn-ea"/>
              </a:rPr>
              <a:t>，</a:t>
            </a:r>
            <a:r>
              <a:rPr lang="en-US" altLang="zh-CN" sz="2400" b="1" spc="-50">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气泡遍布全身</a:t>
            </a:r>
            <a:r>
              <a:rPr lang="en-US" altLang="zh-CN" sz="2400" b="1" spc="-50">
                <a:solidFill>
                  <a:srgbClr val="000000"/>
                </a:solidFill>
                <a:latin typeface="Times New Roman" panose="02020503050405090304" pitchFamily="34" charset="0"/>
                <a:cs typeface="Times New Roman" panose="02020503050405090304" pitchFamily="34" charset="-120"/>
                <a:sym typeface="+mn-ea"/>
              </a:rPr>
              <a:t>。</a:t>
            </a:r>
            <a:r>
              <a:rPr lang="en-US" altLang="zh-CN" sz="2400" b="1" spc="-50">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由于肿瘤中的血管是</a:t>
            </a:r>
            <a:r>
              <a:rPr lang="en-US" altLang="zh-CN" sz="2400" b="1" spc="-50">
                <a:solidFill>
                  <a:srgbClr val="000000"/>
                </a:solidFill>
                <a:latin typeface="Times New Roman" panose="02020503050405090304" pitchFamily="34" charset="0"/>
                <a:cs typeface="Times New Roman" panose="02020503050405090304" pitchFamily="34" charset="-120"/>
                <a:sym typeface="+mn-ea"/>
              </a:rPr>
              <a:t>“</a:t>
            </a:r>
            <a:r>
              <a:rPr lang="en-US" altLang="zh-CN" sz="2400" b="1" spc="-50">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渗漏</a:t>
            </a:r>
            <a:r>
              <a:rPr lang="en-US" altLang="zh-CN" sz="2400" b="1" spc="-50">
                <a:solidFill>
                  <a:srgbClr val="000000"/>
                </a:solidFill>
                <a:latin typeface="Times New Roman" panose="02020503050405090304" pitchFamily="34" charset="0"/>
                <a:cs typeface="Times New Roman" panose="02020503050405090304" pitchFamily="34" charset="-120"/>
                <a:sym typeface="+mn-ea"/>
              </a:rPr>
              <a:t>”</a:t>
            </a:r>
            <a:r>
              <a:rPr lang="en-US" altLang="zh-CN" sz="2400" b="1" spc="-50">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的</a:t>
            </a:r>
            <a:r>
              <a:rPr lang="en-US" altLang="zh-CN" sz="2400" b="1" spc="-50">
                <a:solidFill>
                  <a:srgbClr val="000000"/>
                </a:solidFill>
                <a:latin typeface="Times New Roman" panose="02020503050405090304" pitchFamily="34" charset="0"/>
                <a:cs typeface="Times New Roman" panose="02020503050405090304" pitchFamily="34" charset="-120"/>
                <a:sym typeface="+mn-ea"/>
              </a:rPr>
              <a:t>，</a:t>
            </a:r>
            <a:r>
              <a:rPr lang="en-US" altLang="zh-CN" sz="2400" b="1" spc="-50">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气泡也会进入肿瘤中</a:t>
            </a:r>
            <a:r>
              <a:rPr lang="en-US" altLang="zh-CN" sz="2400" b="1" spc="-50">
                <a:solidFill>
                  <a:srgbClr val="000000"/>
                </a:solidFill>
                <a:latin typeface="Times New Roman" panose="02020503050405090304" pitchFamily="34" charset="0"/>
                <a:cs typeface="Times New Roman" panose="02020503050405090304" pitchFamily="34" charset="-120"/>
                <a:sym typeface="+mn-ea"/>
              </a:rPr>
              <a:t>。</a:t>
            </a:r>
            <a:r>
              <a:rPr lang="en-US" altLang="zh-CN" sz="2400" b="1" spc="-50">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之后在肿瘤周围施加超声波</a:t>
            </a:r>
            <a:r>
              <a:rPr lang="en-US" altLang="zh-CN" sz="2400" b="1" spc="-50">
                <a:solidFill>
                  <a:srgbClr val="000000"/>
                </a:solidFill>
                <a:latin typeface="Times New Roman" panose="02020503050405090304" pitchFamily="34" charset="0"/>
                <a:cs typeface="Times New Roman" panose="02020503050405090304" pitchFamily="34" charset="-120"/>
                <a:sym typeface="+mn-ea"/>
              </a:rPr>
              <a:t>，</a:t>
            </a:r>
            <a:r>
              <a:rPr lang="en-US" altLang="zh-CN" sz="2400" b="1" spc="-50">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气泡体积将膨胀一百倍并爆裂</a:t>
            </a:r>
            <a:r>
              <a:rPr lang="en-US" altLang="zh-CN" sz="2400" b="1" spc="-50">
                <a:solidFill>
                  <a:srgbClr val="000000"/>
                </a:solidFill>
                <a:latin typeface="Times New Roman" panose="02020503050405090304" pitchFamily="34" charset="0"/>
                <a:cs typeface="Times New Roman" panose="02020503050405090304" pitchFamily="34" charset="-120"/>
                <a:sym typeface="+mn-ea"/>
              </a:rPr>
              <a:t>，</a:t>
            </a:r>
            <a:r>
              <a:rPr lang="en-US" altLang="zh-CN" sz="2400" b="1" spc="-50">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这种</a:t>
            </a:r>
            <a:r>
              <a:rPr lang="en-US" altLang="zh-CN" sz="2400" b="1" spc="-50">
                <a:solidFill>
                  <a:srgbClr val="000000"/>
                </a:solidFill>
                <a:latin typeface="Times New Roman" panose="02020503050405090304" pitchFamily="34" charset="0"/>
                <a:cs typeface="Times New Roman" panose="02020503050405090304" pitchFamily="34" charset="-120"/>
                <a:sym typeface="+mn-ea"/>
              </a:rPr>
              <a:t>“</a:t>
            </a:r>
            <a:r>
              <a:rPr lang="en-US" altLang="zh-CN" sz="2400" b="1" spc="-50">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爆炸</a:t>
            </a:r>
            <a:r>
              <a:rPr lang="en-US" altLang="zh-CN" sz="2400" b="1" spc="-50">
                <a:solidFill>
                  <a:srgbClr val="000000"/>
                </a:solidFill>
                <a:latin typeface="Times New Roman" panose="02020503050405090304" pitchFamily="34" charset="0"/>
                <a:cs typeface="Times New Roman" panose="02020503050405090304" pitchFamily="34" charset="-120"/>
                <a:sym typeface="+mn-ea"/>
              </a:rPr>
              <a:t>”</a:t>
            </a:r>
            <a:r>
              <a:rPr lang="en-US" altLang="zh-CN" sz="2400" b="1" spc="-50">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会杀伤附近的癌症细胞</a:t>
            </a:r>
            <a:r>
              <a:rPr lang="en-US" altLang="zh-CN" sz="2400" b="1" spc="-50">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宋体" pitchFamily="2" charset="-122"/>
                <a:ea typeface="宋体" pitchFamily="2" charset="-122"/>
                <a:cs typeface="宋体" panose="02010600030101010101" pitchFamily="34" charset="-120"/>
                <a:sym typeface="+mn-ea"/>
              </a:rPr>
              <a:t> </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这种方法可帮助治疗位于身体内部深处的肿瘤</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此外还有助于治疗体积更大的肿瘤</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在某些情况下</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它可取代切除肿瘤的手术</a:t>
            </a:r>
            <a:r>
              <a:rPr lang="en-US" altLang="zh-CN" sz="2400" b="1">
                <a:solidFill>
                  <a:srgbClr val="000000"/>
                </a:solidFill>
                <a:latin typeface="Times New Roman" panose="02020503050405090304" pitchFamily="34" charset="0"/>
                <a:cs typeface="Times New Roman" panose="02020503050405090304" pitchFamily="34" charset="-120"/>
                <a:sym typeface="+mn-ea"/>
              </a:rPr>
              <a:t>。”A</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教授对此项研究寄予厚望</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她说</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该实验是在乳腺癌肿瘤小鼠模型中进行的</a:t>
            </a:r>
            <a:r>
              <a:rPr lang="en-US" altLang="zh-CN" sz="2400" b="1">
                <a:solidFill>
                  <a:srgbClr val="000000"/>
                </a:solidFill>
                <a:latin typeface="Times New Roman" panose="02020503050405090304" pitchFamily="34" charset="0"/>
                <a:cs typeface="Times New Roman" panose="02020503050405090304" pitchFamily="34" charset="-120"/>
                <a:sym typeface="+mn-ea"/>
              </a:rPr>
              <a:t>，</a:t>
            </a:r>
            <a:r>
              <a:rPr lang="en-US" altLang="zh-CN" sz="2400" b="1">
                <a:solidFill>
                  <a:srgbClr val="000000"/>
                </a:solidFill>
                <a:latin typeface="Times New Roman" panose="02020503050405090304" pitchFamily="34" charset="0"/>
                <a:ea typeface="楷体" panose="02010609060101010101" charset="-122"/>
                <a:cs typeface="Times New Roman" panose="02020503050405090304" pitchFamily="34" charset="-120"/>
                <a:sym typeface="+mn-ea"/>
              </a:rPr>
              <a:t>这种疗法很可能会应用在人类身上</a:t>
            </a:r>
            <a:r>
              <a:rPr lang="en-US" altLang="zh-CN" sz="2400" b="1">
                <a:solidFill>
                  <a:srgbClr val="000000"/>
                </a:solidFill>
                <a:latin typeface="Times New Roman" panose="02020503050405090304" pitchFamily="34" charset="0"/>
                <a:cs typeface="Times New Roman" panose="02020503050405090304" pitchFamily="34" charset="-120"/>
                <a:sym typeface="+mn-ea"/>
              </a:rPr>
              <a:t>。</a:t>
            </a:r>
            <a:endParaRPr lang="en-US" altLang="zh-CN" sz="2400" b="1" dirty="0"/>
          </a:p>
          <a:p>
            <a:pPr algn="l" latinLnBrk="1">
              <a:lnSpc>
                <a:spcPts val="4400"/>
              </a:lnSpc>
            </a:pPr>
            <a:endParaRPr lang="en-US" altLang="zh-CN" sz="2400" b="1" spc="-50" dirty="0"/>
          </a:p>
          <a:p>
            <a:pPr latinLnBrk="1">
              <a:lnSpc>
                <a:spcPts val="4400"/>
              </a:lnSpc>
            </a:pPr>
            <a:endParaRPr lang="en-US" altLang="zh-CN" sz="2400" b="1" spc="-50" dirty="0"/>
          </a:p>
        </p:txBody>
      </p:sp>
      <p:sp>
        <p:nvSpPr>
          <p:cNvPr id="4" name="文本框 3"/>
          <p:cNvSpPr txBox="1"/>
          <p:nvPr/>
        </p:nvSpPr>
        <p:spPr>
          <a:xfrm>
            <a:off x="955040" y="2384425"/>
            <a:ext cx="10621645" cy="1644015"/>
          </a:xfrm>
          <a:prstGeom prst="rect">
            <a:avLst/>
          </a:prstGeom>
          <a:noFill/>
        </p:spPr>
        <p:txBody>
          <a:bodyPr wrap="square" rtlCol="0" anchor="t">
            <a:noAutofit/>
          </a:bodyPr>
          <a:p>
            <a:r>
              <a:rPr lang="en-US" altLang="zh-CN" sz="3200" b="1" dirty="0">
                <a:solidFill>
                  <a:srgbClr val="FF0000"/>
                </a:solidFill>
                <a:highlight>
                  <a:srgbClr val="FFFF00"/>
                </a:highlight>
                <a:latin typeface="Times New Roman" panose="02020503050405090304" pitchFamily="34" charset="0"/>
                <a:ea typeface="楷体" panose="02010609060101010101" charset="-122"/>
                <a:cs typeface="Times New Roman" panose="02020503050405090304" pitchFamily="34" charset="-120"/>
                <a:sym typeface="+mn-ea"/>
              </a:rPr>
              <a:t>A</a:t>
            </a:r>
            <a:r>
              <a:rPr lang="en-US" altLang="zh-CN" sz="3200" b="1">
                <a:solidFill>
                  <a:srgbClr val="FF0000"/>
                </a:solidFill>
                <a:highlight>
                  <a:srgbClr val="FFFF00"/>
                </a:highlight>
                <a:latin typeface="Times New Roman" panose="02020503050405090304" pitchFamily="34" charset="0"/>
                <a:ea typeface="楷体" panose="02010609060101010101" charset="-122"/>
                <a:cs typeface="Times New Roman" panose="02020503050405090304" pitchFamily="34" charset="-120"/>
                <a:sym typeface="+mn-ea"/>
              </a:rPr>
              <a:t>教授所领导的研究团队提出的纳米气泡杀伤肿瘤细胞的非侵入式、无创的癌症治疗方法效果积极</a:t>
            </a:r>
            <a:r>
              <a:rPr lang="en-US" altLang="zh-CN" sz="3200" b="1" dirty="0">
                <a:solidFill>
                  <a:srgbClr val="FF0000"/>
                </a:solidFill>
                <a:highlight>
                  <a:srgbClr val="FFFF00"/>
                </a:highlight>
                <a:latin typeface="Times New Roman" panose="02020503050405090304" pitchFamily="34" charset="0"/>
                <a:ea typeface="楷体" panose="02010609060101010101" charset="-122"/>
                <a:cs typeface="Times New Roman" panose="02020503050405090304" pitchFamily="34" charset="-120"/>
                <a:sym typeface="+mn-ea"/>
              </a:rPr>
              <a:t>。</a:t>
            </a:r>
            <a:endParaRPr lang="en-US" altLang="zh-CN" sz="3200" b="1" dirty="0">
              <a:solidFill>
                <a:srgbClr val="FF0000"/>
              </a:solidFill>
              <a:highlight>
                <a:srgbClr val="FFFF00"/>
              </a:highlight>
              <a:latin typeface="Times New Roman" panose="02020503050405090304" pitchFamily="34" charset="0"/>
              <a:ea typeface="楷体" panose="02010609060101010101" charset="-122"/>
              <a:cs typeface="Times New Roman" panose="02020503050405090304" pitchFamily="34" charset="-120"/>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p:nvPr>
            <p:ph type="ctrTitle" idx="2"/>
          </p:nvPr>
        </p:nvSpPr>
        <p:spPr>
          <a:xfrm>
            <a:off x="4286885" y="2373630"/>
            <a:ext cx="6985000" cy="2160905"/>
          </a:xfrm>
        </p:spPr>
        <p:txBody>
          <a:bodyPr/>
          <a:p>
            <a:pPr algn="ctr"/>
            <a:r>
              <a:rPr sz="4800">
                <a:highlight>
                  <a:srgbClr val="FFFF00"/>
                </a:highlight>
              </a:rPr>
              <a:t>何为概括</a:t>
            </a:r>
            <a:r>
              <a:rPr lang="en-US" altLang="zh-CN" sz="4800">
                <a:highlight>
                  <a:srgbClr val="FFFF00"/>
                </a:highlight>
              </a:rPr>
              <a:t>？</a:t>
            </a:r>
            <a:br>
              <a:rPr lang="en-US" altLang="zh-CN" sz="4800">
                <a:highlight>
                  <a:srgbClr val="FFFF00"/>
                </a:highlight>
              </a:rPr>
            </a:br>
            <a:r>
              <a:rPr sz="4800">
                <a:highlight>
                  <a:srgbClr val="FFFF00"/>
                </a:highlight>
              </a:rPr>
              <a:t>如何</a:t>
            </a:r>
            <a:r>
              <a:rPr lang="en-US" altLang="zh-CN" sz="4800">
                <a:highlight>
                  <a:srgbClr val="FFFF00"/>
                </a:highlight>
              </a:rPr>
              <a:t>？</a:t>
            </a:r>
            <a:endParaRPr lang="en-US" altLang="zh-CN" sz="4800">
              <a:highlight>
                <a:srgbClr val="FFFF00"/>
              </a:highlight>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35237" y="443234"/>
            <a:ext cx="10852237" cy="441964"/>
          </a:xfrm>
        </p:spPr>
        <p:txBody>
          <a:bodyPr/>
          <a:p>
            <a:r>
              <a:rPr lang="zh-CN" altLang="en-US"/>
              <a:t>原文</a:t>
            </a:r>
            <a:r>
              <a:rPr lang="en-US" altLang="zh-CN"/>
              <a:t>：（2023</a:t>
            </a:r>
            <a:r>
              <a:t>全国</a:t>
            </a:r>
            <a:r>
              <a:rPr lang="en-US" altLang="zh-CN"/>
              <a:t>1</a:t>
            </a:r>
            <a:r>
              <a:t>卷</a:t>
            </a:r>
            <a:r>
              <a:rPr lang="en-US" altLang="zh-CN"/>
              <a:t>）</a:t>
            </a:r>
            <a:endParaRPr lang="en-US" altLang="zh-CN"/>
          </a:p>
        </p:txBody>
      </p:sp>
      <p:sp>
        <p:nvSpPr>
          <p:cNvPr id="3" name="内容占位符 2"/>
          <p:cNvSpPr>
            <a:spLocks noGrp="1"/>
          </p:cNvSpPr>
          <p:nvPr>
            <p:ph idx="1"/>
          </p:nvPr>
        </p:nvSpPr>
        <p:spPr>
          <a:xfrm>
            <a:off x="224790" y="937895"/>
            <a:ext cx="11903075" cy="5403215"/>
          </a:xfrm>
        </p:spPr>
        <p:txBody>
          <a:bodyPr>
            <a:noAutofit/>
          </a:bodyPr>
          <a:p>
            <a:r>
              <a:rPr lang="zh-CN" altLang="en-US" sz="2300" b="1">
                <a:latin typeface="楷体" panose="02010609060101010101" charset="-122"/>
                <a:ea typeface="楷体" panose="02010609060101010101" charset="-122"/>
                <a:cs typeface="楷体" panose="02010609060101010101" charset="-122"/>
              </a:rPr>
              <a:t>太宗顾侍臣检《谢玄传》阅之，曰：</a:t>
            </a:r>
            <a:r>
              <a:rPr lang="en-US" altLang="zh-CN" sz="2300" b="1">
                <a:latin typeface="楷体" panose="02010609060101010101" charset="-122"/>
                <a:ea typeface="楷体" panose="02010609060101010101" charset="-122"/>
                <a:cs typeface="楷体" panose="02010609060101010101" charset="-122"/>
              </a:rPr>
              <a:t>“</a:t>
            </a:r>
            <a:r>
              <a:rPr lang="zh-CN" altLang="en-US" sz="2300" b="1">
                <a:latin typeface="楷体" panose="02010609060101010101" charset="-122"/>
                <a:ea typeface="楷体" panose="02010609060101010101" charset="-122"/>
                <a:cs typeface="楷体" panose="02010609060101010101" charset="-122"/>
              </a:rPr>
              <a:t>苻坚</a:t>
            </a:r>
            <a:r>
              <a:rPr lang="zh-CN" altLang="en-US" sz="2300" b="1">
                <a:highlight>
                  <a:srgbClr val="FFFF00"/>
                </a:highlight>
                <a:latin typeface="楷体" panose="02010609060101010101" charset="-122"/>
                <a:ea typeface="楷体" panose="02010609060101010101" charset="-122"/>
                <a:cs typeface="楷体" panose="02010609060101010101" charset="-122"/>
              </a:rPr>
              <a:t>甚处是不善</a:t>
            </a:r>
            <a:r>
              <a:rPr lang="zh-CN" altLang="en-US" sz="2300" b="1">
                <a:latin typeface="楷体" panose="02010609060101010101" charset="-122"/>
                <a:ea typeface="楷体" panose="02010609060101010101" charset="-122"/>
                <a:cs typeface="楷体" panose="02010609060101010101" charset="-122"/>
              </a:rPr>
              <a:t>？</a:t>
            </a:r>
            <a:r>
              <a:rPr lang="en-US" altLang="zh-CN" sz="2300" b="1">
                <a:latin typeface="楷体" panose="02010609060101010101" charset="-122"/>
                <a:ea typeface="楷体" panose="02010609060101010101" charset="-122"/>
                <a:cs typeface="楷体" panose="02010609060101010101" charset="-122"/>
              </a:rPr>
              <a:t>”</a:t>
            </a:r>
            <a:endParaRPr lang="en-US" altLang="zh-CN" sz="2300" b="1">
              <a:latin typeface="楷体" panose="02010609060101010101" charset="-122"/>
              <a:ea typeface="楷体" panose="02010609060101010101" charset="-122"/>
              <a:cs typeface="楷体" panose="02010609060101010101" charset="-122"/>
            </a:endParaRPr>
          </a:p>
          <a:p>
            <a:r>
              <a:rPr lang="zh-CN" altLang="en-US" sz="2300" b="1">
                <a:latin typeface="楷体" panose="02010609060101010101" charset="-122"/>
                <a:ea typeface="楷体" panose="02010609060101010101" charset="-122"/>
                <a:cs typeface="楷体" panose="02010609060101010101" charset="-122"/>
              </a:rPr>
              <a:t>靖曰：</a:t>
            </a:r>
            <a:r>
              <a:rPr lang="en-US" altLang="zh-CN" sz="2300" b="1">
                <a:latin typeface="楷体" panose="02010609060101010101" charset="-122"/>
                <a:ea typeface="楷体" panose="02010609060101010101" charset="-122"/>
                <a:cs typeface="楷体" panose="02010609060101010101" charset="-122"/>
              </a:rPr>
              <a:t>“</a:t>
            </a:r>
            <a:r>
              <a:rPr sz="2300" b="1">
                <a:latin typeface="楷体" panose="02010609060101010101" charset="-122"/>
                <a:ea typeface="楷体" panose="02010609060101010101" charset="-122"/>
                <a:cs typeface="楷体" panose="02010609060101010101" charset="-122"/>
              </a:rPr>
              <a:t>……</a:t>
            </a:r>
            <a:r>
              <a:rPr lang="zh-CN" altLang="en-US" sz="2300" b="1">
                <a:latin typeface="楷体" panose="02010609060101010101" charset="-122"/>
                <a:ea typeface="楷体" panose="02010609060101010101" charset="-122"/>
                <a:cs typeface="楷体" panose="02010609060101010101" charset="-122"/>
              </a:rPr>
              <a:t>慕容垂独全，盖坚为垂所陷明矣。夫为人所陷而欲胜敌</a:t>
            </a:r>
            <a:r>
              <a:rPr lang="en-US" altLang="zh-CN" sz="2300" b="1">
                <a:latin typeface="楷体" panose="02010609060101010101" charset="-122"/>
                <a:ea typeface="楷体" panose="02010609060101010101" charset="-122"/>
                <a:cs typeface="楷体" panose="02010609060101010101" charset="-122"/>
              </a:rPr>
              <a:t>，</a:t>
            </a:r>
            <a:r>
              <a:rPr lang="zh-CN" altLang="en-US" sz="2300" b="1">
                <a:latin typeface="楷体" panose="02010609060101010101" charset="-122"/>
                <a:ea typeface="楷体" panose="02010609060101010101" charset="-122"/>
                <a:cs typeface="楷体" panose="02010609060101010101" charset="-122"/>
              </a:rPr>
              <a:t>不亦难乎</a:t>
            </a:r>
            <a:r>
              <a:rPr lang="en-US" altLang="zh-CN" sz="2300" b="1">
                <a:latin typeface="楷体" panose="02010609060101010101" charset="-122"/>
                <a:ea typeface="楷体" panose="02010609060101010101" charset="-122"/>
                <a:cs typeface="楷体" panose="02010609060101010101" charset="-122"/>
              </a:rPr>
              <a:t>？</a:t>
            </a:r>
            <a:r>
              <a:rPr lang="zh-CN" altLang="en-US" sz="2300" b="1">
                <a:latin typeface="楷体" panose="02010609060101010101" charset="-122"/>
                <a:ea typeface="楷体" panose="02010609060101010101" charset="-122"/>
                <a:cs typeface="楷体" panose="02010609060101010101" charset="-122"/>
              </a:rPr>
              <a:t>臣故曰</a:t>
            </a:r>
            <a:r>
              <a:rPr lang="zh-CN" altLang="en-US" sz="2300" b="1">
                <a:solidFill>
                  <a:srgbClr val="FF0000"/>
                </a:solidFill>
                <a:highlight>
                  <a:srgbClr val="FFFF00"/>
                </a:highlight>
                <a:latin typeface="楷体" panose="02010609060101010101" charset="-122"/>
                <a:ea typeface="楷体" panose="02010609060101010101" charset="-122"/>
                <a:cs typeface="楷体" panose="02010609060101010101" charset="-122"/>
              </a:rPr>
              <a:t>无术焉</a:t>
            </a:r>
            <a:r>
              <a:rPr lang="en-US" altLang="zh-CN" sz="2300" b="1">
                <a:latin typeface="楷体" panose="02010609060101010101" charset="-122"/>
                <a:ea typeface="楷体" panose="02010609060101010101" charset="-122"/>
                <a:cs typeface="楷体" panose="02010609060101010101" charset="-122"/>
              </a:rPr>
              <a:t>，</a:t>
            </a:r>
            <a:r>
              <a:rPr lang="zh-CN" altLang="en-US" sz="2300" b="1">
                <a:latin typeface="楷体" panose="02010609060101010101" charset="-122"/>
                <a:ea typeface="楷体" panose="02010609060101010101" charset="-122"/>
                <a:cs typeface="楷体" panose="02010609060101010101" charset="-122"/>
              </a:rPr>
              <a:t>苻坚之类是也。</a:t>
            </a:r>
            <a:r>
              <a:rPr lang="en-US" altLang="zh-CN" sz="2300" b="1">
                <a:latin typeface="楷体" panose="02010609060101010101" charset="-122"/>
                <a:ea typeface="楷体" panose="02010609060101010101" charset="-122"/>
                <a:cs typeface="楷体" panose="02010609060101010101" charset="-122"/>
              </a:rPr>
              <a:t>”</a:t>
            </a:r>
            <a:endParaRPr lang="en-US" altLang="zh-CN" sz="2300" b="1">
              <a:latin typeface="楷体" panose="02010609060101010101" charset="-122"/>
              <a:ea typeface="楷体" panose="02010609060101010101" charset="-122"/>
              <a:cs typeface="楷体" panose="02010609060101010101" charset="-122"/>
            </a:endParaRPr>
          </a:p>
          <a:p>
            <a:r>
              <a:rPr lang="zh-CN" altLang="en-US" sz="2300" b="1">
                <a:latin typeface="楷体" panose="02010609060101010101" charset="-122"/>
                <a:ea typeface="楷体" panose="02010609060101010101" charset="-122"/>
                <a:cs typeface="楷体" panose="02010609060101010101" charset="-122"/>
              </a:rPr>
              <a:t>太宗曰：</a:t>
            </a:r>
            <a:r>
              <a:rPr lang="en-US" altLang="zh-CN" sz="2300" b="1">
                <a:latin typeface="楷体" panose="02010609060101010101" charset="-122"/>
                <a:ea typeface="楷体" panose="02010609060101010101" charset="-122"/>
                <a:cs typeface="楷体" panose="02010609060101010101" charset="-122"/>
              </a:rPr>
              <a:t>“</a:t>
            </a:r>
            <a:r>
              <a:rPr lang="zh-CN" altLang="en-US" sz="2300" b="1">
                <a:latin typeface="楷体" panose="02010609060101010101" charset="-122"/>
                <a:ea typeface="楷体" panose="02010609060101010101" charset="-122"/>
                <a:cs typeface="楷体" panose="02010609060101010101" charset="-122"/>
              </a:rPr>
              <a:t>兵有分聚，各贵适宜。前代事迹，孰为善此者？</a:t>
            </a:r>
            <a:r>
              <a:rPr lang="en-US" altLang="zh-CN" sz="2300" b="1">
                <a:latin typeface="楷体" panose="02010609060101010101" charset="-122"/>
                <a:ea typeface="楷体" panose="02010609060101010101" charset="-122"/>
                <a:cs typeface="楷体" panose="02010609060101010101" charset="-122"/>
              </a:rPr>
              <a:t>”</a:t>
            </a:r>
            <a:r>
              <a:rPr lang="zh-CN" altLang="en-US" sz="2300" b="1">
                <a:latin typeface="楷体" panose="02010609060101010101" charset="-122"/>
                <a:ea typeface="楷体" panose="02010609060101010101" charset="-122"/>
                <a:cs typeface="楷体" panose="02010609060101010101" charset="-122"/>
              </a:rPr>
              <a:t>靖曰：</a:t>
            </a:r>
            <a:r>
              <a:rPr lang="en-US" altLang="zh-CN" sz="2300" b="1">
                <a:latin typeface="楷体" panose="02010609060101010101" charset="-122"/>
                <a:ea typeface="楷体" panose="02010609060101010101" charset="-122"/>
                <a:cs typeface="楷体" panose="02010609060101010101" charset="-122"/>
              </a:rPr>
              <a:t>“</a:t>
            </a:r>
            <a:r>
              <a:rPr lang="zh-CN" altLang="en-US" sz="2300" b="1">
                <a:latin typeface="楷体" panose="02010609060101010101" charset="-122"/>
                <a:ea typeface="楷体" panose="02010609060101010101" charset="-122"/>
                <a:cs typeface="楷体" panose="02010609060101010101" charset="-122"/>
              </a:rPr>
              <a:t>苻坚总百万之众而败于淝水，</a:t>
            </a:r>
            <a:r>
              <a:rPr lang="zh-CN" altLang="en-US" sz="2300" b="1">
                <a:highlight>
                  <a:srgbClr val="FFFF00"/>
                </a:highlight>
                <a:latin typeface="楷体" panose="02010609060101010101" charset="-122"/>
                <a:ea typeface="楷体" panose="02010609060101010101" charset="-122"/>
                <a:cs typeface="楷体" panose="02010609060101010101" charset="-122"/>
              </a:rPr>
              <a:t>此兵能合不能分之所致也</a:t>
            </a:r>
            <a:r>
              <a:rPr lang="zh-CN" altLang="en-US" sz="2300" b="1">
                <a:latin typeface="楷体" panose="02010609060101010101" charset="-122"/>
                <a:ea typeface="楷体" panose="02010609060101010101" charset="-122"/>
                <a:cs typeface="楷体" panose="02010609060101010101" charset="-122"/>
              </a:rPr>
              <a:t>。吴汉讨公孙述，与副将刘尚分屯，相去二十里，述来攻汉，尚出合击，大破之，</a:t>
            </a:r>
            <a:r>
              <a:rPr lang="zh-CN" altLang="en-US" sz="2300" b="1">
                <a:highlight>
                  <a:srgbClr val="FFFF00"/>
                </a:highlight>
                <a:latin typeface="楷体" panose="02010609060101010101" charset="-122"/>
                <a:ea typeface="楷体" panose="02010609060101010101" charset="-122"/>
                <a:cs typeface="楷体" panose="02010609060101010101" charset="-122"/>
              </a:rPr>
              <a:t>此兵分而能合之所致也</a:t>
            </a:r>
            <a:r>
              <a:rPr lang="zh-CN" altLang="en-US" sz="2300" b="1">
                <a:latin typeface="楷体" panose="02010609060101010101" charset="-122"/>
                <a:ea typeface="楷体" panose="02010609060101010101" charset="-122"/>
                <a:cs typeface="楷体" panose="02010609060101010101" charset="-122"/>
              </a:rPr>
              <a:t>。</a:t>
            </a:r>
            <a:r>
              <a:rPr lang="en-US" altLang="zh-CN" sz="2300" b="1">
                <a:latin typeface="楷体" panose="02010609060101010101" charset="-122"/>
                <a:ea typeface="楷体" panose="02010609060101010101" charset="-122"/>
                <a:cs typeface="楷体" panose="02010609060101010101" charset="-122"/>
              </a:rPr>
              <a:t>”</a:t>
            </a:r>
            <a:endParaRPr lang="en-US" altLang="zh-CN" sz="2300" b="1">
              <a:latin typeface="楷体" panose="02010609060101010101" charset="-122"/>
              <a:ea typeface="楷体" panose="02010609060101010101" charset="-122"/>
              <a:cs typeface="楷体" panose="02010609060101010101" charset="-122"/>
            </a:endParaRPr>
          </a:p>
          <a:p>
            <a:r>
              <a:rPr lang="zh-CN" altLang="en-US" sz="2300" b="1">
                <a:latin typeface="楷体" panose="02010609060101010101" charset="-122"/>
                <a:ea typeface="楷体" panose="02010609060101010101" charset="-122"/>
                <a:cs typeface="楷体" panose="02010609060101010101" charset="-122"/>
              </a:rPr>
              <a:t>太宗曰：</a:t>
            </a:r>
            <a:r>
              <a:rPr lang="en-US" altLang="zh-CN" sz="2300" b="1">
                <a:latin typeface="楷体" panose="02010609060101010101" charset="-122"/>
                <a:ea typeface="楷体" panose="02010609060101010101" charset="-122"/>
                <a:cs typeface="楷体" panose="02010609060101010101" charset="-122"/>
              </a:rPr>
              <a:t>“</a:t>
            </a:r>
            <a:r>
              <a:rPr lang="zh-CN" altLang="en-US" sz="2300" b="1">
                <a:solidFill>
                  <a:srgbClr val="FF0000"/>
                </a:solidFill>
                <a:latin typeface="楷体" panose="02010609060101010101" charset="-122"/>
                <a:ea typeface="楷体" panose="02010609060101010101" charset="-122"/>
                <a:cs typeface="楷体" panose="02010609060101010101" charset="-122"/>
              </a:rPr>
              <a:t>然</a:t>
            </a:r>
            <a:r>
              <a:rPr lang="zh-CN" altLang="en-US" sz="2300" b="1">
                <a:latin typeface="楷体" panose="02010609060101010101" charset="-122"/>
                <a:ea typeface="楷体" panose="02010609060101010101" charset="-122"/>
                <a:cs typeface="楷体" panose="02010609060101010101" charset="-122"/>
              </a:rPr>
              <a:t>。得失事迹，足为万代鉴。</a:t>
            </a:r>
            <a:r>
              <a:rPr lang="en-US" altLang="zh-CN" sz="2300" b="1">
                <a:latin typeface="楷体" panose="02010609060101010101" charset="-122"/>
                <a:ea typeface="楷体" panose="02010609060101010101" charset="-122"/>
                <a:cs typeface="楷体" panose="02010609060101010101" charset="-122"/>
              </a:rPr>
              <a:t>”</a:t>
            </a:r>
            <a:endParaRPr lang="en-US" altLang="zh-CN" sz="2300" b="1">
              <a:latin typeface="楷体" panose="02010609060101010101" charset="-122"/>
              <a:ea typeface="楷体" panose="02010609060101010101" charset="-122"/>
              <a:cs typeface="楷体" panose="02010609060101010101" charset="-122"/>
            </a:endParaRPr>
          </a:p>
          <a:p>
            <a:r>
              <a:rPr lang="en-US" altLang="zh-CN" sz="2300" b="1"/>
              <a:t>14. </a:t>
            </a:r>
            <a:r>
              <a:rPr lang="zh-CN" altLang="en-US" sz="2300" b="1"/>
              <a:t>材料二中，李靖认为淝水之战苻坚失败原因有哪些？</a:t>
            </a:r>
            <a:endParaRPr lang="zh-CN" altLang="en-US" sz="2300" b="1"/>
          </a:p>
          <a:p>
            <a:r>
              <a:rPr lang="en-US" altLang="en-US" sz="2300" b="1">
                <a:solidFill>
                  <a:srgbClr val="FF0000"/>
                </a:solidFill>
                <a:highlight>
                  <a:srgbClr val="FFFF00"/>
                </a:highlight>
              </a:rPr>
              <a:t>①</a:t>
            </a:r>
            <a:r>
              <a:rPr lang="zh-CN" altLang="en-US" sz="2300" b="1">
                <a:solidFill>
                  <a:srgbClr val="FF0000"/>
                </a:solidFill>
                <a:highlight>
                  <a:srgbClr val="FFFF00"/>
                </a:highlight>
              </a:rPr>
              <a:t>苻坚不能认清形势，缺少智谋。</a:t>
            </a:r>
            <a:endParaRPr lang="zh-CN" altLang="en-US" sz="2300" b="1">
              <a:solidFill>
                <a:srgbClr val="FF0000"/>
              </a:solidFill>
              <a:highlight>
                <a:srgbClr val="FFFF00"/>
              </a:highlight>
            </a:endParaRPr>
          </a:p>
          <a:p>
            <a:r>
              <a:rPr lang="en-US" altLang="en-US" sz="2300" b="1">
                <a:solidFill>
                  <a:srgbClr val="FF0000"/>
                </a:solidFill>
                <a:highlight>
                  <a:srgbClr val="FFFF00"/>
                </a:highlight>
              </a:rPr>
              <a:t>②</a:t>
            </a:r>
            <a:r>
              <a:rPr lang="zh-CN" altLang="en-US" sz="2300" b="1">
                <a:solidFill>
                  <a:srgbClr val="FF0000"/>
                </a:solidFill>
                <a:highlight>
                  <a:srgbClr val="FFFF00"/>
                </a:highlight>
              </a:rPr>
              <a:t>苻坚只懂得聚合兵力作战而不具备分兵进攻的能力。</a:t>
            </a:r>
            <a:endParaRPr lang="zh-CN" altLang="en-US" sz="2300" b="1">
              <a:solidFill>
                <a:srgbClr val="FF0000"/>
              </a:solidFill>
            </a:endParaRPr>
          </a:p>
          <a:p>
            <a:endParaRPr lang="zh-CN" altLang="en-US" sz="1300" b="1">
              <a:solidFill>
                <a:srgbClr val="FF0000"/>
              </a:solidFill>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91092" y="260354"/>
            <a:ext cx="10852237" cy="441964"/>
          </a:xfrm>
        </p:spPr>
        <p:txBody>
          <a:bodyPr/>
          <a:p>
            <a:r>
              <a:rPr lang="en-US" altLang="zh-CN"/>
              <a:t>2025</a:t>
            </a:r>
            <a:r>
              <a:t>年南京市</a:t>
            </a:r>
            <a:r>
              <a:t>一模</a:t>
            </a:r>
          </a:p>
        </p:txBody>
      </p:sp>
      <p:sp>
        <p:nvSpPr>
          <p:cNvPr id="3" name="内容占位符 2"/>
          <p:cNvSpPr>
            <a:spLocks noGrp="1"/>
          </p:cNvSpPr>
          <p:nvPr>
            <p:ph idx="1"/>
          </p:nvPr>
        </p:nvSpPr>
        <p:spPr>
          <a:xfrm>
            <a:off x="-3175" y="764540"/>
            <a:ext cx="12195175" cy="5455920"/>
          </a:xfrm>
        </p:spPr>
        <p:txBody>
          <a:bodyPr>
            <a:noAutofit/>
          </a:bodyPr>
          <a:p>
            <a:pPr>
              <a:lnSpc>
                <a:spcPct val="100000"/>
              </a:lnSpc>
            </a:pPr>
            <a:r>
              <a:rPr lang="en-US" altLang="zh-CN" sz="2400" b="1">
                <a:solidFill>
                  <a:srgbClr val="FF0000"/>
                </a:solidFill>
                <a:latin typeface="宋体" pitchFamily="2" charset="-122"/>
                <a:ea typeface="宋体" pitchFamily="2" charset="-122"/>
                <a:cs typeface="楷体" panose="02010609060101010101" charset="-122"/>
                <a:sym typeface="+mn-ea"/>
              </a:rPr>
              <a:t>②</a:t>
            </a:r>
            <a:r>
              <a:rPr sz="2400" b="1">
                <a:solidFill>
                  <a:srgbClr val="FF0000"/>
                </a:solidFill>
                <a:latin typeface="楷体" panose="02010609060101010101" charset="-122"/>
                <a:ea typeface="楷体" panose="02010609060101010101" charset="-122"/>
                <a:cs typeface="楷体" panose="02010609060101010101" charset="-122"/>
                <a:sym typeface="+mn-ea"/>
              </a:rPr>
              <a:t>当前比较主流的一种观点认为，这体现了全民上网时代的信息茧房困境。截至</a:t>
            </a:r>
            <a:r>
              <a:rPr lang="en-US" altLang="zh-CN" sz="2400" b="1">
                <a:solidFill>
                  <a:srgbClr val="FF0000"/>
                </a:solidFill>
                <a:latin typeface="楷体" panose="02010609060101010101" charset="-122"/>
                <a:ea typeface="楷体" panose="02010609060101010101" charset="-122"/>
                <a:cs typeface="楷体" panose="02010609060101010101" charset="-122"/>
                <a:sym typeface="+mn-ea"/>
              </a:rPr>
              <a:t>2023</a:t>
            </a:r>
            <a:r>
              <a:rPr sz="2400" b="1">
                <a:solidFill>
                  <a:srgbClr val="FF0000"/>
                </a:solidFill>
                <a:latin typeface="楷体" panose="02010609060101010101" charset="-122"/>
                <a:ea typeface="楷体" panose="02010609060101010101" charset="-122"/>
                <a:cs typeface="楷体" panose="02010609060101010101" charset="-122"/>
                <a:sym typeface="+mn-ea"/>
              </a:rPr>
              <a:t>年</a:t>
            </a:r>
            <a:r>
              <a:rPr lang="en-US" altLang="zh-CN" sz="2400" b="1">
                <a:solidFill>
                  <a:srgbClr val="FF0000"/>
                </a:solidFill>
                <a:latin typeface="楷体" panose="02010609060101010101" charset="-122"/>
                <a:ea typeface="楷体" panose="02010609060101010101" charset="-122"/>
                <a:cs typeface="楷体" panose="02010609060101010101" charset="-122"/>
                <a:sym typeface="+mn-ea"/>
              </a:rPr>
              <a:t>12</a:t>
            </a:r>
            <a:r>
              <a:rPr sz="2400" b="1">
                <a:solidFill>
                  <a:srgbClr val="FF0000"/>
                </a:solidFill>
                <a:latin typeface="楷体" panose="02010609060101010101" charset="-122"/>
                <a:ea typeface="楷体" panose="02010609060101010101" charset="-122"/>
                <a:cs typeface="楷体" panose="02010609060101010101" charset="-122"/>
                <a:sym typeface="+mn-ea"/>
              </a:rPr>
              <a:t>月，中国网民规模达</a:t>
            </a:r>
            <a:r>
              <a:rPr lang="en-US" altLang="zh-CN" sz="2400" b="1">
                <a:solidFill>
                  <a:srgbClr val="FF0000"/>
                </a:solidFill>
                <a:latin typeface="楷体" panose="02010609060101010101" charset="-122"/>
                <a:ea typeface="楷体" panose="02010609060101010101" charset="-122"/>
                <a:cs typeface="楷体" panose="02010609060101010101" charset="-122"/>
                <a:sym typeface="+mn-ea"/>
              </a:rPr>
              <a:t>10.92</a:t>
            </a:r>
            <a:r>
              <a:rPr sz="2400" b="1">
                <a:solidFill>
                  <a:srgbClr val="FF0000"/>
                </a:solidFill>
                <a:latin typeface="楷体" panose="02010609060101010101" charset="-122"/>
                <a:ea typeface="楷体" panose="02010609060101010101" charset="-122"/>
                <a:cs typeface="楷体" panose="02010609060101010101" charset="-122"/>
                <a:sym typeface="+mn-ea"/>
              </a:rPr>
              <a:t>亿人，互联网普及率达</a:t>
            </a:r>
            <a:r>
              <a:rPr lang="en-US" altLang="zh-CN" sz="2400" b="1">
                <a:solidFill>
                  <a:srgbClr val="FF0000"/>
                </a:solidFill>
                <a:latin typeface="楷体" panose="02010609060101010101" charset="-122"/>
                <a:ea typeface="楷体" panose="02010609060101010101" charset="-122"/>
                <a:cs typeface="楷体" panose="02010609060101010101" charset="-122"/>
                <a:sym typeface="+mn-ea"/>
              </a:rPr>
              <a:t>77.5%</a:t>
            </a:r>
            <a:r>
              <a:rPr sz="2400" b="1">
                <a:solidFill>
                  <a:srgbClr val="FF0000"/>
                </a:solidFill>
                <a:latin typeface="楷体" panose="02010609060101010101" charset="-122"/>
                <a:ea typeface="楷体" panose="02010609060101010101" charset="-122"/>
                <a:cs typeface="楷体" panose="02010609060101010101" charset="-122"/>
                <a:sym typeface="+mn-ea"/>
              </a:rPr>
              <a:t>。数字媒体的便利和发达，为每个人都提供了更多元的信息渠道和更丰富的信息内容；但</a:t>
            </a:r>
            <a:r>
              <a:rPr sz="2400" b="1">
                <a:solidFill>
                  <a:srgbClr val="FF0000"/>
                </a:solidFill>
                <a:highlight>
                  <a:srgbClr val="FFFF00"/>
                </a:highlight>
                <a:latin typeface="楷体" panose="02010609060101010101" charset="-122"/>
                <a:ea typeface="楷体" panose="02010609060101010101" charset="-122"/>
                <a:cs typeface="楷体" panose="02010609060101010101" charset="-122"/>
                <a:sym typeface="+mn-ea"/>
              </a:rPr>
              <a:t>由于算法推送</a:t>
            </a:r>
            <a:r>
              <a:rPr sz="2400" b="1">
                <a:solidFill>
                  <a:srgbClr val="FF0000"/>
                </a:solidFill>
                <a:latin typeface="楷体" panose="02010609060101010101" charset="-122"/>
                <a:ea typeface="楷体" panose="02010609060101010101" charset="-122"/>
                <a:cs typeface="楷体" panose="02010609060101010101" charset="-122"/>
                <a:sym typeface="+mn-ea"/>
              </a:rPr>
              <a:t>，越来越多的人</a:t>
            </a:r>
            <a:r>
              <a:rPr sz="2400" b="1">
                <a:solidFill>
                  <a:srgbClr val="FF0000"/>
                </a:solidFill>
                <a:highlight>
                  <a:srgbClr val="FFFF00"/>
                </a:highlight>
                <a:latin typeface="楷体" panose="02010609060101010101" charset="-122"/>
                <a:ea typeface="楷体" panose="02010609060101010101" charset="-122"/>
                <a:cs typeface="楷体" panose="02010609060101010101" charset="-122"/>
                <a:sym typeface="+mn-ea"/>
              </a:rPr>
              <a:t>选择只接受自己偏好的信息，屏蔽自己厌恶的信息，并且不再接触陌生和新鲜的信息</a:t>
            </a:r>
            <a:r>
              <a:rPr sz="2400" b="1">
                <a:solidFill>
                  <a:srgbClr val="FF0000"/>
                </a:solidFill>
                <a:latin typeface="楷体" panose="02010609060101010101" charset="-122"/>
                <a:ea typeface="楷体" panose="02010609060101010101" charset="-122"/>
                <a:cs typeface="楷体" panose="02010609060101010101" charset="-122"/>
                <a:sym typeface="+mn-ea"/>
              </a:rPr>
              <a:t>。如此循环反复，最终形成了个人信息茧房。由于信息茧房的存在，</a:t>
            </a:r>
            <a:r>
              <a:rPr sz="2400" b="1">
                <a:solidFill>
                  <a:srgbClr val="FF0000"/>
                </a:solidFill>
                <a:highlight>
                  <a:srgbClr val="FFFF00"/>
                </a:highlight>
                <a:latin typeface="楷体" panose="02010609060101010101" charset="-122"/>
                <a:ea typeface="楷体" panose="02010609060101010101" charset="-122"/>
                <a:cs typeface="楷体" panose="02010609060101010101" charset="-122"/>
                <a:sym typeface="+mn-ea"/>
              </a:rPr>
              <a:t>个人的偏见和价值观被不断强化，对其他意见的宽容度也不断降低，最终导致互联网舆论的极化</a:t>
            </a:r>
            <a:r>
              <a:rPr lang="en-US" altLang="zh-CN" sz="2400" b="1">
                <a:solidFill>
                  <a:srgbClr val="FF0000"/>
                </a:solidFill>
                <a:highlight>
                  <a:srgbClr val="FFFF00"/>
                </a:highlight>
                <a:latin typeface="楷体" panose="02010609060101010101" charset="-122"/>
                <a:ea typeface="楷体" panose="02010609060101010101" charset="-122"/>
                <a:cs typeface="楷体" panose="02010609060101010101" charset="-122"/>
                <a:sym typeface="+mn-ea"/>
              </a:rPr>
              <a:t>。</a:t>
            </a:r>
            <a:endParaRPr lang="en-US" altLang="zh-CN" sz="2400" b="1">
              <a:solidFill>
                <a:srgbClr val="FF0000"/>
              </a:solidFill>
              <a:highlight>
                <a:srgbClr val="FFFF00"/>
              </a:highlight>
              <a:latin typeface="楷体" panose="02010609060101010101" charset="-122"/>
              <a:ea typeface="楷体" panose="02010609060101010101" charset="-122"/>
              <a:cs typeface="楷体" panose="02010609060101010101" charset="-122"/>
              <a:sym typeface="+mn-ea"/>
            </a:endParaRPr>
          </a:p>
          <a:p>
            <a:pPr>
              <a:lnSpc>
                <a:spcPct val="100000"/>
              </a:lnSpc>
            </a:pPr>
            <a:r>
              <a:rPr lang="en-US" altLang="zh-CN" sz="2400" b="1">
                <a:solidFill>
                  <a:srgbClr val="FF0000"/>
                </a:solidFill>
                <a:latin typeface="宋体" pitchFamily="2" charset="-122"/>
                <a:ea typeface="宋体" pitchFamily="2" charset="-122"/>
                <a:cs typeface="楷体" panose="02010609060101010101" charset="-122"/>
                <a:sym typeface="+mn-ea"/>
              </a:rPr>
              <a:t>④</a:t>
            </a:r>
            <a:r>
              <a:rPr sz="2400" b="1">
                <a:solidFill>
                  <a:srgbClr val="FF0000"/>
                </a:solidFill>
                <a:latin typeface="楷体" panose="02010609060101010101" charset="-122"/>
                <a:ea typeface="楷体" panose="02010609060101010101" charset="-122"/>
                <a:cs typeface="楷体" panose="02010609060101010101" charset="-122"/>
                <a:sym typeface="+mn-ea"/>
              </a:rPr>
              <a:t>我们不妨考察一下传统中国乡土社会的情况。乡土社会的重要特点就是</a:t>
            </a:r>
            <a:r>
              <a:rPr sz="2400" b="1">
                <a:solidFill>
                  <a:srgbClr val="FF0000"/>
                </a:solidFill>
                <a:highlight>
                  <a:srgbClr val="FFFF00"/>
                </a:highlight>
                <a:latin typeface="楷体" panose="02010609060101010101" charset="-122"/>
                <a:ea typeface="楷体" panose="02010609060101010101" charset="-122"/>
                <a:cs typeface="楷体" panose="02010609060101010101" charset="-122"/>
                <a:sym typeface="+mn-ea"/>
              </a:rPr>
              <a:t>世代定居，流动性差，彼此孤立与隔膜（</a:t>
            </a:r>
            <a:r>
              <a:rPr lang="en-US" altLang="zh-CN" sz="2400" b="1">
                <a:solidFill>
                  <a:srgbClr val="FF0000"/>
                </a:solidFill>
                <a:highlight>
                  <a:srgbClr val="FFFF00"/>
                </a:highlight>
                <a:latin typeface="楷体" panose="02010609060101010101" charset="-122"/>
                <a:ea typeface="楷体" panose="02010609060101010101" charset="-122"/>
                <a:cs typeface="楷体" panose="02010609060101010101" charset="-122"/>
                <a:sym typeface="+mn-ea"/>
              </a:rPr>
              <a:t>4</a:t>
            </a:r>
            <a:r>
              <a:rPr sz="2400" b="1">
                <a:solidFill>
                  <a:srgbClr val="FF0000"/>
                </a:solidFill>
                <a:highlight>
                  <a:srgbClr val="FFFF00"/>
                </a:highlight>
                <a:latin typeface="楷体" panose="02010609060101010101" charset="-122"/>
                <a:ea typeface="楷体" panose="02010609060101010101" charset="-122"/>
                <a:cs typeface="楷体" panose="02010609060101010101" charset="-122"/>
                <a:sym typeface="+mn-ea"/>
              </a:rPr>
              <a:t>）</a:t>
            </a:r>
            <a:r>
              <a:rPr sz="2400" b="1">
                <a:solidFill>
                  <a:srgbClr val="FF0000"/>
                </a:solidFill>
                <a:latin typeface="楷体" panose="02010609060101010101" charset="-122"/>
                <a:ea typeface="楷体" panose="02010609060101010101" charset="-122"/>
                <a:cs typeface="楷体" panose="02010609060101010101" charset="-122"/>
                <a:sym typeface="+mn-ea"/>
              </a:rPr>
              <a:t>。生活在乡土社会的人往往对世世代代居住的这一小片地方的山山水水、风土人情，具有非常准确的知识。这些知识是祖祖辈辈反复试验和确认过的，因此流传至今，同时还不断地被当下的生活所验证。乡土社会知识的一个特点就是建立在熟悉的基础之上，</a:t>
            </a:r>
            <a:r>
              <a:rPr lang="en-US" altLang="zh-CN" sz="2400" b="1">
                <a:solidFill>
                  <a:srgbClr val="FF0000"/>
                </a:solidFill>
                <a:latin typeface="楷体" panose="02010609060101010101" charset="-122"/>
                <a:ea typeface="楷体" panose="02010609060101010101" charset="-122"/>
                <a:cs typeface="楷体" panose="02010609060101010101" charset="-122"/>
                <a:sym typeface="+mn-ea"/>
              </a:rPr>
              <a:t>“</a:t>
            </a:r>
            <a:r>
              <a:rPr sz="2400" b="1">
                <a:solidFill>
                  <a:srgbClr val="FF0000"/>
                </a:solidFill>
                <a:latin typeface="楷体" panose="02010609060101010101" charset="-122"/>
                <a:ea typeface="楷体" panose="02010609060101010101" charset="-122"/>
                <a:cs typeface="楷体" panose="02010609060101010101" charset="-122"/>
                <a:sym typeface="+mn-ea"/>
              </a:rPr>
              <a:t>从熟悉里得来的知识是个别的，并不是抽象的普遍原则</a:t>
            </a:r>
            <a:r>
              <a:rPr lang="en-US" altLang="zh-CN" sz="2400" b="1">
                <a:solidFill>
                  <a:srgbClr val="FF0000"/>
                </a:solidFill>
                <a:latin typeface="楷体" panose="02010609060101010101" charset="-122"/>
                <a:ea typeface="楷体" panose="02010609060101010101" charset="-122"/>
                <a:cs typeface="楷体" panose="02010609060101010101" charset="-122"/>
                <a:sym typeface="+mn-ea"/>
              </a:rPr>
              <a:t>”</a:t>
            </a:r>
            <a:r>
              <a:rPr sz="2400" b="1">
                <a:solidFill>
                  <a:srgbClr val="FF0000"/>
                </a:solidFill>
                <a:latin typeface="楷体" panose="02010609060101010101" charset="-122"/>
                <a:ea typeface="楷体" panose="02010609060101010101" charset="-122"/>
                <a:cs typeface="楷体" panose="02010609060101010101" charset="-122"/>
                <a:sym typeface="+mn-ea"/>
              </a:rPr>
              <a:t>。</a:t>
            </a:r>
            <a:r>
              <a:rPr sz="2400" b="1">
                <a:solidFill>
                  <a:srgbClr val="FF0000"/>
                </a:solidFill>
                <a:highlight>
                  <a:srgbClr val="FFFF00"/>
                </a:highlight>
                <a:latin typeface="楷体" panose="02010609060101010101" charset="-122"/>
                <a:ea typeface="楷体" panose="02010609060101010101" charset="-122"/>
                <a:cs typeface="楷体" panose="02010609060101010101" charset="-122"/>
                <a:sym typeface="+mn-ea"/>
              </a:rPr>
              <a:t>在电视普及之前，一个生活在偏远地区的农民，没有电视，不看报纸，信息来源单一，信息内容简单具体</a:t>
            </a:r>
            <a:r>
              <a:rPr lang="en-US" altLang="zh-CN" sz="2400" b="1">
                <a:solidFill>
                  <a:srgbClr val="FF0000"/>
                </a:solidFill>
                <a:highlight>
                  <a:srgbClr val="FFFF00"/>
                </a:highlight>
                <a:latin typeface="楷体" panose="02010609060101010101" charset="-122"/>
                <a:ea typeface="楷体" panose="02010609060101010101" charset="-122"/>
                <a:cs typeface="楷体" panose="02010609060101010101" charset="-122"/>
                <a:sym typeface="+mn-ea"/>
              </a:rPr>
              <a:t>(4)</a:t>
            </a:r>
            <a:r>
              <a:rPr sz="2400" b="1">
                <a:solidFill>
                  <a:srgbClr val="FF0000"/>
                </a:solidFill>
                <a:highlight>
                  <a:srgbClr val="FFFF00"/>
                </a:highlight>
                <a:latin typeface="楷体" panose="02010609060101010101" charset="-122"/>
                <a:ea typeface="楷体" panose="02010609060101010101" charset="-122"/>
                <a:cs typeface="楷体" panose="02010609060101010101" charset="-122"/>
                <a:sym typeface="+mn-ea"/>
              </a:rPr>
              <a:t>，</a:t>
            </a:r>
            <a:r>
              <a:rPr sz="2400" b="1">
                <a:solidFill>
                  <a:srgbClr val="FF0000"/>
                </a:solidFill>
                <a:latin typeface="楷体" panose="02010609060101010101" charset="-122"/>
                <a:ea typeface="楷体" panose="02010609060101010101" charset="-122"/>
                <a:cs typeface="楷体" panose="02010609060101010101" charset="-122"/>
                <a:sym typeface="+mn-ea"/>
              </a:rPr>
              <a:t>用信息茧房来形容中国传统乡土社会，</a:t>
            </a:r>
            <a:r>
              <a:rPr sz="2400" b="1">
                <a:solidFill>
                  <a:srgbClr val="FF0000"/>
                </a:solidFill>
                <a:latin typeface="楷体" panose="02010609060101010101" charset="-122"/>
                <a:ea typeface="楷体" panose="02010609060101010101" charset="-122"/>
                <a:cs typeface="楷体" panose="02010609060101010101" charset="-122"/>
                <a:sym typeface="+mn-ea"/>
              </a:rPr>
              <a:t>最合适不过了。但我们很</a:t>
            </a:r>
            <a:r>
              <a:rPr sz="2400" b="1">
                <a:solidFill>
                  <a:srgbClr val="FF0000"/>
                </a:solidFill>
                <a:latin typeface="楷体" panose="02010609060101010101" charset="-122"/>
                <a:ea typeface="楷体" panose="02010609060101010101" charset="-122"/>
                <a:cs typeface="楷体" panose="02010609060101010101" charset="-122"/>
                <a:sym typeface="+mn-ea"/>
              </a:rPr>
              <a:t>难在中国传统乡土社会中看到当前互联网上如此这般的舆情分裂与对立。</a:t>
            </a:r>
            <a:endParaRPr lang="zh-CN" altLang="en-US" sz="2400" b="1">
              <a:solidFill>
                <a:srgbClr val="FF0000"/>
              </a:solidFill>
              <a:latin typeface="楷体" panose="02010609060101010101" charset="-122"/>
              <a:ea typeface="楷体" panose="02010609060101010101" charset="-122"/>
              <a:cs typeface="楷体" panose="02010609060101010101" charset="-122"/>
            </a:endParaRPr>
          </a:p>
          <a:p>
            <a:endParaRPr lang="zh-CN" altLang="en-US" sz="2400" b="1">
              <a:solidFill>
                <a:srgbClr val="FF0000"/>
              </a:solidFill>
              <a:latin typeface="楷体" panose="02010609060101010101" charset="-122"/>
              <a:ea typeface="楷体" panose="02010609060101010101" charset="-122"/>
              <a:cs typeface="楷体" panose="02010609060101010101" charset="-122"/>
              <a:sym typeface="+mn-ea"/>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p:cNvGrpSpPr>
            <a:grpSpLocks noChangeAspect="1"/>
          </p:cNvGrpSpPr>
          <p:nvPr/>
        </p:nvGrpSpPr>
        <p:grpSpPr bwMode="auto">
          <a:xfrm>
            <a:off x="1539337" y="2569484"/>
            <a:ext cx="1091943" cy="1480370"/>
            <a:chOff x="138" y="1433"/>
            <a:chExt cx="804" cy="1090"/>
          </a:xfrm>
          <a:solidFill>
            <a:schemeClr val="bg1"/>
          </a:solidFill>
        </p:grpSpPr>
        <p:sp>
          <p:nvSpPr>
            <p:cNvPr id="12" name="Freeform 5"/>
            <p:cNvSpPr/>
            <p:nvPr/>
          </p:nvSpPr>
          <p:spPr bwMode="auto">
            <a:xfrm>
              <a:off x="261" y="1433"/>
              <a:ext cx="670" cy="1032"/>
            </a:xfrm>
            <a:custGeom>
              <a:avLst/>
              <a:gdLst>
                <a:gd name="T0" fmla="*/ 170 w 184"/>
                <a:gd name="T1" fmla="*/ 234 h 285"/>
                <a:gd name="T2" fmla="*/ 158 w 184"/>
                <a:gd name="T3" fmla="*/ 211 h 285"/>
                <a:gd name="T4" fmla="*/ 153 w 184"/>
                <a:gd name="T5" fmla="*/ 199 h 285"/>
                <a:gd name="T6" fmla="*/ 146 w 184"/>
                <a:gd name="T7" fmla="*/ 189 h 285"/>
                <a:gd name="T8" fmla="*/ 144 w 184"/>
                <a:gd name="T9" fmla="*/ 177 h 285"/>
                <a:gd name="T10" fmla="*/ 131 w 184"/>
                <a:gd name="T11" fmla="*/ 185 h 285"/>
                <a:gd name="T12" fmla="*/ 118 w 184"/>
                <a:gd name="T13" fmla="*/ 211 h 285"/>
                <a:gd name="T14" fmla="*/ 125 w 184"/>
                <a:gd name="T15" fmla="*/ 169 h 285"/>
                <a:gd name="T16" fmla="*/ 117 w 184"/>
                <a:gd name="T17" fmla="*/ 168 h 285"/>
                <a:gd name="T18" fmla="*/ 114 w 184"/>
                <a:gd name="T19" fmla="*/ 162 h 285"/>
                <a:gd name="T20" fmla="*/ 95 w 184"/>
                <a:gd name="T21" fmla="*/ 149 h 285"/>
                <a:gd name="T22" fmla="*/ 90 w 184"/>
                <a:gd name="T23" fmla="*/ 145 h 285"/>
                <a:gd name="T24" fmla="*/ 85 w 184"/>
                <a:gd name="T25" fmla="*/ 141 h 285"/>
                <a:gd name="T26" fmla="*/ 82 w 184"/>
                <a:gd name="T27" fmla="*/ 138 h 285"/>
                <a:gd name="T28" fmla="*/ 79 w 184"/>
                <a:gd name="T29" fmla="*/ 133 h 285"/>
                <a:gd name="T30" fmla="*/ 75 w 184"/>
                <a:gd name="T31" fmla="*/ 128 h 285"/>
                <a:gd name="T32" fmla="*/ 67 w 184"/>
                <a:gd name="T33" fmla="*/ 120 h 285"/>
                <a:gd name="T34" fmla="*/ 56 w 184"/>
                <a:gd name="T35" fmla="*/ 105 h 285"/>
                <a:gd name="T36" fmla="*/ 62 w 184"/>
                <a:gd name="T37" fmla="*/ 110 h 285"/>
                <a:gd name="T38" fmla="*/ 59 w 184"/>
                <a:gd name="T39" fmla="*/ 104 h 285"/>
                <a:gd name="T40" fmla="*/ 53 w 184"/>
                <a:gd name="T41" fmla="*/ 99 h 285"/>
                <a:gd name="T42" fmla="*/ 45 w 184"/>
                <a:gd name="T43" fmla="*/ 94 h 285"/>
                <a:gd name="T44" fmla="*/ 44 w 184"/>
                <a:gd name="T45" fmla="*/ 91 h 285"/>
                <a:gd name="T46" fmla="*/ 40 w 184"/>
                <a:gd name="T47" fmla="*/ 83 h 285"/>
                <a:gd name="T48" fmla="*/ 29 w 184"/>
                <a:gd name="T49" fmla="*/ 49 h 285"/>
                <a:gd name="T50" fmla="*/ 30 w 184"/>
                <a:gd name="T51" fmla="*/ 46 h 285"/>
                <a:gd name="T52" fmla="*/ 3 w 184"/>
                <a:gd name="T53" fmla="*/ 24 h 285"/>
                <a:gd name="T54" fmla="*/ 3 w 184"/>
                <a:gd name="T55" fmla="*/ 7 h 285"/>
                <a:gd name="T56" fmla="*/ 18 w 184"/>
                <a:gd name="T57" fmla="*/ 2 h 285"/>
                <a:gd name="T58" fmla="*/ 27 w 184"/>
                <a:gd name="T59" fmla="*/ 16 h 285"/>
                <a:gd name="T60" fmla="*/ 49 w 184"/>
                <a:gd name="T61" fmla="*/ 39 h 285"/>
                <a:gd name="T62" fmla="*/ 46 w 184"/>
                <a:gd name="T63" fmla="*/ 64 h 285"/>
                <a:gd name="T64" fmla="*/ 52 w 184"/>
                <a:gd name="T65" fmla="*/ 63 h 285"/>
                <a:gd name="T66" fmla="*/ 85 w 184"/>
                <a:gd name="T67" fmla="*/ 65 h 285"/>
                <a:gd name="T68" fmla="*/ 130 w 184"/>
                <a:gd name="T69" fmla="*/ 89 h 285"/>
                <a:gd name="T70" fmla="*/ 161 w 184"/>
                <a:gd name="T71" fmla="*/ 125 h 285"/>
                <a:gd name="T72" fmla="*/ 172 w 184"/>
                <a:gd name="T73" fmla="*/ 148 h 285"/>
                <a:gd name="T74" fmla="*/ 143 w 184"/>
                <a:gd name="T75" fmla="*/ 113 h 285"/>
                <a:gd name="T76" fmla="*/ 92 w 184"/>
                <a:gd name="T77" fmla="*/ 75 h 285"/>
                <a:gd name="T78" fmla="*/ 80 w 184"/>
                <a:gd name="T79" fmla="*/ 75 h 285"/>
                <a:gd name="T80" fmla="*/ 51 w 184"/>
                <a:gd name="T81" fmla="*/ 73 h 285"/>
                <a:gd name="T82" fmla="*/ 51 w 184"/>
                <a:gd name="T83" fmla="*/ 81 h 285"/>
                <a:gd name="T84" fmla="*/ 54 w 184"/>
                <a:gd name="T85" fmla="*/ 89 h 285"/>
                <a:gd name="T86" fmla="*/ 65 w 184"/>
                <a:gd name="T87" fmla="*/ 103 h 285"/>
                <a:gd name="T88" fmla="*/ 95 w 184"/>
                <a:gd name="T89" fmla="*/ 127 h 285"/>
                <a:gd name="T90" fmla="*/ 107 w 184"/>
                <a:gd name="T91" fmla="*/ 133 h 285"/>
                <a:gd name="T92" fmla="*/ 101 w 184"/>
                <a:gd name="T93" fmla="*/ 132 h 285"/>
                <a:gd name="T94" fmla="*/ 104 w 184"/>
                <a:gd name="T95" fmla="*/ 144 h 285"/>
                <a:gd name="T96" fmla="*/ 115 w 184"/>
                <a:gd name="T97" fmla="*/ 150 h 285"/>
                <a:gd name="T98" fmla="*/ 133 w 184"/>
                <a:gd name="T99" fmla="*/ 167 h 285"/>
                <a:gd name="T100" fmla="*/ 147 w 184"/>
                <a:gd name="T101" fmla="*/ 170 h 285"/>
                <a:gd name="T102" fmla="*/ 157 w 184"/>
                <a:gd name="T103" fmla="*/ 183 h 285"/>
                <a:gd name="T104" fmla="*/ 160 w 184"/>
                <a:gd name="T105" fmla="*/ 199 h 285"/>
                <a:gd name="T106" fmla="*/ 165 w 184"/>
                <a:gd name="T107" fmla="*/ 215 h 285"/>
                <a:gd name="T108" fmla="*/ 175 w 184"/>
                <a:gd name="T109" fmla="*/ 234 h 285"/>
                <a:gd name="T110" fmla="*/ 181 w 184"/>
                <a:gd name="T111" fmla="*/ 246 h 285"/>
                <a:gd name="T112" fmla="*/ 170 w 184"/>
                <a:gd name="T113" fmla="*/ 263 h 285"/>
                <a:gd name="T114" fmla="*/ 167 w 184"/>
                <a:gd name="T115" fmla="*/ 278 h 285"/>
                <a:gd name="T116" fmla="*/ 166 w 184"/>
                <a:gd name="T117" fmla="*/ 263 h 285"/>
                <a:gd name="T118" fmla="*/ 174 w 184"/>
                <a:gd name="T119" fmla="*/ 247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4" h="285">
                  <a:moveTo>
                    <a:pt x="176" y="244"/>
                  </a:moveTo>
                  <a:cubicBezTo>
                    <a:pt x="175" y="243"/>
                    <a:pt x="175" y="241"/>
                    <a:pt x="175" y="241"/>
                  </a:cubicBezTo>
                  <a:cubicBezTo>
                    <a:pt x="176" y="240"/>
                    <a:pt x="174" y="239"/>
                    <a:pt x="174" y="239"/>
                  </a:cubicBezTo>
                  <a:cubicBezTo>
                    <a:pt x="175" y="241"/>
                    <a:pt x="175" y="241"/>
                    <a:pt x="175" y="241"/>
                  </a:cubicBezTo>
                  <a:cubicBezTo>
                    <a:pt x="174" y="240"/>
                    <a:pt x="170" y="234"/>
                    <a:pt x="170" y="234"/>
                  </a:cubicBezTo>
                  <a:cubicBezTo>
                    <a:pt x="171" y="233"/>
                    <a:pt x="169" y="233"/>
                    <a:pt x="169" y="233"/>
                  </a:cubicBezTo>
                  <a:cubicBezTo>
                    <a:pt x="168" y="231"/>
                    <a:pt x="164" y="223"/>
                    <a:pt x="164" y="223"/>
                  </a:cubicBezTo>
                  <a:cubicBezTo>
                    <a:pt x="163" y="220"/>
                    <a:pt x="162" y="219"/>
                    <a:pt x="162" y="219"/>
                  </a:cubicBezTo>
                  <a:cubicBezTo>
                    <a:pt x="163" y="217"/>
                    <a:pt x="161" y="218"/>
                    <a:pt x="161" y="218"/>
                  </a:cubicBezTo>
                  <a:cubicBezTo>
                    <a:pt x="161" y="215"/>
                    <a:pt x="158" y="211"/>
                    <a:pt x="158" y="211"/>
                  </a:cubicBezTo>
                  <a:cubicBezTo>
                    <a:pt x="162" y="213"/>
                    <a:pt x="159" y="210"/>
                    <a:pt x="159" y="210"/>
                  </a:cubicBezTo>
                  <a:cubicBezTo>
                    <a:pt x="158" y="207"/>
                    <a:pt x="157" y="209"/>
                    <a:pt x="157" y="209"/>
                  </a:cubicBezTo>
                  <a:cubicBezTo>
                    <a:pt x="154" y="200"/>
                    <a:pt x="154" y="200"/>
                    <a:pt x="154" y="200"/>
                  </a:cubicBezTo>
                  <a:cubicBezTo>
                    <a:pt x="157" y="201"/>
                    <a:pt x="157" y="201"/>
                    <a:pt x="157" y="201"/>
                  </a:cubicBezTo>
                  <a:cubicBezTo>
                    <a:pt x="157" y="199"/>
                    <a:pt x="153" y="199"/>
                    <a:pt x="153" y="199"/>
                  </a:cubicBezTo>
                  <a:cubicBezTo>
                    <a:pt x="153" y="196"/>
                    <a:pt x="152" y="194"/>
                    <a:pt x="152" y="194"/>
                  </a:cubicBezTo>
                  <a:cubicBezTo>
                    <a:pt x="151" y="194"/>
                    <a:pt x="150" y="194"/>
                    <a:pt x="150" y="194"/>
                  </a:cubicBezTo>
                  <a:cubicBezTo>
                    <a:pt x="148" y="193"/>
                    <a:pt x="148" y="193"/>
                    <a:pt x="148" y="193"/>
                  </a:cubicBezTo>
                  <a:cubicBezTo>
                    <a:pt x="145" y="193"/>
                    <a:pt x="145" y="193"/>
                    <a:pt x="145" y="193"/>
                  </a:cubicBezTo>
                  <a:cubicBezTo>
                    <a:pt x="147" y="190"/>
                    <a:pt x="146" y="189"/>
                    <a:pt x="146" y="189"/>
                  </a:cubicBezTo>
                  <a:cubicBezTo>
                    <a:pt x="144" y="188"/>
                    <a:pt x="146" y="187"/>
                    <a:pt x="146" y="187"/>
                  </a:cubicBezTo>
                  <a:cubicBezTo>
                    <a:pt x="148" y="187"/>
                    <a:pt x="147" y="184"/>
                    <a:pt x="147" y="184"/>
                  </a:cubicBezTo>
                  <a:cubicBezTo>
                    <a:pt x="147" y="182"/>
                    <a:pt x="145" y="182"/>
                    <a:pt x="145" y="182"/>
                  </a:cubicBezTo>
                  <a:cubicBezTo>
                    <a:pt x="145" y="181"/>
                    <a:pt x="145" y="180"/>
                    <a:pt x="145" y="180"/>
                  </a:cubicBezTo>
                  <a:cubicBezTo>
                    <a:pt x="146" y="178"/>
                    <a:pt x="144" y="177"/>
                    <a:pt x="144" y="177"/>
                  </a:cubicBezTo>
                  <a:cubicBezTo>
                    <a:pt x="143" y="175"/>
                    <a:pt x="138" y="175"/>
                    <a:pt x="138" y="175"/>
                  </a:cubicBezTo>
                  <a:cubicBezTo>
                    <a:pt x="138" y="175"/>
                    <a:pt x="136" y="177"/>
                    <a:pt x="136" y="177"/>
                  </a:cubicBezTo>
                  <a:cubicBezTo>
                    <a:pt x="135" y="177"/>
                    <a:pt x="134" y="181"/>
                    <a:pt x="134" y="181"/>
                  </a:cubicBezTo>
                  <a:cubicBezTo>
                    <a:pt x="133" y="182"/>
                    <a:pt x="132" y="183"/>
                    <a:pt x="132" y="183"/>
                  </a:cubicBezTo>
                  <a:cubicBezTo>
                    <a:pt x="132" y="185"/>
                    <a:pt x="131" y="185"/>
                    <a:pt x="131" y="185"/>
                  </a:cubicBezTo>
                  <a:cubicBezTo>
                    <a:pt x="129" y="186"/>
                    <a:pt x="129" y="186"/>
                    <a:pt x="129" y="186"/>
                  </a:cubicBezTo>
                  <a:cubicBezTo>
                    <a:pt x="129" y="189"/>
                    <a:pt x="128" y="190"/>
                    <a:pt x="128" y="190"/>
                  </a:cubicBezTo>
                  <a:cubicBezTo>
                    <a:pt x="127" y="192"/>
                    <a:pt x="127" y="194"/>
                    <a:pt x="127" y="194"/>
                  </a:cubicBezTo>
                  <a:cubicBezTo>
                    <a:pt x="126" y="195"/>
                    <a:pt x="122" y="209"/>
                    <a:pt x="122" y="209"/>
                  </a:cubicBezTo>
                  <a:cubicBezTo>
                    <a:pt x="120" y="213"/>
                    <a:pt x="118" y="211"/>
                    <a:pt x="118" y="211"/>
                  </a:cubicBezTo>
                  <a:cubicBezTo>
                    <a:pt x="118" y="209"/>
                    <a:pt x="125" y="186"/>
                    <a:pt x="125" y="186"/>
                  </a:cubicBezTo>
                  <a:cubicBezTo>
                    <a:pt x="129" y="176"/>
                    <a:pt x="131" y="174"/>
                    <a:pt x="131" y="174"/>
                  </a:cubicBezTo>
                  <a:cubicBezTo>
                    <a:pt x="133" y="172"/>
                    <a:pt x="129" y="171"/>
                    <a:pt x="129" y="171"/>
                  </a:cubicBezTo>
                  <a:cubicBezTo>
                    <a:pt x="129" y="173"/>
                    <a:pt x="128" y="173"/>
                    <a:pt x="128" y="173"/>
                  </a:cubicBezTo>
                  <a:cubicBezTo>
                    <a:pt x="128" y="171"/>
                    <a:pt x="125" y="169"/>
                    <a:pt x="125" y="169"/>
                  </a:cubicBezTo>
                  <a:cubicBezTo>
                    <a:pt x="123" y="167"/>
                    <a:pt x="122" y="170"/>
                    <a:pt x="122" y="170"/>
                  </a:cubicBezTo>
                  <a:cubicBezTo>
                    <a:pt x="120" y="172"/>
                    <a:pt x="120" y="170"/>
                    <a:pt x="120" y="170"/>
                  </a:cubicBezTo>
                  <a:cubicBezTo>
                    <a:pt x="121" y="168"/>
                    <a:pt x="119" y="168"/>
                    <a:pt x="119" y="168"/>
                  </a:cubicBezTo>
                  <a:cubicBezTo>
                    <a:pt x="119" y="168"/>
                    <a:pt x="119" y="167"/>
                    <a:pt x="119" y="167"/>
                  </a:cubicBezTo>
                  <a:cubicBezTo>
                    <a:pt x="118" y="166"/>
                    <a:pt x="117" y="168"/>
                    <a:pt x="117" y="168"/>
                  </a:cubicBezTo>
                  <a:cubicBezTo>
                    <a:pt x="118" y="167"/>
                    <a:pt x="118" y="166"/>
                    <a:pt x="118" y="166"/>
                  </a:cubicBezTo>
                  <a:cubicBezTo>
                    <a:pt x="118" y="165"/>
                    <a:pt x="117" y="165"/>
                    <a:pt x="117" y="165"/>
                  </a:cubicBezTo>
                  <a:cubicBezTo>
                    <a:pt x="116" y="167"/>
                    <a:pt x="115" y="164"/>
                    <a:pt x="115" y="164"/>
                  </a:cubicBezTo>
                  <a:cubicBezTo>
                    <a:pt x="115" y="161"/>
                    <a:pt x="114" y="162"/>
                    <a:pt x="114" y="162"/>
                  </a:cubicBezTo>
                  <a:cubicBezTo>
                    <a:pt x="114" y="163"/>
                    <a:pt x="114" y="162"/>
                    <a:pt x="114" y="162"/>
                  </a:cubicBezTo>
                  <a:cubicBezTo>
                    <a:pt x="113" y="162"/>
                    <a:pt x="108" y="160"/>
                    <a:pt x="108" y="160"/>
                  </a:cubicBezTo>
                  <a:cubicBezTo>
                    <a:pt x="103" y="158"/>
                    <a:pt x="102" y="155"/>
                    <a:pt x="102" y="155"/>
                  </a:cubicBezTo>
                  <a:cubicBezTo>
                    <a:pt x="102" y="154"/>
                    <a:pt x="98" y="151"/>
                    <a:pt x="98" y="151"/>
                  </a:cubicBezTo>
                  <a:cubicBezTo>
                    <a:pt x="96" y="151"/>
                    <a:pt x="96" y="151"/>
                    <a:pt x="96" y="151"/>
                  </a:cubicBezTo>
                  <a:cubicBezTo>
                    <a:pt x="95" y="149"/>
                    <a:pt x="95" y="149"/>
                    <a:pt x="95" y="149"/>
                  </a:cubicBezTo>
                  <a:cubicBezTo>
                    <a:pt x="94" y="147"/>
                    <a:pt x="93" y="148"/>
                    <a:pt x="93" y="148"/>
                  </a:cubicBezTo>
                  <a:cubicBezTo>
                    <a:pt x="95" y="151"/>
                    <a:pt x="94" y="150"/>
                    <a:pt x="94" y="150"/>
                  </a:cubicBezTo>
                  <a:cubicBezTo>
                    <a:pt x="93" y="150"/>
                    <a:pt x="92" y="149"/>
                    <a:pt x="92" y="149"/>
                  </a:cubicBezTo>
                  <a:cubicBezTo>
                    <a:pt x="91" y="148"/>
                    <a:pt x="92" y="148"/>
                    <a:pt x="92" y="148"/>
                  </a:cubicBezTo>
                  <a:cubicBezTo>
                    <a:pt x="92" y="146"/>
                    <a:pt x="90" y="145"/>
                    <a:pt x="90" y="145"/>
                  </a:cubicBezTo>
                  <a:cubicBezTo>
                    <a:pt x="90" y="146"/>
                    <a:pt x="89" y="146"/>
                    <a:pt x="89" y="146"/>
                  </a:cubicBezTo>
                  <a:cubicBezTo>
                    <a:pt x="88" y="145"/>
                    <a:pt x="87" y="143"/>
                    <a:pt x="87" y="143"/>
                  </a:cubicBezTo>
                  <a:cubicBezTo>
                    <a:pt x="86" y="142"/>
                    <a:pt x="87" y="143"/>
                    <a:pt x="87" y="143"/>
                  </a:cubicBezTo>
                  <a:cubicBezTo>
                    <a:pt x="86" y="141"/>
                    <a:pt x="84" y="140"/>
                    <a:pt x="84" y="140"/>
                  </a:cubicBezTo>
                  <a:cubicBezTo>
                    <a:pt x="85" y="141"/>
                    <a:pt x="85" y="141"/>
                    <a:pt x="85" y="141"/>
                  </a:cubicBezTo>
                  <a:cubicBezTo>
                    <a:pt x="86" y="142"/>
                    <a:pt x="86" y="142"/>
                    <a:pt x="86" y="142"/>
                  </a:cubicBezTo>
                  <a:cubicBezTo>
                    <a:pt x="85" y="141"/>
                    <a:pt x="82" y="139"/>
                    <a:pt x="82" y="139"/>
                  </a:cubicBezTo>
                  <a:cubicBezTo>
                    <a:pt x="81" y="139"/>
                    <a:pt x="81" y="138"/>
                    <a:pt x="81" y="138"/>
                  </a:cubicBezTo>
                  <a:cubicBezTo>
                    <a:pt x="79" y="135"/>
                    <a:pt x="80" y="135"/>
                    <a:pt x="80" y="135"/>
                  </a:cubicBezTo>
                  <a:cubicBezTo>
                    <a:pt x="82" y="139"/>
                    <a:pt x="82" y="138"/>
                    <a:pt x="82" y="138"/>
                  </a:cubicBezTo>
                  <a:cubicBezTo>
                    <a:pt x="82" y="137"/>
                    <a:pt x="82" y="136"/>
                    <a:pt x="82" y="136"/>
                  </a:cubicBezTo>
                  <a:cubicBezTo>
                    <a:pt x="81" y="134"/>
                    <a:pt x="83" y="136"/>
                    <a:pt x="83" y="136"/>
                  </a:cubicBezTo>
                  <a:cubicBezTo>
                    <a:pt x="82" y="134"/>
                    <a:pt x="81" y="134"/>
                    <a:pt x="81" y="134"/>
                  </a:cubicBezTo>
                  <a:cubicBezTo>
                    <a:pt x="82" y="135"/>
                    <a:pt x="81" y="135"/>
                    <a:pt x="81" y="135"/>
                  </a:cubicBezTo>
                  <a:cubicBezTo>
                    <a:pt x="80" y="134"/>
                    <a:pt x="79" y="133"/>
                    <a:pt x="79" y="133"/>
                  </a:cubicBezTo>
                  <a:cubicBezTo>
                    <a:pt x="79" y="133"/>
                    <a:pt x="78" y="132"/>
                    <a:pt x="78" y="132"/>
                  </a:cubicBezTo>
                  <a:cubicBezTo>
                    <a:pt x="77" y="130"/>
                    <a:pt x="78" y="131"/>
                    <a:pt x="78" y="131"/>
                  </a:cubicBezTo>
                  <a:cubicBezTo>
                    <a:pt x="80" y="130"/>
                    <a:pt x="77" y="130"/>
                    <a:pt x="77" y="130"/>
                  </a:cubicBezTo>
                  <a:cubicBezTo>
                    <a:pt x="76" y="130"/>
                    <a:pt x="76" y="129"/>
                    <a:pt x="76" y="129"/>
                  </a:cubicBezTo>
                  <a:cubicBezTo>
                    <a:pt x="73" y="128"/>
                    <a:pt x="75" y="128"/>
                    <a:pt x="75" y="128"/>
                  </a:cubicBezTo>
                  <a:cubicBezTo>
                    <a:pt x="75" y="127"/>
                    <a:pt x="74" y="127"/>
                    <a:pt x="74" y="127"/>
                  </a:cubicBezTo>
                  <a:cubicBezTo>
                    <a:pt x="73" y="126"/>
                    <a:pt x="73" y="125"/>
                    <a:pt x="73" y="125"/>
                  </a:cubicBezTo>
                  <a:cubicBezTo>
                    <a:pt x="72" y="123"/>
                    <a:pt x="71" y="122"/>
                    <a:pt x="71" y="122"/>
                  </a:cubicBezTo>
                  <a:cubicBezTo>
                    <a:pt x="69" y="119"/>
                    <a:pt x="69" y="121"/>
                    <a:pt x="69" y="121"/>
                  </a:cubicBezTo>
                  <a:cubicBezTo>
                    <a:pt x="67" y="122"/>
                    <a:pt x="67" y="120"/>
                    <a:pt x="67" y="120"/>
                  </a:cubicBezTo>
                  <a:cubicBezTo>
                    <a:pt x="68" y="119"/>
                    <a:pt x="65" y="117"/>
                    <a:pt x="65" y="117"/>
                  </a:cubicBezTo>
                  <a:cubicBezTo>
                    <a:pt x="64" y="116"/>
                    <a:pt x="64" y="116"/>
                    <a:pt x="64" y="116"/>
                  </a:cubicBezTo>
                  <a:cubicBezTo>
                    <a:pt x="65" y="115"/>
                    <a:pt x="64" y="114"/>
                    <a:pt x="64" y="114"/>
                  </a:cubicBezTo>
                  <a:cubicBezTo>
                    <a:pt x="63" y="114"/>
                    <a:pt x="60" y="110"/>
                    <a:pt x="60" y="110"/>
                  </a:cubicBezTo>
                  <a:cubicBezTo>
                    <a:pt x="59" y="109"/>
                    <a:pt x="56" y="105"/>
                    <a:pt x="56" y="105"/>
                  </a:cubicBezTo>
                  <a:cubicBezTo>
                    <a:pt x="55" y="105"/>
                    <a:pt x="56" y="106"/>
                    <a:pt x="56" y="106"/>
                  </a:cubicBezTo>
                  <a:cubicBezTo>
                    <a:pt x="58" y="108"/>
                    <a:pt x="58" y="108"/>
                    <a:pt x="58" y="108"/>
                  </a:cubicBezTo>
                  <a:cubicBezTo>
                    <a:pt x="59" y="108"/>
                    <a:pt x="60" y="109"/>
                    <a:pt x="60" y="109"/>
                  </a:cubicBezTo>
                  <a:cubicBezTo>
                    <a:pt x="60" y="108"/>
                    <a:pt x="60" y="108"/>
                    <a:pt x="60" y="108"/>
                  </a:cubicBezTo>
                  <a:cubicBezTo>
                    <a:pt x="60" y="108"/>
                    <a:pt x="62" y="110"/>
                    <a:pt x="62" y="110"/>
                  </a:cubicBezTo>
                  <a:cubicBezTo>
                    <a:pt x="63" y="112"/>
                    <a:pt x="63" y="111"/>
                    <a:pt x="63" y="111"/>
                  </a:cubicBezTo>
                  <a:cubicBezTo>
                    <a:pt x="63" y="109"/>
                    <a:pt x="61" y="108"/>
                    <a:pt x="61" y="108"/>
                  </a:cubicBezTo>
                  <a:cubicBezTo>
                    <a:pt x="58" y="105"/>
                    <a:pt x="59" y="105"/>
                    <a:pt x="59" y="105"/>
                  </a:cubicBezTo>
                  <a:cubicBezTo>
                    <a:pt x="59" y="104"/>
                    <a:pt x="60" y="105"/>
                    <a:pt x="60" y="105"/>
                  </a:cubicBezTo>
                  <a:cubicBezTo>
                    <a:pt x="61" y="104"/>
                    <a:pt x="59" y="104"/>
                    <a:pt x="59" y="104"/>
                  </a:cubicBezTo>
                  <a:cubicBezTo>
                    <a:pt x="58" y="104"/>
                    <a:pt x="57" y="103"/>
                    <a:pt x="57" y="103"/>
                  </a:cubicBezTo>
                  <a:cubicBezTo>
                    <a:pt x="56" y="102"/>
                    <a:pt x="56" y="100"/>
                    <a:pt x="55" y="101"/>
                  </a:cubicBezTo>
                  <a:cubicBezTo>
                    <a:pt x="55" y="101"/>
                    <a:pt x="55" y="101"/>
                    <a:pt x="55" y="101"/>
                  </a:cubicBezTo>
                  <a:cubicBezTo>
                    <a:pt x="54" y="102"/>
                    <a:pt x="53" y="101"/>
                    <a:pt x="53" y="101"/>
                  </a:cubicBezTo>
                  <a:cubicBezTo>
                    <a:pt x="53" y="100"/>
                    <a:pt x="53" y="99"/>
                    <a:pt x="53" y="99"/>
                  </a:cubicBezTo>
                  <a:cubicBezTo>
                    <a:pt x="51" y="99"/>
                    <a:pt x="51" y="99"/>
                    <a:pt x="51" y="99"/>
                  </a:cubicBezTo>
                  <a:cubicBezTo>
                    <a:pt x="52" y="97"/>
                    <a:pt x="50" y="97"/>
                    <a:pt x="50" y="97"/>
                  </a:cubicBezTo>
                  <a:cubicBezTo>
                    <a:pt x="48" y="97"/>
                    <a:pt x="47" y="96"/>
                    <a:pt x="47" y="96"/>
                  </a:cubicBezTo>
                  <a:cubicBezTo>
                    <a:pt x="48" y="95"/>
                    <a:pt x="47" y="94"/>
                    <a:pt x="46" y="94"/>
                  </a:cubicBezTo>
                  <a:cubicBezTo>
                    <a:pt x="46" y="94"/>
                    <a:pt x="45" y="94"/>
                    <a:pt x="45" y="94"/>
                  </a:cubicBezTo>
                  <a:cubicBezTo>
                    <a:pt x="44" y="95"/>
                    <a:pt x="44" y="95"/>
                    <a:pt x="44" y="95"/>
                  </a:cubicBezTo>
                  <a:cubicBezTo>
                    <a:pt x="42" y="94"/>
                    <a:pt x="42" y="93"/>
                    <a:pt x="42" y="93"/>
                  </a:cubicBezTo>
                  <a:cubicBezTo>
                    <a:pt x="44" y="92"/>
                    <a:pt x="42" y="90"/>
                    <a:pt x="42" y="90"/>
                  </a:cubicBezTo>
                  <a:cubicBezTo>
                    <a:pt x="42" y="89"/>
                    <a:pt x="43" y="89"/>
                    <a:pt x="43" y="89"/>
                  </a:cubicBezTo>
                  <a:cubicBezTo>
                    <a:pt x="44" y="89"/>
                    <a:pt x="44" y="91"/>
                    <a:pt x="44" y="91"/>
                  </a:cubicBezTo>
                  <a:cubicBezTo>
                    <a:pt x="43" y="92"/>
                    <a:pt x="45" y="91"/>
                    <a:pt x="45" y="91"/>
                  </a:cubicBezTo>
                  <a:cubicBezTo>
                    <a:pt x="47" y="91"/>
                    <a:pt x="45" y="90"/>
                    <a:pt x="45" y="90"/>
                  </a:cubicBezTo>
                  <a:cubicBezTo>
                    <a:pt x="44" y="90"/>
                    <a:pt x="43" y="88"/>
                    <a:pt x="43" y="88"/>
                  </a:cubicBezTo>
                  <a:cubicBezTo>
                    <a:pt x="42" y="87"/>
                    <a:pt x="41" y="86"/>
                    <a:pt x="41" y="86"/>
                  </a:cubicBezTo>
                  <a:cubicBezTo>
                    <a:pt x="41" y="84"/>
                    <a:pt x="40" y="83"/>
                    <a:pt x="40" y="83"/>
                  </a:cubicBezTo>
                  <a:cubicBezTo>
                    <a:pt x="39" y="82"/>
                    <a:pt x="40" y="81"/>
                    <a:pt x="40" y="81"/>
                  </a:cubicBezTo>
                  <a:cubicBezTo>
                    <a:pt x="42" y="80"/>
                    <a:pt x="39" y="77"/>
                    <a:pt x="39" y="77"/>
                  </a:cubicBezTo>
                  <a:cubicBezTo>
                    <a:pt x="38" y="75"/>
                    <a:pt x="36" y="71"/>
                    <a:pt x="36" y="71"/>
                  </a:cubicBezTo>
                  <a:cubicBezTo>
                    <a:pt x="35" y="68"/>
                    <a:pt x="31" y="55"/>
                    <a:pt x="31" y="55"/>
                  </a:cubicBezTo>
                  <a:cubicBezTo>
                    <a:pt x="31" y="51"/>
                    <a:pt x="29" y="49"/>
                    <a:pt x="29" y="49"/>
                  </a:cubicBezTo>
                  <a:cubicBezTo>
                    <a:pt x="28" y="49"/>
                    <a:pt x="26" y="49"/>
                    <a:pt x="26" y="49"/>
                  </a:cubicBezTo>
                  <a:cubicBezTo>
                    <a:pt x="24" y="48"/>
                    <a:pt x="25" y="47"/>
                    <a:pt x="25" y="47"/>
                  </a:cubicBezTo>
                  <a:cubicBezTo>
                    <a:pt x="26" y="47"/>
                    <a:pt x="27" y="46"/>
                    <a:pt x="27" y="46"/>
                  </a:cubicBezTo>
                  <a:cubicBezTo>
                    <a:pt x="28" y="43"/>
                    <a:pt x="28" y="45"/>
                    <a:pt x="28" y="45"/>
                  </a:cubicBezTo>
                  <a:cubicBezTo>
                    <a:pt x="29" y="46"/>
                    <a:pt x="30" y="46"/>
                    <a:pt x="30" y="46"/>
                  </a:cubicBezTo>
                  <a:cubicBezTo>
                    <a:pt x="33" y="45"/>
                    <a:pt x="29" y="44"/>
                    <a:pt x="29" y="44"/>
                  </a:cubicBezTo>
                  <a:cubicBezTo>
                    <a:pt x="27" y="44"/>
                    <a:pt x="22" y="40"/>
                    <a:pt x="22" y="40"/>
                  </a:cubicBezTo>
                  <a:cubicBezTo>
                    <a:pt x="20" y="37"/>
                    <a:pt x="13" y="32"/>
                    <a:pt x="13" y="32"/>
                  </a:cubicBezTo>
                  <a:cubicBezTo>
                    <a:pt x="10" y="30"/>
                    <a:pt x="4" y="29"/>
                    <a:pt x="4" y="29"/>
                  </a:cubicBezTo>
                  <a:cubicBezTo>
                    <a:pt x="2" y="28"/>
                    <a:pt x="3" y="24"/>
                    <a:pt x="3" y="24"/>
                  </a:cubicBezTo>
                  <a:cubicBezTo>
                    <a:pt x="4" y="21"/>
                    <a:pt x="3" y="19"/>
                    <a:pt x="3" y="19"/>
                  </a:cubicBezTo>
                  <a:cubicBezTo>
                    <a:pt x="2" y="17"/>
                    <a:pt x="4" y="11"/>
                    <a:pt x="4" y="11"/>
                  </a:cubicBezTo>
                  <a:cubicBezTo>
                    <a:pt x="4" y="10"/>
                    <a:pt x="2" y="10"/>
                    <a:pt x="2" y="10"/>
                  </a:cubicBezTo>
                  <a:cubicBezTo>
                    <a:pt x="1" y="10"/>
                    <a:pt x="0" y="9"/>
                    <a:pt x="0" y="9"/>
                  </a:cubicBezTo>
                  <a:cubicBezTo>
                    <a:pt x="1" y="6"/>
                    <a:pt x="3" y="7"/>
                    <a:pt x="3" y="7"/>
                  </a:cubicBezTo>
                  <a:cubicBezTo>
                    <a:pt x="5" y="7"/>
                    <a:pt x="6" y="5"/>
                    <a:pt x="6" y="5"/>
                  </a:cubicBezTo>
                  <a:cubicBezTo>
                    <a:pt x="6" y="3"/>
                    <a:pt x="7" y="2"/>
                    <a:pt x="7" y="2"/>
                  </a:cubicBezTo>
                  <a:cubicBezTo>
                    <a:pt x="9" y="2"/>
                    <a:pt x="10" y="1"/>
                    <a:pt x="10" y="1"/>
                  </a:cubicBezTo>
                  <a:cubicBezTo>
                    <a:pt x="11" y="2"/>
                    <a:pt x="13" y="2"/>
                    <a:pt x="13" y="2"/>
                  </a:cubicBezTo>
                  <a:cubicBezTo>
                    <a:pt x="14" y="0"/>
                    <a:pt x="18" y="2"/>
                    <a:pt x="18" y="2"/>
                  </a:cubicBezTo>
                  <a:cubicBezTo>
                    <a:pt x="19" y="3"/>
                    <a:pt x="25" y="6"/>
                    <a:pt x="25" y="6"/>
                  </a:cubicBezTo>
                  <a:cubicBezTo>
                    <a:pt x="29" y="9"/>
                    <a:pt x="26" y="10"/>
                    <a:pt x="26" y="10"/>
                  </a:cubicBezTo>
                  <a:cubicBezTo>
                    <a:pt x="26" y="10"/>
                    <a:pt x="28" y="12"/>
                    <a:pt x="26" y="12"/>
                  </a:cubicBezTo>
                  <a:cubicBezTo>
                    <a:pt x="26" y="12"/>
                    <a:pt x="28" y="14"/>
                    <a:pt x="27" y="15"/>
                  </a:cubicBezTo>
                  <a:cubicBezTo>
                    <a:pt x="25" y="16"/>
                    <a:pt x="27" y="16"/>
                    <a:pt x="27" y="16"/>
                  </a:cubicBezTo>
                  <a:cubicBezTo>
                    <a:pt x="27" y="16"/>
                    <a:pt x="30" y="16"/>
                    <a:pt x="27" y="20"/>
                  </a:cubicBezTo>
                  <a:cubicBezTo>
                    <a:pt x="27" y="20"/>
                    <a:pt x="26" y="23"/>
                    <a:pt x="29" y="26"/>
                  </a:cubicBezTo>
                  <a:cubicBezTo>
                    <a:pt x="31" y="26"/>
                    <a:pt x="31" y="26"/>
                    <a:pt x="31" y="26"/>
                  </a:cubicBezTo>
                  <a:cubicBezTo>
                    <a:pt x="31" y="26"/>
                    <a:pt x="35" y="27"/>
                    <a:pt x="33" y="29"/>
                  </a:cubicBezTo>
                  <a:cubicBezTo>
                    <a:pt x="33" y="29"/>
                    <a:pt x="49" y="35"/>
                    <a:pt x="49" y="39"/>
                  </a:cubicBezTo>
                  <a:cubicBezTo>
                    <a:pt x="49" y="39"/>
                    <a:pt x="52" y="43"/>
                    <a:pt x="48" y="46"/>
                  </a:cubicBezTo>
                  <a:cubicBezTo>
                    <a:pt x="44" y="48"/>
                    <a:pt x="44" y="48"/>
                    <a:pt x="44" y="48"/>
                  </a:cubicBezTo>
                  <a:cubicBezTo>
                    <a:pt x="44" y="48"/>
                    <a:pt x="42" y="54"/>
                    <a:pt x="43" y="57"/>
                  </a:cubicBezTo>
                  <a:cubicBezTo>
                    <a:pt x="43" y="57"/>
                    <a:pt x="44" y="59"/>
                    <a:pt x="44" y="61"/>
                  </a:cubicBezTo>
                  <a:cubicBezTo>
                    <a:pt x="46" y="64"/>
                    <a:pt x="46" y="64"/>
                    <a:pt x="46" y="64"/>
                  </a:cubicBezTo>
                  <a:cubicBezTo>
                    <a:pt x="45" y="66"/>
                    <a:pt x="45" y="66"/>
                    <a:pt x="45" y="66"/>
                  </a:cubicBezTo>
                  <a:cubicBezTo>
                    <a:pt x="46" y="68"/>
                    <a:pt x="46" y="68"/>
                    <a:pt x="46" y="68"/>
                  </a:cubicBezTo>
                  <a:cubicBezTo>
                    <a:pt x="49" y="66"/>
                    <a:pt x="49" y="66"/>
                    <a:pt x="49" y="66"/>
                  </a:cubicBezTo>
                  <a:cubicBezTo>
                    <a:pt x="54" y="66"/>
                    <a:pt x="54" y="66"/>
                    <a:pt x="54" y="66"/>
                  </a:cubicBezTo>
                  <a:cubicBezTo>
                    <a:pt x="52" y="63"/>
                    <a:pt x="52" y="63"/>
                    <a:pt x="52" y="63"/>
                  </a:cubicBezTo>
                  <a:cubicBezTo>
                    <a:pt x="52" y="63"/>
                    <a:pt x="53" y="60"/>
                    <a:pt x="56" y="64"/>
                  </a:cubicBezTo>
                  <a:cubicBezTo>
                    <a:pt x="61" y="64"/>
                    <a:pt x="61" y="64"/>
                    <a:pt x="61" y="64"/>
                  </a:cubicBezTo>
                  <a:cubicBezTo>
                    <a:pt x="61" y="64"/>
                    <a:pt x="76" y="69"/>
                    <a:pt x="80" y="69"/>
                  </a:cubicBezTo>
                  <a:cubicBezTo>
                    <a:pt x="81" y="66"/>
                    <a:pt x="81" y="66"/>
                    <a:pt x="81" y="66"/>
                  </a:cubicBezTo>
                  <a:cubicBezTo>
                    <a:pt x="85" y="65"/>
                    <a:pt x="85" y="65"/>
                    <a:pt x="85" y="65"/>
                  </a:cubicBezTo>
                  <a:cubicBezTo>
                    <a:pt x="85" y="65"/>
                    <a:pt x="86" y="66"/>
                    <a:pt x="88" y="69"/>
                  </a:cubicBezTo>
                  <a:cubicBezTo>
                    <a:pt x="88" y="69"/>
                    <a:pt x="99" y="76"/>
                    <a:pt x="100" y="76"/>
                  </a:cubicBezTo>
                  <a:cubicBezTo>
                    <a:pt x="101" y="76"/>
                    <a:pt x="122" y="86"/>
                    <a:pt x="122" y="86"/>
                  </a:cubicBezTo>
                  <a:cubicBezTo>
                    <a:pt x="126" y="87"/>
                    <a:pt x="126" y="87"/>
                    <a:pt x="126" y="87"/>
                  </a:cubicBezTo>
                  <a:cubicBezTo>
                    <a:pt x="126" y="87"/>
                    <a:pt x="128" y="88"/>
                    <a:pt x="130" y="89"/>
                  </a:cubicBezTo>
                  <a:cubicBezTo>
                    <a:pt x="130" y="89"/>
                    <a:pt x="131" y="90"/>
                    <a:pt x="131" y="90"/>
                  </a:cubicBezTo>
                  <a:cubicBezTo>
                    <a:pt x="131" y="90"/>
                    <a:pt x="135" y="90"/>
                    <a:pt x="134" y="94"/>
                  </a:cubicBezTo>
                  <a:cubicBezTo>
                    <a:pt x="134" y="94"/>
                    <a:pt x="133" y="97"/>
                    <a:pt x="138" y="101"/>
                  </a:cubicBezTo>
                  <a:cubicBezTo>
                    <a:pt x="138" y="101"/>
                    <a:pt x="146" y="113"/>
                    <a:pt x="157" y="121"/>
                  </a:cubicBezTo>
                  <a:cubicBezTo>
                    <a:pt x="157" y="121"/>
                    <a:pt x="161" y="122"/>
                    <a:pt x="161" y="125"/>
                  </a:cubicBezTo>
                  <a:cubicBezTo>
                    <a:pt x="162" y="128"/>
                    <a:pt x="162" y="128"/>
                    <a:pt x="162" y="128"/>
                  </a:cubicBezTo>
                  <a:cubicBezTo>
                    <a:pt x="162" y="128"/>
                    <a:pt x="166" y="128"/>
                    <a:pt x="164" y="131"/>
                  </a:cubicBezTo>
                  <a:cubicBezTo>
                    <a:pt x="166" y="135"/>
                    <a:pt x="166" y="135"/>
                    <a:pt x="166" y="135"/>
                  </a:cubicBezTo>
                  <a:cubicBezTo>
                    <a:pt x="166" y="135"/>
                    <a:pt x="169" y="144"/>
                    <a:pt x="171" y="146"/>
                  </a:cubicBezTo>
                  <a:cubicBezTo>
                    <a:pt x="171" y="146"/>
                    <a:pt x="171" y="148"/>
                    <a:pt x="172" y="148"/>
                  </a:cubicBezTo>
                  <a:cubicBezTo>
                    <a:pt x="172" y="148"/>
                    <a:pt x="171" y="148"/>
                    <a:pt x="170" y="146"/>
                  </a:cubicBezTo>
                  <a:cubicBezTo>
                    <a:pt x="170" y="146"/>
                    <a:pt x="164" y="138"/>
                    <a:pt x="163" y="132"/>
                  </a:cubicBezTo>
                  <a:cubicBezTo>
                    <a:pt x="160" y="127"/>
                    <a:pt x="160" y="127"/>
                    <a:pt x="160" y="127"/>
                  </a:cubicBezTo>
                  <a:cubicBezTo>
                    <a:pt x="160" y="127"/>
                    <a:pt x="157" y="125"/>
                    <a:pt x="155" y="123"/>
                  </a:cubicBezTo>
                  <a:cubicBezTo>
                    <a:pt x="155" y="123"/>
                    <a:pt x="146" y="116"/>
                    <a:pt x="143" y="113"/>
                  </a:cubicBezTo>
                  <a:cubicBezTo>
                    <a:pt x="143" y="113"/>
                    <a:pt x="133" y="101"/>
                    <a:pt x="131" y="97"/>
                  </a:cubicBezTo>
                  <a:cubicBezTo>
                    <a:pt x="131" y="97"/>
                    <a:pt x="130" y="95"/>
                    <a:pt x="128" y="94"/>
                  </a:cubicBezTo>
                  <a:cubicBezTo>
                    <a:pt x="128" y="94"/>
                    <a:pt x="123" y="91"/>
                    <a:pt x="122" y="90"/>
                  </a:cubicBezTo>
                  <a:cubicBezTo>
                    <a:pt x="114" y="86"/>
                    <a:pt x="114" y="86"/>
                    <a:pt x="114" y="86"/>
                  </a:cubicBezTo>
                  <a:cubicBezTo>
                    <a:pt x="114" y="86"/>
                    <a:pt x="94" y="78"/>
                    <a:pt x="92" y="75"/>
                  </a:cubicBezTo>
                  <a:cubicBezTo>
                    <a:pt x="90" y="74"/>
                    <a:pt x="90" y="74"/>
                    <a:pt x="90" y="74"/>
                  </a:cubicBezTo>
                  <a:cubicBezTo>
                    <a:pt x="90" y="74"/>
                    <a:pt x="87" y="75"/>
                    <a:pt x="87" y="73"/>
                  </a:cubicBezTo>
                  <a:cubicBezTo>
                    <a:pt x="87" y="73"/>
                    <a:pt x="87" y="71"/>
                    <a:pt x="86" y="73"/>
                  </a:cubicBezTo>
                  <a:cubicBezTo>
                    <a:pt x="86" y="73"/>
                    <a:pt x="85" y="74"/>
                    <a:pt x="85" y="74"/>
                  </a:cubicBezTo>
                  <a:cubicBezTo>
                    <a:pt x="85" y="74"/>
                    <a:pt x="85" y="76"/>
                    <a:pt x="80" y="75"/>
                  </a:cubicBezTo>
                  <a:cubicBezTo>
                    <a:pt x="63" y="70"/>
                    <a:pt x="63" y="70"/>
                    <a:pt x="63" y="70"/>
                  </a:cubicBezTo>
                  <a:cubicBezTo>
                    <a:pt x="60" y="70"/>
                    <a:pt x="60" y="70"/>
                    <a:pt x="60" y="70"/>
                  </a:cubicBezTo>
                  <a:cubicBezTo>
                    <a:pt x="60" y="70"/>
                    <a:pt x="60" y="71"/>
                    <a:pt x="57" y="71"/>
                  </a:cubicBezTo>
                  <a:cubicBezTo>
                    <a:pt x="55" y="71"/>
                    <a:pt x="55" y="71"/>
                    <a:pt x="55" y="71"/>
                  </a:cubicBezTo>
                  <a:cubicBezTo>
                    <a:pt x="55" y="71"/>
                    <a:pt x="55" y="73"/>
                    <a:pt x="51" y="73"/>
                  </a:cubicBezTo>
                  <a:cubicBezTo>
                    <a:pt x="51" y="73"/>
                    <a:pt x="50" y="74"/>
                    <a:pt x="47" y="72"/>
                  </a:cubicBezTo>
                  <a:cubicBezTo>
                    <a:pt x="47" y="75"/>
                    <a:pt x="47" y="75"/>
                    <a:pt x="47" y="75"/>
                  </a:cubicBezTo>
                  <a:cubicBezTo>
                    <a:pt x="48" y="76"/>
                    <a:pt x="48" y="76"/>
                    <a:pt x="48" y="76"/>
                  </a:cubicBezTo>
                  <a:cubicBezTo>
                    <a:pt x="48" y="76"/>
                    <a:pt x="49" y="79"/>
                    <a:pt x="51" y="80"/>
                  </a:cubicBezTo>
                  <a:cubicBezTo>
                    <a:pt x="51" y="81"/>
                    <a:pt x="51" y="81"/>
                    <a:pt x="51" y="81"/>
                  </a:cubicBezTo>
                  <a:cubicBezTo>
                    <a:pt x="51" y="81"/>
                    <a:pt x="51" y="82"/>
                    <a:pt x="52" y="82"/>
                  </a:cubicBezTo>
                  <a:cubicBezTo>
                    <a:pt x="52" y="82"/>
                    <a:pt x="54" y="82"/>
                    <a:pt x="54" y="83"/>
                  </a:cubicBezTo>
                  <a:cubicBezTo>
                    <a:pt x="53" y="85"/>
                    <a:pt x="53" y="85"/>
                    <a:pt x="53" y="85"/>
                  </a:cubicBezTo>
                  <a:cubicBezTo>
                    <a:pt x="53" y="85"/>
                    <a:pt x="55" y="86"/>
                    <a:pt x="55" y="88"/>
                  </a:cubicBezTo>
                  <a:cubicBezTo>
                    <a:pt x="54" y="89"/>
                    <a:pt x="54" y="89"/>
                    <a:pt x="54" y="89"/>
                  </a:cubicBezTo>
                  <a:cubicBezTo>
                    <a:pt x="56" y="91"/>
                    <a:pt x="56" y="91"/>
                    <a:pt x="56" y="91"/>
                  </a:cubicBezTo>
                  <a:cubicBezTo>
                    <a:pt x="56" y="91"/>
                    <a:pt x="56" y="92"/>
                    <a:pt x="59" y="96"/>
                  </a:cubicBezTo>
                  <a:cubicBezTo>
                    <a:pt x="64" y="102"/>
                    <a:pt x="64" y="102"/>
                    <a:pt x="64" y="102"/>
                  </a:cubicBezTo>
                  <a:cubicBezTo>
                    <a:pt x="64" y="103"/>
                    <a:pt x="64" y="103"/>
                    <a:pt x="64" y="103"/>
                  </a:cubicBezTo>
                  <a:cubicBezTo>
                    <a:pt x="65" y="103"/>
                    <a:pt x="65" y="103"/>
                    <a:pt x="65" y="103"/>
                  </a:cubicBezTo>
                  <a:cubicBezTo>
                    <a:pt x="65" y="103"/>
                    <a:pt x="70" y="110"/>
                    <a:pt x="72" y="113"/>
                  </a:cubicBezTo>
                  <a:cubicBezTo>
                    <a:pt x="72" y="113"/>
                    <a:pt x="82" y="125"/>
                    <a:pt x="83" y="127"/>
                  </a:cubicBezTo>
                  <a:cubicBezTo>
                    <a:pt x="83" y="127"/>
                    <a:pt x="84" y="128"/>
                    <a:pt x="85" y="127"/>
                  </a:cubicBezTo>
                  <a:cubicBezTo>
                    <a:pt x="87" y="126"/>
                    <a:pt x="87" y="126"/>
                    <a:pt x="87" y="126"/>
                  </a:cubicBezTo>
                  <a:cubicBezTo>
                    <a:pt x="87" y="126"/>
                    <a:pt x="92" y="127"/>
                    <a:pt x="95" y="127"/>
                  </a:cubicBezTo>
                  <a:cubicBezTo>
                    <a:pt x="95" y="127"/>
                    <a:pt x="99" y="127"/>
                    <a:pt x="100" y="129"/>
                  </a:cubicBezTo>
                  <a:cubicBezTo>
                    <a:pt x="100" y="129"/>
                    <a:pt x="100" y="130"/>
                    <a:pt x="103" y="129"/>
                  </a:cubicBezTo>
                  <a:cubicBezTo>
                    <a:pt x="103" y="129"/>
                    <a:pt x="105" y="129"/>
                    <a:pt x="105" y="131"/>
                  </a:cubicBezTo>
                  <a:cubicBezTo>
                    <a:pt x="105" y="131"/>
                    <a:pt x="105" y="131"/>
                    <a:pt x="107" y="130"/>
                  </a:cubicBezTo>
                  <a:cubicBezTo>
                    <a:pt x="107" y="130"/>
                    <a:pt x="109" y="131"/>
                    <a:pt x="107" y="133"/>
                  </a:cubicBezTo>
                  <a:cubicBezTo>
                    <a:pt x="107" y="133"/>
                    <a:pt x="107" y="133"/>
                    <a:pt x="107" y="133"/>
                  </a:cubicBezTo>
                  <a:cubicBezTo>
                    <a:pt x="105" y="135"/>
                    <a:pt x="107" y="135"/>
                    <a:pt x="105" y="135"/>
                  </a:cubicBezTo>
                  <a:cubicBezTo>
                    <a:pt x="105" y="135"/>
                    <a:pt x="107" y="135"/>
                    <a:pt x="105" y="133"/>
                  </a:cubicBezTo>
                  <a:cubicBezTo>
                    <a:pt x="105" y="133"/>
                    <a:pt x="105" y="132"/>
                    <a:pt x="103" y="132"/>
                  </a:cubicBezTo>
                  <a:cubicBezTo>
                    <a:pt x="103" y="132"/>
                    <a:pt x="102" y="133"/>
                    <a:pt x="101" y="132"/>
                  </a:cubicBezTo>
                  <a:cubicBezTo>
                    <a:pt x="101" y="132"/>
                    <a:pt x="100" y="131"/>
                    <a:pt x="97" y="131"/>
                  </a:cubicBezTo>
                  <a:cubicBezTo>
                    <a:pt x="97" y="131"/>
                    <a:pt x="92" y="131"/>
                    <a:pt x="89" y="130"/>
                  </a:cubicBezTo>
                  <a:cubicBezTo>
                    <a:pt x="89" y="130"/>
                    <a:pt x="89" y="132"/>
                    <a:pt x="100" y="140"/>
                  </a:cubicBezTo>
                  <a:cubicBezTo>
                    <a:pt x="103" y="143"/>
                    <a:pt x="103" y="143"/>
                    <a:pt x="103" y="143"/>
                  </a:cubicBezTo>
                  <a:cubicBezTo>
                    <a:pt x="103" y="143"/>
                    <a:pt x="103" y="144"/>
                    <a:pt x="104" y="144"/>
                  </a:cubicBezTo>
                  <a:cubicBezTo>
                    <a:pt x="104" y="144"/>
                    <a:pt x="106" y="144"/>
                    <a:pt x="106" y="146"/>
                  </a:cubicBezTo>
                  <a:cubicBezTo>
                    <a:pt x="106" y="146"/>
                    <a:pt x="109" y="149"/>
                    <a:pt x="111" y="149"/>
                  </a:cubicBezTo>
                  <a:cubicBezTo>
                    <a:pt x="111" y="149"/>
                    <a:pt x="111" y="150"/>
                    <a:pt x="113" y="148"/>
                  </a:cubicBezTo>
                  <a:cubicBezTo>
                    <a:pt x="113" y="148"/>
                    <a:pt x="115" y="145"/>
                    <a:pt x="115" y="148"/>
                  </a:cubicBezTo>
                  <a:cubicBezTo>
                    <a:pt x="115" y="148"/>
                    <a:pt x="117" y="149"/>
                    <a:pt x="115" y="150"/>
                  </a:cubicBezTo>
                  <a:cubicBezTo>
                    <a:pt x="115" y="150"/>
                    <a:pt x="113" y="150"/>
                    <a:pt x="112" y="151"/>
                  </a:cubicBezTo>
                  <a:cubicBezTo>
                    <a:pt x="112" y="151"/>
                    <a:pt x="118" y="155"/>
                    <a:pt x="122" y="157"/>
                  </a:cubicBezTo>
                  <a:cubicBezTo>
                    <a:pt x="122" y="157"/>
                    <a:pt x="129" y="162"/>
                    <a:pt x="128" y="162"/>
                  </a:cubicBezTo>
                  <a:cubicBezTo>
                    <a:pt x="128" y="162"/>
                    <a:pt x="128" y="163"/>
                    <a:pt x="126" y="163"/>
                  </a:cubicBezTo>
                  <a:cubicBezTo>
                    <a:pt x="126" y="163"/>
                    <a:pt x="123" y="162"/>
                    <a:pt x="133" y="167"/>
                  </a:cubicBezTo>
                  <a:cubicBezTo>
                    <a:pt x="133" y="167"/>
                    <a:pt x="142" y="172"/>
                    <a:pt x="144" y="171"/>
                  </a:cubicBezTo>
                  <a:cubicBezTo>
                    <a:pt x="144" y="171"/>
                    <a:pt x="146" y="171"/>
                    <a:pt x="139" y="169"/>
                  </a:cubicBezTo>
                  <a:cubicBezTo>
                    <a:pt x="139" y="169"/>
                    <a:pt x="132" y="166"/>
                    <a:pt x="131" y="165"/>
                  </a:cubicBezTo>
                  <a:cubicBezTo>
                    <a:pt x="131" y="165"/>
                    <a:pt x="130" y="164"/>
                    <a:pt x="134" y="166"/>
                  </a:cubicBezTo>
                  <a:cubicBezTo>
                    <a:pt x="134" y="166"/>
                    <a:pt x="143" y="170"/>
                    <a:pt x="147" y="170"/>
                  </a:cubicBezTo>
                  <a:cubicBezTo>
                    <a:pt x="151" y="170"/>
                    <a:pt x="151" y="170"/>
                    <a:pt x="151" y="170"/>
                  </a:cubicBezTo>
                  <a:cubicBezTo>
                    <a:pt x="151" y="170"/>
                    <a:pt x="154" y="170"/>
                    <a:pt x="155" y="173"/>
                  </a:cubicBezTo>
                  <a:cubicBezTo>
                    <a:pt x="158" y="176"/>
                    <a:pt x="158" y="176"/>
                    <a:pt x="158" y="176"/>
                  </a:cubicBezTo>
                  <a:cubicBezTo>
                    <a:pt x="158" y="176"/>
                    <a:pt x="159" y="180"/>
                    <a:pt x="158" y="182"/>
                  </a:cubicBezTo>
                  <a:cubicBezTo>
                    <a:pt x="158" y="182"/>
                    <a:pt x="157" y="181"/>
                    <a:pt x="157" y="183"/>
                  </a:cubicBezTo>
                  <a:cubicBezTo>
                    <a:pt x="157" y="183"/>
                    <a:pt x="158" y="185"/>
                    <a:pt x="159" y="188"/>
                  </a:cubicBezTo>
                  <a:cubicBezTo>
                    <a:pt x="159" y="188"/>
                    <a:pt x="159" y="189"/>
                    <a:pt x="158" y="189"/>
                  </a:cubicBezTo>
                  <a:cubicBezTo>
                    <a:pt x="158" y="189"/>
                    <a:pt x="158" y="189"/>
                    <a:pt x="158" y="191"/>
                  </a:cubicBezTo>
                  <a:cubicBezTo>
                    <a:pt x="158" y="191"/>
                    <a:pt x="159" y="196"/>
                    <a:pt x="160" y="198"/>
                  </a:cubicBezTo>
                  <a:cubicBezTo>
                    <a:pt x="160" y="198"/>
                    <a:pt x="161" y="198"/>
                    <a:pt x="160" y="199"/>
                  </a:cubicBezTo>
                  <a:cubicBezTo>
                    <a:pt x="160" y="199"/>
                    <a:pt x="160" y="198"/>
                    <a:pt x="159" y="198"/>
                  </a:cubicBezTo>
                  <a:cubicBezTo>
                    <a:pt x="159" y="198"/>
                    <a:pt x="158" y="194"/>
                    <a:pt x="157" y="196"/>
                  </a:cubicBezTo>
                  <a:cubicBezTo>
                    <a:pt x="157" y="196"/>
                    <a:pt x="159" y="197"/>
                    <a:pt x="159" y="199"/>
                  </a:cubicBezTo>
                  <a:cubicBezTo>
                    <a:pt x="159" y="199"/>
                    <a:pt x="158" y="197"/>
                    <a:pt x="158" y="200"/>
                  </a:cubicBezTo>
                  <a:cubicBezTo>
                    <a:pt x="158" y="200"/>
                    <a:pt x="163" y="211"/>
                    <a:pt x="165" y="215"/>
                  </a:cubicBezTo>
                  <a:cubicBezTo>
                    <a:pt x="165" y="215"/>
                    <a:pt x="168" y="226"/>
                    <a:pt x="170" y="227"/>
                  </a:cubicBezTo>
                  <a:cubicBezTo>
                    <a:pt x="170" y="227"/>
                    <a:pt x="170" y="226"/>
                    <a:pt x="169" y="223"/>
                  </a:cubicBezTo>
                  <a:cubicBezTo>
                    <a:pt x="169" y="223"/>
                    <a:pt x="172" y="229"/>
                    <a:pt x="173" y="231"/>
                  </a:cubicBezTo>
                  <a:cubicBezTo>
                    <a:pt x="173" y="231"/>
                    <a:pt x="178" y="237"/>
                    <a:pt x="179" y="238"/>
                  </a:cubicBezTo>
                  <a:cubicBezTo>
                    <a:pt x="179" y="238"/>
                    <a:pt x="178" y="239"/>
                    <a:pt x="175" y="234"/>
                  </a:cubicBezTo>
                  <a:cubicBezTo>
                    <a:pt x="175" y="234"/>
                    <a:pt x="178" y="239"/>
                    <a:pt x="179" y="240"/>
                  </a:cubicBezTo>
                  <a:cubicBezTo>
                    <a:pt x="179" y="240"/>
                    <a:pt x="180" y="241"/>
                    <a:pt x="182" y="240"/>
                  </a:cubicBezTo>
                  <a:cubicBezTo>
                    <a:pt x="182" y="240"/>
                    <a:pt x="184" y="242"/>
                    <a:pt x="183" y="244"/>
                  </a:cubicBezTo>
                  <a:cubicBezTo>
                    <a:pt x="183" y="244"/>
                    <a:pt x="182" y="244"/>
                    <a:pt x="183" y="245"/>
                  </a:cubicBezTo>
                  <a:cubicBezTo>
                    <a:pt x="183" y="245"/>
                    <a:pt x="183" y="245"/>
                    <a:pt x="181" y="246"/>
                  </a:cubicBezTo>
                  <a:cubicBezTo>
                    <a:pt x="181" y="246"/>
                    <a:pt x="179" y="247"/>
                    <a:pt x="181" y="247"/>
                  </a:cubicBezTo>
                  <a:cubicBezTo>
                    <a:pt x="181" y="247"/>
                    <a:pt x="181" y="248"/>
                    <a:pt x="179" y="249"/>
                  </a:cubicBezTo>
                  <a:cubicBezTo>
                    <a:pt x="179" y="249"/>
                    <a:pt x="179" y="249"/>
                    <a:pt x="176" y="250"/>
                  </a:cubicBezTo>
                  <a:cubicBezTo>
                    <a:pt x="176" y="250"/>
                    <a:pt x="174" y="250"/>
                    <a:pt x="172" y="255"/>
                  </a:cubicBezTo>
                  <a:cubicBezTo>
                    <a:pt x="172" y="255"/>
                    <a:pt x="170" y="261"/>
                    <a:pt x="170" y="263"/>
                  </a:cubicBezTo>
                  <a:cubicBezTo>
                    <a:pt x="170" y="267"/>
                    <a:pt x="170" y="267"/>
                    <a:pt x="170" y="267"/>
                  </a:cubicBezTo>
                  <a:cubicBezTo>
                    <a:pt x="170" y="267"/>
                    <a:pt x="170" y="270"/>
                    <a:pt x="169" y="272"/>
                  </a:cubicBezTo>
                  <a:cubicBezTo>
                    <a:pt x="169" y="272"/>
                    <a:pt x="168" y="280"/>
                    <a:pt x="169" y="281"/>
                  </a:cubicBezTo>
                  <a:cubicBezTo>
                    <a:pt x="169" y="281"/>
                    <a:pt x="169" y="285"/>
                    <a:pt x="167" y="284"/>
                  </a:cubicBezTo>
                  <a:cubicBezTo>
                    <a:pt x="167" y="284"/>
                    <a:pt x="166" y="281"/>
                    <a:pt x="167" y="278"/>
                  </a:cubicBezTo>
                  <a:cubicBezTo>
                    <a:pt x="168" y="274"/>
                    <a:pt x="168" y="274"/>
                    <a:pt x="168" y="274"/>
                  </a:cubicBezTo>
                  <a:cubicBezTo>
                    <a:pt x="168" y="274"/>
                    <a:pt x="169" y="270"/>
                    <a:pt x="169" y="268"/>
                  </a:cubicBezTo>
                  <a:cubicBezTo>
                    <a:pt x="169" y="268"/>
                    <a:pt x="169" y="263"/>
                    <a:pt x="169" y="262"/>
                  </a:cubicBezTo>
                  <a:cubicBezTo>
                    <a:pt x="169" y="262"/>
                    <a:pt x="168" y="260"/>
                    <a:pt x="168" y="263"/>
                  </a:cubicBezTo>
                  <a:cubicBezTo>
                    <a:pt x="168" y="263"/>
                    <a:pt x="168" y="265"/>
                    <a:pt x="166" y="263"/>
                  </a:cubicBezTo>
                  <a:cubicBezTo>
                    <a:pt x="166" y="263"/>
                    <a:pt x="165" y="261"/>
                    <a:pt x="167" y="261"/>
                  </a:cubicBezTo>
                  <a:cubicBezTo>
                    <a:pt x="167" y="261"/>
                    <a:pt x="167" y="257"/>
                    <a:pt x="170" y="254"/>
                  </a:cubicBezTo>
                  <a:cubicBezTo>
                    <a:pt x="173" y="249"/>
                    <a:pt x="173" y="249"/>
                    <a:pt x="173" y="249"/>
                  </a:cubicBezTo>
                  <a:cubicBezTo>
                    <a:pt x="173" y="247"/>
                    <a:pt x="173" y="247"/>
                    <a:pt x="173" y="247"/>
                  </a:cubicBezTo>
                  <a:cubicBezTo>
                    <a:pt x="174" y="247"/>
                    <a:pt x="174" y="247"/>
                    <a:pt x="174" y="247"/>
                  </a:cubicBezTo>
                  <a:cubicBezTo>
                    <a:pt x="174" y="247"/>
                    <a:pt x="173" y="247"/>
                    <a:pt x="173" y="246"/>
                  </a:cubicBezTo>
                  <a:cubicBezTo>
                    <a:pt x="173" y="246"/>
                    <a:pt x="173" y="244"/>
                    <a:pt x="175" y="246"/>
                  </a:cubicBezTo>
                  <a:cubicBezTo>
                    <a:pt x="175" y="246"/>
                    <a:pt x="177" y="244"/>
                    <a:pt x="176"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6"/>
            <p:cNvSpPr/>
            <p:nvPr/>
          </p:nvSpPr>
          <p:spPr bwMode="auto">
            <a:xfrm>
              <a:off x="290" y="2255"/>
              <a:ext cx="412" cy="247"/>
            </a:xfrm>
            <a:custGeom>
              <a:avLst/>
              <a:gdLst>
                <a:gd name="T0" fmla="*/ 112 w 113"/>
                <a:gd name="T1" fmla="*/ 1 h 68"/>
                <a:gd name="T2" fmla="*/ 111 w 113"/>
                <a:gd name="T3" fmla="*/ 4 h 68"/>
                <a:gd name="T4" fmla="*/ 109 w 113"/>
                <a:gd name="T5" fmla="*/ 7 h 68"/>
                <a:gd name="T6" fmla="*/ 107 w 113"/>
                <a:gd name="T7" fmla="*/ 16 h 68"/>
                <a:gd name="T8" fmla="*/ 107 w 113"/>
                <a:gd name="T9" fmla="*/ 22 h 68"/>
                <a:gd name="T10" fmla="*/ 107 w 113"/>
                <a:gd name="T11" fmla="*/ 27 h 68"/>
                <a:gd name="T12" fmla="*/ 106 w 113"/>
                <a:gd name="T13" fmla="*/ 33 h 68"/>
                <a:gd name="T14" fmla="*/ 103 w 113"/>
                <a:gd name="T15" fmla="*/ 34 h 68"/>
                <a:gd name="T16" fmla="*/ 101 w 113"/>
                <a:gd name="T17" fmla="*/ 31 h 68"/>
                <a:gd name="T18" fmla="*/ 99 w 113"/>
                <a:gd name="T19" fmla="*/ 29 h 68"/>
                <a:gd name="T20" fmla="*/ 91 w 113"/>
                <a:gd name="T21" fmla="*/ 32 h 68"/>
                <a:gd name="T22" fmla="*/ 88 w 113"/>
                <a:gd name="T23" fmla="*/ 33 h 68"/>
                <a:gd name="T24" fmla="*/ 81 w 113"/>
                <a:gd name="T25" fmla="*/ 36 h 68"/>
                <a:gd name="T26" fmla="*/ 79 w 113"/>
                <a:gd name="T27" fmla="*/ 37 h 68"/>
                <a:gd name="T28" fmla="*/ 73 w 113"/>
                <a:gd name="T29" fmla="*/ 41 h 68"/>
                <a:gd name="T30" fmla="*/ 72 w 113"/>
                <a:gd name="T31" fmla="*/ 44 h 68"/>
                <a:gd name="T32" fmla="*/ 69 w 113"/>
                <a:gd name="T33" fmla="*/ 44 h 68"/>
                <a:gd name="T34" fmla="*/ 69 w 113"/>
                <a:gd name="T35" fmla="*/ 43 h 68"/>
                <a:gd name="T36" fmla="*/ 59 w 113"/>
                <a:gd name="T37" fmla="*/ 48 h 68"/>
                <a:gd name="T38" fmla="*/ 47 w 113"/>
                <a:gd name="T39" fmla="*/ 59 h 68"/>
                <a:gd name="T40" fmla="*/ 44 w 113"/>
                <a:gd name="T41" fmla="*/ 60 h 68"/>
                <a:gd name="T42" fmla="*/ 45 w 113"/>
                <a:gd name="T43" fmla="*/ 65 h 68"/>
                <a:gd name="T44" fmla="*/ 43 w 113"/>
                <a:gd name="T45" fmla="*/ 65 h 68"/>
                <a:gd name="T46" fmla="*/ 43 w 113"/>
                <a:gd name="T47" fmla="*/ 64 h 68"/>
                <a:gd name="T48" fmla="*/ 40 w 113"/>
                <a:gd name="T49" fmla="*/ 61 h 68"/>
                <a:gd name="T50" fmla="*/ 37 w 113"/>
                <a:gd name="T51" fmla="*/ 61 h 68"/>
                <a:gd name="T52" fmla="*/ 29 w 113"/>
                <a:gd name="T53" fmla="*/ 62 h 68"/>
                <a:gd name="T54" fmla="*/ 23 w 113"/>
                <a:gd name="T55" fmla="*/ 63 h 68"/>
                <a:gd name="T56" fmla="*/ 12 w 113"/>
                <a:gd name="T57" fmla="*/ 65 h 68"/>
                <a:gd name="T58" fmla="*/ 9 w 113"/>
                <a:gd name="T59" fmla="*/ 66 h 68"/>
                <a:gd name="T60" fmla="*/ 4 w 113"/>
                <a:gd name="T61" fmla="*/ 67 h 68"/>
                <a:gd name="T62" fmla="*/ 0 w 113"/>
                <a:gd name="T63" fmla="*/ 68 h 68"/>
                <a:gd name="T64" fmla="*/ 3 w 113"/>
                <a:gd name="T65" fmla="*/ 66 h 68"/>
                <a:gd name="T66" fmla="*/ 6 w 113"/>
                <a:gd name="T67" fmla="*/ 64 h 68"/>
                <a:gd name="T68" fmla="*/ 20 w 113"/>
                <a:gd name="T69" fmla="*/ 61 h 68"/>
                <a:gd name="T70" fmla="*/ 26 w 113"/>
                <a:gd name="T71" fmla="*/ 61 h 68"/>
                <a:gd name="T72" fmla="*/ 36 w 113"/>
                <a:gd name="T73" fmla="*/ 59 h 68"/>
                <a:gd name="T74" fmla="*/ 40 w 113"/>
                <a:gd name="T75" fmla="*/ 59 h 68"/>
                <a:gd name="T76" fmla="*/ 44 w 113"/>
                <a:gd name="T77" fmla="*/ 58 h 68"/>
                <a:gd name="T78" fmla="*/ 49 w 113"/>
                <a:gd name="T79" fmla="*/ 53 h 68"/>
                <a:gd name="T80" fmla="*/ 57 w 113"/>
                <a:gd name="T81" fmla="*/ 47 h 68"/>
                <a:gd name="T82" fmla="*/ 69 w 113"/>
                <a:gd name="T83" fmla="*/ 41 h 68"/>
                <a:gd name="T84" fmla="*/ 85 w 113"/>
                <a:gd name="T85" fmla="*/ 31 h 68"/>
                <a:gd name="T86" fmla="*/ 90 w 113"/>
                <a:gd name="T87" fmla="*/ 30 h 68"/>
                <a:gd name="T88" fmla="*/ 93 w 113"/>
                <a:gd name="T89" fmla="*/ 28 h 68"/>
                <a:gd name="T90" fmla="*/ 101 w 113"/>
                <a:gd name="T91" fmla="*/ 24 h 68"/>
                <a:gd name="T92" fmla="*/ 104 w 113"/>
                <a:gd name="T93" fmla="*/ 14 h 68"/>
                <a:gd name="T94" fmla="*/ 105 w 113"/>
                <a:gd name="T95" fmla="*/ 7 h 68"/>
                <a:gd name="T96" fmla="*/ 107 w 113"/>
                <a:gd name="T97" fmla="*/ 2 h 68"/>
                <a:gd name="T98" fmla="*/ 108 w 113"/>
                <a:gd name="T99" fmla="*/ 0 h 68"/>
                <a:gd name="T100" fmla="*/ 110 w 113"/>
                <a:gd name="T101" fmla="*/ 1 h 68"/>
                <a:gd name="T102" fmla="*/ 112 w 113"/>
                <a:gd name="T103" fmla="*/ 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 h="68">
                  <a:moveTo>
                    <a:pt x="112" y="1"/>
                  </a:moveTo>
                  <a:cubicBezTo>
                    <a:pt x="112" y="1"/>
                    <a:pt x="113" y="2"/>
                    <a:pt x="111" y="4"/>
                  </a:cubicBezTo>
                  <a:cubicBezTo>
                    <a:pt x="111" y="4"/>
                    <a:pt x="110" y="3"/>
                    <a:pt x="109" y="7"/>
                  </a:cubicBezTo>
                  <a:cubicBezTo>
                    <a:pt x="107" y="16"/>
                    <a:pt x="107" y="16"/>
                    <a:pt x="107" y="16"/>
                  </a:cubicBezTo>
                  <a:cubicBezTo>
                    <a:pt x="107" y="16"/>
                    <a:pt x="106" y="21"/>
                    <a:pt x="107" y="22"/>
                  </a:cubicBezTo>
                  <a:cubicBezTo>
                    <a:pt x="107" y="22"/>
                    <a:pt x="108" y="26"/>
                    <a:pt x="107" y="27"/>
                  </a:cubicBezTo>
                  <a:cubicBezTo>
                    <a:pt x="107" y="27"/>
                    <a:pt x="108" y="31"/>
                    <a:pt x="106" y="33"/>
                  </a:cubicBezTo>
                  <a:cubicBezTo>
                    <a:pt x="106" y="33"/>
                    <a:pt x="105" y="35"/>
                    <a:pt x="103" y="34"/>
                  </a:cubicBezTo>
                  <a:cubicBezTo>
                    <a:pt x="103" y="34"/>
                    <a:pt x="101" y="32"/>
                    <a:pt x="101" y="31"/>
                  </a:cubicBezTo>
                  <a:cubicBezTo>
                    <a:pt x="101" y="31"/>
                    <a:pt x="101" y="29"/>
                    <a:pt x="99" y="29"/>
                  </a:cubicBezTo>
                  <a:cubicBezTo>
                    <a:pt x="99" y="29"/>
                    <a:pt x="95" y="30"/>
                    <a:pt x="91" y="32"/>
                  </a:cubicBezTo>
                  <a:cubicBezTo>
                    <a:pt x="88" y="33"/>
                    <a:pt x="88" y="33"/>
                    <a:pt x="88" y="33"/>
                  </a:cubicBezTo>
                  <a:cubicBezTo>
                    <a:pt x="88" y="33"/>
                    <a:pt x="83" y="36"/>
                    <a:pt x="81" y="36"/>
                  </a:cubicBezTo>
                  <a:cubicBezTo>
                    <a:pt x="81" y="36"/>
                    <a:pt x="80" y="37"/>
                    <a:pt x="79" y="37"/>
                  </a:cubicBezTo>
                  <a:cubicBezTo>
                    <a:pt x="79" y="37"/>
                    <a:pt x="74" y="40"/>
                    <a:pt x="73" y="41"/>
                  </a:cubicBezTo>
                  <a:cubicBezTo>
                    <a:pt x="73" y="41"/>
                    <a:pt x="75" y="42"/>
                    <a:pt x="72" y="44"/>
                  </a:cubicBezTo>
                  <a:cubicBezTo>
                    <a:pt x="72" y="44"/>
                    <a:pt x="70" y="45"/>
                    <a:pt x="69" y="44"/>
                  </a:cubicBezTo>
                  <a:cubicBezTo>
                    <a:pt x="69" y="43"/>
                    <a:pt x="69" y="43"/>
                    <a:pt x="69" y="43"/>
                  </a:cubicBezTo>
                  <a:cubicBezTo>
                    <a:pt x="59" y="48"/>
                    <a:pt x="59" y="48"/>
                    <a:pt x="59" y="48"/>
                  </a:cubicBezTo>
                  <a:cubicBezTo>
                    <a:pt x="59" y="48"/>
                    <a:pt x="48" y="58"/>
                    <a:pt x="47" y="59"/>
                  </a:cubicBezTo>
                  <a:cubicBezTo>
                    <a:pt x="47" y="59"/>
                    <a:pt x="45" y="60"/>
                    <a:pt x="44" y="60"/>
                  </a:cubicBezTo>
                  <a:cubicBezTo>
                    <a:pt x="44" y="60"/>
                    <a:pt x="47" y="64"/>
                    <a:pt x="45" y="65"/>
                  </a:cubicBezTo>
                  <a:cubicBezTo>
                    <a:pt x="45" y="65"/>
                    <a:pt x="44" y="66"/>
                    <a:pt x="43" y="65"/>
                  </a:cubicBezTo>
                  <a:cubicBezTo>
                    <a:pt x="43" y="64"/>
                    <a:pt x="43" y="64"/>
                    <a:pt x="43" y="64"/>
                  </a:cubicBezTo>
                  <a:cubicBezTo>
                    <a:pt x="43" y="64"/>
                    <a:pt x="40" y="61"/>
                    <a:pt x="40" y="61"/>
                  </a:cubicBezTo>
                  <a:cubicBezTo>
                    <a:pt x="40" y="61"/>
                    <a:pt x="39" y="61"/>
                    <a:pt x="37" y="61"/>
                  </a:cubicBezTo>
                  <a:cubicBezTo>
                    <a:pt x="37" y="61"/>
                    <a:pt x="32" y="62"/>
                    <a:pt x="29" y="62"/>
                  </a:cubicBezTo>
                  <a:cubicBezTo>
                    <a:pt x="29" y="62"/>
                    <a:pt x="26" y="63"/>
                    <a:pt x="23" y="63"/>
                  </a:cubicBezTo>
                  <a:cubicBezTo>
                    <a:pt x="23" y="63"/>
                    <a:pt x="17" y="63"/>
                    <a:pt x="12" y="65"/>
                  </a:cubicBezTo>
                  <a:cubicBezTo>
                    <a:pt x="12" y="65"/>
                    <a:pt x="10" y="65"/>
                    <a:pt x="9" y="66"/>
                  </a:cubicBezTo>
                  <a:cubicBezTo>
                    <a:pt x="9" y="66"/>
                    <a:pt x="7" y="67"/>
                    <a:pt x="4" y="67"/>
                  </a:cubicBezTo>
                  <a:cubicBezTo>
                    <a:pt x="4" y="67"/>
                    <a:pt x="2" y="67"/>
                    <a:pt x="0" y="68"/>
                  </a:cubicBezTo>
                  <a:cubicBezTo>
                    <a:pt x="0" y="68"/>
                    <a:pt x="1" y="67"/>
                    <a:pt x="3" y="66"/>
                  </a:cubicBezTo>
                  <a:cubicBezTo>
                    <a:pt x="3" y="66"/>
                    <a:pt x="5" y="64"/>
                    <a:pt x="6" y="64"/>
                  </a:cubicBezTo>
                  <a:cubicBezTo>
                    <a:pt x="6" y="64"/>
                    <a:pt x="17" y="62"/>
                    <a:pt x="20" y="61"/>
                  </a:cubicBezTo>
                  <a:cubicBezTo>
                    <a:pt x="20" y="61"/>
                    <a:pt x="21" y="61"/>
                    <a:pt x="26" y="61"/>
                  </a:cubicBezTo>
                  <a:cubicBezTo>
                    <a:pt x="26" y="61"/>
                    <a:pt x="32" y="61"/>
                    <a:pt x="36" y="59"/>
                  </a:cubicBezTo>
                  <a:cubicBezTo>
                    <a:pt x="36" y="59"/>
                    <a:pt x="38" y="58"/>
                    <a:pt x="40" y="59"/>
                  </a:cubicBezTo>
                  <a:cubicBezTo>
                    <a:pt x="40" y="59"/>
                    <a:pt x="41" y="61"/>
                    <a:pt x="44" y="58"/>
                  </a:cubicBezTo>
                  <a:cubicBezTo>
                    <a:pt x="44" y="58"/>
                    <a:pt x="47" y="54"/>
                    <a:pt x="49" y="53"/>
                  </a:cubicBezTo>
                  <a:cubicBezTo>
                    <a:pt x="49" y="53"/>
                    <a:pt x="54" y="49"/>
                    <a:pt x="57" y="47"/>
                  </a:cubicBezTo>
                  <a:cubicBezTo>
                    <a:pt x="57" y="47"/>
                    <a:pt x="66" y="43"/>
                    <a:pt x="69" y="41"/>
                  </a:cubicBezTo>
                  <a:cubicBezTo>
                    <a:pt x="69" y="41"/>
                    <a:pt x="82" y="34"/>
                    <a:pt x="85" y="31"/>
                  </a:cubicBezTo>
                  <a:cubicBezTo>
                    <a:pt x="85" y="31"/>
                    <a:pt x="89" y="30"/>
                    <a:pt x="90" y="30"/>
                  </a:cubicBezTo>
                  <a:cubicBezTo>
                    <a:pt x="90" y="30"/>
                    <a:pt x="92" y="30"/>
                    <a:pt x="93" y="28"/>
                  </a:cubicBezTo>
                  <a:cubicBezTo>
                    <a:pt x="93" y="28"/>
                    <a:pt x="99" y="27"/>
                    <a:pt x="101" y="24"/>
                  </a:cubicBezTo>
                  <a:cubicBezTo>
                    <a:pt x="101" y="24"/>
                    <a:pt x="103" y="19"/>
                    <a:pt x="104" y="14"/>
                  </a:cubicBezTo>
                  <a:cubicBezTo>
                    <a:pt x="104" y="14"/>
                    <a:pt x="105" y="9"/>
                    <a:pt x="105" y="7"/>
                  </a:cubicBezTo>
                  <a:cubicBezTo>
                    <a:pt x="105" y="7"/>
                    <a:pt x="105" y="3"/>
                    <a:pt x="107" y="2"/>
                  </a:cubicBezTo>
                  <a:cubicBezTo>
                    <a:pt x="107" y="2"/>
                    <a:pt x="108" y="2"/>
                    <a:pt x="108" y="0"/>
                  </a:cubicBezTo>
                  <a:cubicBezTo>
                    <a:pt x="108" y="0"/>
                    <a:pt x="110" y="0"/>
                    <a:pt x="110" y="1"/>
                  </a:cubicBezTo>
                  <a:cubicBezTo>
                    <a:pt x="110" y="1"/>
                    <a:pt x="111" y="0"/>
                    <a:pt x="1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7"/>
            <p:cNvSpPr/>
            <p:nvPr/>
          </p:nvSpPr>
          <p:spPr bwMode="auto">
            <a:xfrm>
              <a:off x="840" y="2147"/>
              <a:ext cx="76" cy="39"/>
            </a:xfrm>
            <a:custGeom>
              <a:avLst/>
              <a:gdLst>
                <a:gd name="T0" fmla="*/ 10 w 21"/>
                <a:gd name="T1" fmla="*/ 4 h 11"/>
                <a:gd name="T2" fmla="*/ 7 w 21"/>
                <a:gd name="T3" fmla="*/ 2 h 11"/>
                <a:gd name="T4" fmla="*/ 2 w 21"/>
                <a:gd name="T5" fmla="*/ 2 h 11"/>
                <a:gd name="T6" fmla="*/ 1 w 21"/>
                <a:gd name="T7" fmla="*/ 4 h 11"/>
                <a:gd name="T8" fmla="*/ 1 w 21"/>
                <a:gd name="T9" fmla="*/ 3 h 11"/>
                <a:gd name="T10" fmla="*/ 2 w 21"/>
                <a:gd name="T11" fmla="*/ 7 h 11"/>
                <a:gd name="T12" fmla="*/ 3 w 21"/>
                <a:gd name="T13" fmla="*/ 7 h 11"/>
                <a:gd name="T14" fmla="*/ 3 w 21"/>
                <a:gd name="T15" fmla="*/ 8 h 11"/>
                <a:gd name="T16" fmla="*/ 4 w 21"/>
                <a:gd name="T17" fmla="*/ 8 h 11"/>
                <a:gd name="T18" fmla="*/ 4 w 21"/>
                <a:gd name="T19" fmla="*/ 8 h 11"/>
                <a:gd name="T20" fmla="*/ 6 w 21"/>
                <a:gd name="T21" fmla="*/ 8 h 11"/>
                <a:gd name="T22" fmla="*/ 5 w 21"/>
                <a:gd name="T23" fmla="*/ 6 h 11"/>
                <a:gd name="T24" fmla="*/ 7 w 21"/>
                <a:gd name="T25" fmla="*/ 6 h 11"/>
                <a:gd name="T26" fmla="*/ 9 w 21"/>
                <a:gd name="T27" fmla="*/ 6 h 11"/>
                <a:gd name="T28" fmla="*/ 15 w 21"/>
                <a:gd name="T29" fmla="*/ 8 h 11"/>
                <a:gd name="T30" fmla="*/ 15 w 21"/>
                <a:gd name="T31" fmla="*/ 9 h 11"/>
                <a:gd name="T32" fmla="*/ 17 w 21"/>
                <a:gd name="T33" fmla="*/ 10 h 11"/>
                <a:gd name="T34" fmla="*/ 20 w 21"/>
                <a:gd name="T35" fmla="*/ 10 h 11"/>
                <a:gd name="T36" fmla="*/ 19 w 21"/>
                <a:gd name="T37" fmla="*/ 8 h 11"/>
                <a:gd name="T38" fmla="*/ 21 w 21"/>
                <a:gd name="T39" fmla="*/ 8 h 11"/>
                <a:gd name="T40" fmla="*/ 20 w 21"/>
                <a:gd name="T41" fmla="*/ 7 h 11"/>
                <a:gd name="T42" fmla="*/ 15 w 21"/>
                <a:gd name="T43" fmla="*/ 6 h 11"/>
                <a:gd name="T44" fmla="*/ 12 w 21"/>
                <a:gd name="T45" fmla="*/ 4 h 11"/>
                <a:gd name="T46" fmla="*/ 14 w 21"/>
                <a:gd name="T47" fmla="*/ 4 h 11"/>
                <a:gd name="T48" fmla="*/ 13 w 21"/>
                <a:gd name="T49" fmla="*/ 2 h 11"/>
                <a:gd name="T50" fmla="*/ 14 w 21"/>
                <a:gd name="T51" fmla="*/ 1 h 11"/>
                <a:gd name="T52" fmla="*/ 10 w 21"/>
                <a:gd name="T53"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 h="11">
                  <a:moveTo>
                    <a:pt x="10" y="4"/>
                  </a:moveTo>
                  <a:cubicBezTo>
                    <a:pt x="10" y="4"/>
                    <a:pt x="8" y="3"/>
                    <a:pt x="7" y="2"/>
                  </a:cubicBezTo>
                  <a:cubicBezTo>
                    <a:pt x="7" y="2"/>
                    <a:pt x="5" y="0"/>
                    <a:pt x="2" y="2"/>
                  </a:cubicBezTo>
                  <a:cubicBezTo>
                    <a:pt x="2" y="2"/>
                    <a:pt x="1" y="2"/>
                    <a:pt x="1" y="4"/>
                  </a:cubicBezTo>
                  <a:cubicBezTo>
                    <a:pt x="1" y="3"/>
                    <a:pt x="1" y="3"/>
                    <a:pt x="1" y="3"/>
                  </a:cubicBezTo>
                  <a:cubicBezTo>
                    <a:pt x="1" y="3"/>
                    <a:pt x="0" y="5"/>
                    <a:pt x="2" y="7"/>
                  </a:cubicBezTo>
                  <a:cubicBezTo>
                    <a:pt x="3" y="7"/>
                    <a:pt x="3" y="7"/>
                    <a:pt x="3" y="7"/>
                  </a:cubicBezTo>
                  <a:cubicBezTo>
                    <a:pt x="3" y="8"/>
                    <a:pt x="3" y="8"/>
                    <a:pt x="3" y="8"/>
                  </a:cubicBezTo>
                  <a:cubicBezTo>
                    <a:pt x="3" y="8"/>
                    <a:pt x="3" y="8"/>
                    <a:pt x="4" y="8"/>
                  </a:cubicBezTo>
                  <a:cubicBezTo>
                    <a:pt x="4" y="8"/>
                    <a:pt x="5" y="8"/>
                    <a:pt x="4" y="8"/>
                  </a:cubicBezTo>
                  <a:cubicBezTo>
                    <a:pt x="4" y="8"/>
                    <a:pt x="6" y="9"/>
                    <a:pt x="6" y="8"/>
                  </a:cubicBezTo>
                  <a:cubicBezTo>
                    <a:pt x="5" y="6"/>
                    <a:pt x="5" y="6"/>
                    <a:pt x="5" y="6"/>
                  </a:cubicBezTo>
                  <a:cubicBezTo>
                    <a:pt x="7" y="6"/>
                    <a:pt x="7" y="6"/>
                    <a:pt x="7" y="6"/>
                  </a:cubicBezTo>
                  <a:cubicBezTo>
                    <a:pt x="7" y="6"/>
                    <a:pt x="7" y="8"/>
                    <a:pt x="9" y="6"/>
                  </a:cubicBezTo>
                  <a:cubicBezTo>
                    <a:pt x="9" y="6"/>
                    <a:pt x="12" y="7"/>
                    <a:pt x="15" y="8"/>
                  </a:cubicBezTo>
                  <a:cubicBezTo>
                    <a:pt x="15" y="8"/>
                    <a:pt x="14" y="8"/>
                    <a:pt x="15" y="9"/>
                  </a:cubicBezTo>
                  <a:cubicBezTo>
                    <a:pt x="15" y="9"/>
                    <a:pt x="17" y="9"/>
                    <a:pt x="17" y="10"/>
                  </a:cubicBezTo>
                  <a:cubicBezTo>
                    <a:pt x="17" y="10"/>
                    <a:pt x="20" y="11"/>
                    <a:pt x="20" y="10"/>
                  </a:cubicBezTo>
                  <a:cubicBezTo>
                    <a:pt x="20" y="10"/>
                    <a:pt x="17" y="9"/>
                    <a:pt x="19" y="8"/>
                  </a:cubicBezTo>
                  <a:cubicBezTo>
                    <a:pt x="19" y="8"/>
                    <a:pt x="20" y="9"/>
                    <a:pt x="21" y="8"/>
                  </a:cubicBezTo>
                  <a:cubicBezTo>
                    <a:pt x="20" y="7"/>
                    <a:pt x="20" y="7"/>
                    <a:pt x="20" y="7"/>
                  </a:cubicBezTo>
                  <a:cubicBezTo>
                    <a:pt x="20" y="7"/>
                    <a:pt x="17" y="6"/>
                    <a:pt x="15" y="6"/>
                  </a:cubicBezTo>
                  <a:cubicBezTo>
                    <a:pt x="12" y="4"/>
                    <a:pt x="12" y="4"/>
                    <a:pt x="12" y="4"/>
                  </a:cubicBezTo>
                  <a:cubicBezTo>
                    <a:pt x="14" y="4"/>
                    <a:pt x="14" y="4"/>
                    <a:pt x="14" y="4"/>
                  </a:cubicBezTo>
                  <a:cubicBezTo>
                    <a:pt x="14" y="4"/>
                    <a:pt x="14" y="3"/>
                    <a:pt x="13" y="2"/>
                  </a:cubicBezTo>
                  <a:cubicBezTo>
                    <a:pt x="13" y="2"/>
                    <a:pt x="14" y="1"/>
                    <a:pt x="14" y="1"/>
                  </a:cubicBezTo>
                  <a:cubicBezTo>
                    <a:pt x="14" y="1"/>
                    <a:pt x="11" y="1"/>
                    <a:pt x="1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8"/>
            <p:cNvSpPr/>
            <p:nvPr/>
          </p:nvSpPr>
          <p:spPr bwMode="auto">
            <a:xfrm>
              <a:off x="501" y="1871"/>
              <a:ext cx="22" cy="33"/>
            </a:xfrm>
            <a:custGeom>
              <a:avLst/>
              <a:gdLst>
                <a:gd name="T0" fmla="*/ 2 w 6"/>
                <a:gd name="T1" fmla="*/ 1 h 9"/>
                <a:gd name="T2" fmla="*/ 2 w 6"/>
                <a:gd name="T3" fmla="*/ 4 h 9"/>
                <a:gd name="T4" fmla="*/ 1 w 6"/>
                <a:gd name="T5" fmla="*/ 6 h 9"/>
                <a:gd name="T6" fmla="*/ 1 w 6"/>
                <a:gd name="T7" fmla="*/ 8 h 9"/>
                <a:gd name="T8" fmla="*/ 4 w 6"/>
                <a:gd name="T9" fmla="*/ 8 h 9"/>
                <a:gd name="T10" fmla="*/ 5 w 6"/>
                <a:gd name="T11" fmla="*/ 6 h 9"/>
                <a:gd name="T12" fmla="*/ 4 w 6"/>
                <a:gd name="T13" fmla="*/ 4 h 9"/>
                <a:gd name="T14" fmla="*/ 3 w 6"/>
                <a:gd name="T15" fmla="*/ 3 h 9"/>
                <a:gd name="T16" fmla="*/ 2 w 6"/>
                <a:gd name="T17" fmla="*/ 2 h 9"/>
                <a:gd name="T18" fmla="*/ 2 w 6"/>
                <a:gd name="T19"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2" y="1"/>
                  </a:moveTo>
                  <a:cubicBezTo>
                    <a:pt x="2" y="1"/>
                    <a:pt x="2" y="4"/>
                    <a:pt x="2" y="4"/>
                  </a:cubicBezTo>
                  <a:cubicBezTo>
                    <a:pt x="2" y="4"/>
                    <a:pt x="2" y="6"/>
                    <a:pt x="1" y="6"/>
                  </a:cubicBezTo>
                  <a:cubicBezTo>
                    <a:pt x="1" y="6"/>
                    <a:pt x="0" y="7"/>
                    <a:pt x="1" y="8"/>
                  </a:cubicBezTo>
                  <a:cubicBezTo>
                    <a:pt x="1" y="8"/>
                    <a:pt x="2" y="9"/>
                    <a:pt x="4" y="8"/>
                  </a:cubicBezTo>
                  <a:cubicBezTo>
                    <a:pt x="4" y="8"/>
                    <a:pt x="6" y="7"/>
                    <a:pt x="5" y="6"/>
                  </a:cubicBezTo>
                  <a:cubicBezTo>
                    <a:pt x="5" y="6"/>
                    <a:pt x="5" y="5"/>
                    <a:pt x="4" y="4"/>
                  </a:cubicBezTo>
                  <a:cubicBezTo>
                    <a:pt x="4" y="4"/>
                    <a:pt x="3" y="4"/>
                    <a:pt x="3" y="3"/>
                  </a:cubicBezTo>
                  <a:cubicBezTo>
                    <a:pt x="3" y="3"/>
                    <a:pt x="2" y="3"/>
                    <a:pt x="2" y="2"/>
                  </a:cubicBezTo>
                  <a:cubicBezTo>
                    <a:pt x="2" y="2"/>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9"/>
            <p:cNvSpPr/>
            <p:nvPr/>
          </p:nvSpPr>
          <p:spPr bwMode="auto">
            <a:xfrm>
              <a:off x="498" y="1889"/>
              <a:ext cx="3" cy="4"/>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0" y="1"/>
                  </a:cubicBezTo>
                  <a:cubicBezTo>
                    <a:pt x="0"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0"/>
            <p:cNvSpPr/>
            <p:nvPr/>
          </p:nvSpPr>
          <p:spPr bwMode="auto">
            <a:xfrm>
              <a:off x="425" y="1614"/>
              <a:ext cx="15" cy="14"/>
            </a:xfrm>
            <a:custGeom>
              <a:avLst/>
              <a:gdLst>
                <a:gd name="T0" fmla="*/ 2 w 4"/>
                <a:gd name="T1" fmla="*/ 0 h 4"/>
                <a:gd name="T2" fmla="*/ 1 w 4"/>
                <a:gd name="T3" fmla="*/ 1 h 4"/>
                <a:gd name="T4" fmla="*/ 0 w 4"/>
                <a:gd name="T5" fmla="*/ 3 h 4"/>
                <a:gd name="T6" fmla="*/ 2 w 4"/>
                <a:gd name="T7" fmla="*/ 4 h 4"/>
                <a:gd name="T8" fmla="*/ 2 w 4"/>
                <a:gd name="T9" fmla="*/ 4 h 4"/>
                <a:gd name="T10" fmla="*/ 3 w 4"/>
                <a:gd name="T11" fmla="*/ 3 h 4"/>
                <a:gd name="T12" fmla="*/ 3 w 4"/>
                <a:gd name="T13" fmla="*/ 1 h 4"/>
                <a:gd name="T14" fmla="*/ 2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2" y="0"/>
                  </a:moveTo>
                  <a:cubicBezTo>
                    <a:pt x="1" y="1"/>
                    <a:pt x="1" y="1"/>
                    <a:pt x="1" y="1"/>
                  </a:cubicBezTo>
                  <a:cubicBezTo>
                    <a:pt x="0" y="3"/>
                    <a:pt x="0" y="3"/>
                    <a:pt x="0" y="3"/>
                  </a:cubicBezTo>
                  <a:cubicBezTo>
                    <a:pt x="2" y="4"/>
                    <a:pt x="2" y="4"/>
                    <a:pt x="2" y="4"/>
                  </a:cubicBezTo>
                  <a:cubicBezTo>
                    <a:pt x="2" y="4"/>
                    <a:pt x="2" y="4"/>
                    <a:pt x="2" y="4"/>
                  </a:cubicBezTo>
                  <a:cubicBezTo>
                    <a:pt x="3" y="3"/>
                    <a:pt x="3" y="3"/>
                    <a:pt x="3" y="3"/>
                  </a:cubicBezTo>
                  <a:cubicBezTo>
                    <a:pt x="3" y="3"/>
                    <a:pt x="4" y="2"/>
                    <a:pt x="3" y="1"/>
                  </a:cubicBezTo>
                  <a:cubicBezTo>
                    <a:pt x="3" y="1"/>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1"/>
            <p:cNvSpPr/>
            <p:nvPr/>
          </p:nvSpPr>
          <p:spPr bwMode="auto">
            <a:xfrm>
              <a:off x="509" y="1632"/>
              <a:ext cx="14" cy="18"/>
            </a:xfrm>
            <a:custGeom>
              <a:avLst/>
              <a:gdLst>
                <a:gd name="T0" fmla="*/ 1 w 4"/>
                <a:gd name="T1" fmla="*/ 1 h 5"/>
                <a:gd name="T2" fmla="*/ 3 w 4"/>
                <a:gd name="T3" fmla="*/ 1 h 5"/>
                <a:gd name="T4" fmla="*/ 4 w 4"/>
                <a:gd name="T5" fmla="*/ 5 h 5"/>
                <a:gd name="T6" fmla="*/ 3 w 4"/>
                <a:gd name="T7" fmla="*/ 3 h 5"/>
                <a:gd name="T8" fmla="*/ 2 w 4"/>
                <a:gd name="T9" fmla="*/ 2 h 5"/>
                <a:gd name="T10" fmla="*/ 1 w 4"/>
                <a:gd name="T11" fmla="*/ 1 h 5"/>
              </a:gdLst>
              <a:ahLst/>
              <a:cxnLst>
                <a:cxn ang="0">
                  <a:pos x="T0" y="T1"/>
                </a:cxn>
                <a:cxn ang="0">
                  <a:pos x="T2" y="T3"/>
                </a:cxn>
                <a:cxn ang="0">
                  <a:pos x="T4" y="T5"/>
                </a:cxn>
                <a:cxn ang="0">
                  <a:pos x="T6" y="T7"/>
                </a:cxn>
                <a:cxn ang="0">
                  <a:pos x="T8" y="T9"/>
                </a:cxn>
                <a:cxn ang="0">
                  <a:pos x="T10" y="T11"/>
                </a:cxn>
              </a:cxnLst>
              <a:rect l="0" t="0" r="r" b="b"/>
              <a:pathLst>
                <a:path w="4" h="5">
                  <a:moveTo>
                    <a:pt x="1" y="1"/>
                  </a:moveTo>
                  <a:cubicBezTo>
                    <a:pt x="1" y="1"/>
                    <a:pt x="1" y="0"/>
                    <a:pt x="3" y="1"/>
                  </a:cubicBezTo>
                  <a:cubicBezTo>
                    <a:pt x="3" y="1"/>
                    <a:pt x="4" y="3"/>
                    <a:pt x="4" y="5"/>
                  </a:cubicBezTo>
                  <a:cubicBezTo>
                    <a:pt x="4" y="5"/>
                    <a:pt x="4" y="5"/>
                    <a:pt x="3" y="3"/>
                  </a:cubicBezTo>
                  <a:cubicBezTo>
                    <a:pt x="3" y="3"/>
                    <a:pt x="2" y="2"/>
                    <a:pt x="2" y="2"/>
                  </a:cubicBezTo>
                  <a:cubicBezTo>
                    <a:pt x="2" y="2"/>
                    <a:pt x="0"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2"/>
            <p:cNvSpPr/>
            <p:nvPr/>
          </p:nvSpPr>
          <p:spPr bwMode="auto">
            <a:xfrm>
              <a:off x="501" y="1621"/>
              <a:ext cx="66" cy="47"/>
            </a:xfrm>
            <a:custGeom>
              <a:avLst/>
              <a:gdLst>
                <a:gd name="T0" fmla="*/ 1 w 18"/>
                <a:gd name="T1" fmla="*/ 10 h 13"/>
                <a:gd name="T2" fmla="*/ 4 w 18"/>
                <a:gd name="T3" fmla="*/ 12 h 13"/>
                <a:gd name="T4" fmla="*/ 7 w 18"/>
                <a:gd name="T5" fmla="*/ 11 h 13"/>
                <a:gd name="T6" fmla="*/ 13 w 18"/>
                <a:gd name="T7" fmla="*/ 6 h 13"/>
                <a:gd name="T8" fmla="*/ 18 w 18"/>
                <a:gd name="T9" fmla="*/ 2 h 13"/>
                <a:gd name="T10" fmla="*/ 17 w 18"/>
                <a:gd name="T11" fmla="*/ 1 h 13"/>
                <a:gd name="T12" fmla="*/ 5 w 18"/>
                <a:gd name="T13" fmla="*/ 10 h 13"/>
                <a:gd name="T14" fmla="*/ 2 w 18"/>
                <a:gd name="T15" fmla="*/ 9 h 13"/>
                <a:gd name="T16" fmla="*/ 1 w 18"/>
                <a:gd name="T1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3">
                  <a:moveTo>
                    <a:pt x="1" y="10"/>
                  </a:moveTo>
                  <a:cubicBezTo>
                    <a:pt x="1" y="10"/>
                    <a:pt x="1" y="12"/>
                    <a:pt x="4" y="12"/>
                  </a:cubicBezTo>
                  <a:cubicBezTo>
                    <a:pt x="4" y="12"/>
                    <a:pt x="5" y="13"/>
                    <a:pt x="7" y="11"/>
                  </a:cubicBezTo>
                  <a:cubicBezTo>
                    <a:pt x="7" y="11"/>
                    <a:pt x="11" y="8"/>
                    <a:pt x="13" y="6"/>
                  </a:cubicBezTo>
                  <a:cubicBezTo>
                    <a:pt x="13" y="6"/>
                    <a:pt x="17" y="2"/>
                    <a:pt x="18" y="2"/>
                  </a:cubicBezTo>
                  <a:cubicBezTo>
                    <a:pt x="18" y="2"/>
                    <a:pt x="18" y="0"/>
                    <a:pt x="17" y="1"/>
                  </a:cubicBezTo>
                  <a:cubicBezTo>
                    <a:pt x="17" y="1"/>
                    <a:pt x="7" y="10"/>
                    <a:pt x="5" y="10"/>
                  </a:cubicBezTo>
                  <a:cubicBezTo>
                    <a:pt x="5" y="10"/>
                    <a:pt x="3" y="10"/>
                    <a:pt x="2" y="9"/>
                  </a:cubicBezTo>
                  <a:cubicBezTo>
                    <a:pt x="2" y="9"/>
                    <a:pt x="0" y="10"/>
                    <a:pt x="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3"/>
            <p:cNvSpPr/>
            <p:nvPr/>
          </p:nvSpPr>
          <p:spPr bwMode="auto">
            <a:xfrm>
              <a:off x="713" y="2223"/>
              <a:ext cx="145" cy="21"/>
            </a:xfrm>
            <a:custGeom>
              <a:avLst/>
              <a:gdLst>
                <a:gd name="T0" fmla="*/ 39 w 40"/>
                <a:gd name="T1" fmla="*/ 2 h 6"/>
                <a:gd name="T2" fmla="*/ 36 w 40"/>
                <a:gd name="T3" fmla="*/ 2 h 6"/>
                <a:gd name="T4" fmla="*/ 33 w 40"/>
                <a:gd name="T5" fmla="*/ 2 h 6"/>
                <a:gd name="T6" fmla="*/ 31 w 40"/>
                <a:gd name="T7" fmla="*/ 2 h 6"/>
                <a:gd name="T8" fmla="*/ 27 w 40"/>
                <a:gd name="T9" fmla="*/ 1 h 6"/>
                <a:gd name="T10" fmla="*/ 23 w 40"/>
                <a:gd name="T11" fmla="*/ 1 h 6"/>
                <a:gd name="T12" fmla="*/ 17 w 40"/>
                <a:gd name="T13" fmla="*/ 1 h 6"/>
                <a:gd name="T14" fmla="*/ 12 w 40"/>
                <a:gd name="T15" fmla="*/ 1 h 6"/>
                <a:gd name="T16" fmla="*/ 7 w 40"/>
                <a:gd name="T17" fmla="*/ 0 h 6"/>
                <a:gd name="T18" fmla="*/ 5 w 40"/>
                <a:gd name="T19" fmla="*/ 1 h 6"/>
                <a:gd name="T20" fmla="*/ 2 w 40"/>
                <a:gd name="T21" fmla="*/ 1 h 6"/>
                <a:gd name="T22" fmla="*/ 0 w 40"/>
                <a:gd name="T23" fmla="*/ 2 h 6"/>
                <a:gd name="T24" fmla="*/ 4 w 40"/>
                <a:gd name="T25" fmla="*/ 3 h 6"/>
                <a:gd name="T26" fmla="*/ 7 w 40"/>
                <a:gd name="T27" fmla="*/ 2 h 6"/>
                <a:gd name="T28" fmla="*/ 21 w 40"/>
                <a:gd name="T29" fmla="*/ 3 h 6"/>
                <a:gd name="T30" fmla="*/ 27 w 40"/>
                <a:gd name="T31" fmla="*/ 4 h 6"/>
                <a:gd name="T32" fmla="*/ 33 w 40"/>
                <a:gd name="T33" fmla="*/ 5 h 6"/>
                <a:gd name="T34" fmla="*/ 38 w 40"/>
                <a:gd name="T35" fmla="*/ 3 h 6"/>
                <a:gd name="T36" fmla="*/ 39 w 40"/>
                <a:gd name="T3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6">
                  <a:moveTo>
                    <a:pt x="39" y="2"/>
                  </a:moveTo>
                  <a:cubicBezTo>
                    <a:pt x="39" y="2"/>
                    <a:pt x="38" y="2"/>
                    <a:pt x="36" y="2"/>
                  </a:cubicBezTo>
                  <a:cubicBezTo>
                    <a:pt x="36" y="2"/>
                    <a:pt x="36" y="0"/>
                    <a:pt x="33" y="2"/>
                  </a:cubicBezTo>
                  <a:cubicBezTo>
                    <a:pt x="31" y="2"/>
                    <a:pt x="31" y="2"/>
                    <a:pt x="31" y="2"/>
                  </a:cubicBezTo>
                  <a:cubicBezTo>
                    <a:pt x="31" y="2"/>
                    <a:pt x="29" y="1"/>
                    <a:pt x="27" y="1"/>
                  </a:cubicBezTo>
                  <a:cubicBezTo>
                    <a:pt x="23" y="1"/>
                    <a:pt x="23" y="1"/>
                    <a:pt x="23" y="1"/>
                  </a:cubicBezTo>
                  <a:cubicBezTo>
                    <a:pt x="23" y="1"/>
                    <a:pt x="20" y="1"/>
                    <a:pt x="17" y="1"/>
                  </a:cubicBezTo>
                  <a:cubicBezTo>
                    <a:pt x="17" y="1"/>
                    <a:pt x="14" y="1"/>
                    <a:pt x="12" y="1"/>
                  </a:cubicBezTo>
                  <a:cubicBezTo>
                    <a:pt x="12" y="1"/>
                    <a:pt x="8" y="1"/>
                    <a:pt x="7" y="0"/>
                  </a:cubicBezTo>
                  <a:cubicBezTo>
                    <a:pt x="5" y="1"/>
                    <a:pt x="5" y="1"/>
                    <a:pt x="5" y="1"/>
                  </a:cubicBezTo>
                  <a:cubicBezTo>
                    <a:pt x="5" y="1"/>
                    <a:pt x="4" y="0"/>
                    <a:pt x="2" y="1"/>
                  </a:cubicBezTo>
                  <a:cubicBezTo>
                    <a:pt x="0" y="2"/>
                    <a:pt x="0" y="2"/>
                    <a:pt x="0" y="2"/>
                  </a:cubicBezTo>
                  <a:cubicBezTo>
                    <a:pt x="0" y="2"/>
                    <a:pt x="1" y="4"/>
                    <a:pt x="4" y="3"/>
                  </a:cubicBezTo>
                  <a:cubicBezTo>
                    <a:pt x="7" y="2"/>
                    <a:pt x="7" y="2"/>
                    <a:pt x="7" y="2"/>
                  </a:cubicBezTo>
                  <a:cubicBezTo>
                    <a:pt x="7" y="2"/>
                    <a:pt x="18" y="4"/>
                    <a:pt x="21" y="3"/>
                  </a:cubicBezTo>
                  <a:cubicBezTo>
                    <a:pt x="21" y="3"/>
                    <a:pt x="26" y="3"/>
                    <a:pt x="27" y="4"/>
                  </a:cubicBezTo>
                  <a:cubicBezTo>
                    <a:pt x="27" y="4"/>
                    <a:pt x="30" y="6"/>
                    <a:pt x="33" y="5"/>
                  </a:cubicBezTo>
                  <a:cubicBezTo>
                    <a:pt x="33" y="5"/>
                    <a:pt x="36" y="5"/>
                    <a:pt x="38" y="3"/>
                  </a:cubicBezTo>
                  <a:cubicBezTo>
                    <a:pt x="38" y="3"/>
                    <a:pt x="40" y="4"/>
                    <a:pt x="3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4"/>
            <p:cNvSpPr/>
            <p:nvPr/>
          </p:nvSpPr>
          <p:spPr bwMode="auto">
            <a:xfrm>
              <a:off x="880" y="2179"/>
              <a:ext cx="51" cy="44"/>
            </a:xfrm>
            <a:custGeom>
              <a:avLst/>
              <a:gdLst>
                <a:gd name="T0" fmla="*/ 6 w 14"/>
                <a:gd name="T1" fmla="*/ 3 h 12"/>
                <a:gd name="T2" fmla="*/ 3 w 14"/>
                <a:gd name="T3" fmla="*/ 3 h 12"/>
                <a:gd name="T4" fmla="*/ 3 w 14"/>
                <a:gd name="T5" fmla="*/ 9 h 12"/>
                <a:gd name="T6" fmla="*/ 9 w 14"/>
                <a:gd name="T7" fmla="*/ 11 h 12"/>
                <a:gd name="T8" fmla="*/ 14 w 14"/>
                <a:gd name="T9" fmla="*/ 6 h 12"/>
                <a:gd name="T10" fmla="*/ 13 w 14"/>
                <a:gd name="T11" fmla="*/ 5 h 12"/>
                <a:gd name="T12" fmla="*/ 13 w 14"/>
                <a:gd name="T13" fmla="*/ 7 h 12"/>
                <a:gd name="T14" fmla="*/ 8 w 14"/>
                <a:gd name="T15" fmla="*/ 10 h 12"/>
                <a:gd name="T16" fmla="*/ 4 w 14"/>
                <a:gd name="T17" fmla="*/ 6 h 12"/>
                <a:gd name="T18" fmla="*/ 5 w 14"/>
                <a:gd name="T19" fmla="*/ 4 h 12"/>
                <a:gd name="T20" fmla="*/ 6 w 14"/>
                <a:gd name="T2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2">
                  <a:moveTo>
                    <a:pt x="6" y="3"/>
                  </a:moveTo>
                  <a:cubicBezTo>
                    <a:pt x="6" y="3"/>
                    <a:pt x="6" y="0"/>
                    <a:pt x="3" y="3"/>
                  </a:cubicBezTo>
                  <a:cubicBezTo>
                    <a:pt x="3" y="3"/>
                    <a:pt x="0" y="6"/>
                    <a:pt x="3" y="9"/>
                  </a:cubicBezTo>
                  <a:cubicBezTo>
                    <a:pt x="3" y="9"/>
                    <a:pt x="6" y="12"/>
                    <a:pt x="9" y="11"/>
                  </a:cubicBezTo>
                  <a:cubicBezTo>
                    <a:pt x="9" y="11"/>
                    <a:pt x="13" y="10"/>
                    <a:pt x="14" y="6"/>
                  </a:cubicBezTo>
                  <a:cubicBezTo>
                    <a:pt x="14" y="6"/>
                    <a:pt x="14" y="4"/>
                    <a:pt x="13" y="5"/>
                  </a:cubicBezTo>
                  <a:cubicBezTo>
                    <a:pt x="13" y="5"/>
                    <a:pt x="13" y="6"/>
                    <a:pt x="13" y="7"/>
                  </a:cubicBezTo>
                  <a:cubicBezTo>
                    <a:pt x="13" y="7"/>
                    <a:pt x="12" y="9"/>
                    <a:pt x="8" y="10"/>
                  </a:cubicBezTo>
                  <a:cubicBezTo>
                    <a:pt x="8" y="10"/>
                    <a:pt x="4" y="9"/>
                    <a:pt x="4" y="6"/>
                  </a:cubicBezTo>
                  <a:cubicBezTo>
                    <a:pt x="4" y="6"/>
                    <a:pt x="3" y="5"/>
                    <a:pt x="5" y="4"/>
                  </a:cubicBezTo>
                  <a:cubicBezTo>
                    <a:pt x="5" y="4"/>
                    <a:pt x="6" y="5"/>
                    <a:pt x="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5"/>
            <p:cNvSpPr/>
            <p:nvPr/>
          </p:nvSpPr>
          <p:spPr bwMode="auto">
            <a:xfrm>
              <a:off x="432" y="2342"/>
              <a:ext cx="139" cy="40"/>
            </a:xfrm>
            <a:custGeom>
              <a:avLst/>
              <a:gdLst>
                <a:gd name="T0" fmla="*/ 38 w 38"/>
                <a:gd name="T1" fmla="*/ 10 h 11"/>
                <a:gd name="T2" fmla="*/ 34 w 38"/>
                <a:gd name="T3" fmla="*/ 11 h 11"/>
                <a:gd name="T4" fmla="*/ 31 w 38"/>
                <a:gd name="T5" fmla="*/ 10 h 11"/>
                <a:gd name="T6" fmla="*/ 18 w 38"/>
                <a:gd name="T7" fmla="*/ 5 h 11"/>
                <a:gd name="T8" fmla="*/ 7 w 38"/>
                <a:gd name="T9" fmla="*/ 2 h 11"/>
                <a:gd name="T10" fmla="*/ 3 w 38"/>
                <a:gd name="T11" fmla="*/ 3 h 11"/>
                <a:gd name="T12" fmla="*/ 0 w 38"/>
                <a:gd name="T13" fmla="*/ 2 h 11"/>
                <a:gd name="T14" fmla="*/ 4 w 38"/>
                <a:gd name="T15" fmla="*/ 0 h 11"/>
                <a:gd name="T16" fmla="*/ 8 w 38"/>
                <a:gd name="T17" fmla="*/ 1 h 11"/>
                <a:gd name="T18" fmla="*/ 23 w 38"/>
                <a:gd name="T19" fmla="*/ 5 h 11"/>
                <a:gd name="T20" fmla="*/ 26 w 38"/>
                <a:gd name="T21" fmla="*/ 6 h 11"/>
                <a:gd name="T22" fmla="*/ 38 w 38"/>
                <a:gd name="T2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11">
                  <a:moveTo>
                    <a:pt x="38" y="10"/>
                  </a:moveTo>
                  <a:cubicBezTo>
                    <a:pt x="34" y="11"/>
                    <a:pt x="34" y="11"/>
                    <a:pt x="34" y="11"/>
                  </a:cubicBezTo>
                  <a:cubicBezTo>
                    <a:pt x="34" y="11"/>
                    <a:pt x="33" y="11"/>
                    <a:pt x="31" y="10"/>
                  </a:cubicBezTo>
                  <a:cubicBezTo>
                    <a:pt x="31" y="10"/>
                    <a:pt x="21" y="5"/>
                    <a:pt x="18" y="5"/>
                  </a:cubicBezTo>
                  <a:cubicBezTo>
                    <a:pt x="7" y="2"/>
                    <a:pt x="7" y="2"/>
                    <a:pt x="7" y="2"/>
                  </a:cubicBezTo>
                  <a:cubicBezTo>
                    <a:pt x="3" y="3"/>
                    <a:pt x="3" y="3"/>
                    <a:pt x="3" y="3"/>
                  </a:cubicBezTo>
                  <a:cubicBezTo>
                    <a:pt x="3" y="3"/>
                    <a:pt x="0" y="2"/>
                    <a:pt x="0" y="2"/>
                  </a:cubicBezTo>
                  <a:cubicBezTo>
                    <a:pt x="0" y="2"/>
                    <a:pt x="1" y="0"/>
                    <a:pt x="4" y="0"/>
                  </a:cubicBezTo>
                  <a:cubicBezTo>
                    <a:pt x="8" y="1"/>
                    <a:pt x="8" y="1"/>
                    <a:pt x="8" y="1"/>
                  </a:cubicBezTo>
                  <a:cubicBezTo>
                    <a:pt x="8" y="1"/>
                    <a:pt x="21" y="4"/>
                    <a:pt x="23" y="5"/>
                  </a:cubicBezTo>
                  <a:cubicBezTo>
                    <a:pt x="23" y="5"/>
                    <a:pt x="23" y="3"/>
                    <a:pt x="26" y="6"/>
                  </a:cubicBezTo>
                  <a:cubicBezTo>
                    <a:pt x="26" y="6"/>
                    <a:pt x="37" y="9"/>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6"/>
            <p:cNvSpPr/>
            <p:nvPr/>
          </p:nvSpPr>
          <p:spPr bwMode="auto">
            <a:xfrm>
              <a:off x="851" y="2389"/>
              <a:ext cx="22" cy="76"/>
            </a:xfrm>
            <a:custGeom>
              <a:avLst/>
              <a:gdLst>
                <a:gd name="T0" fmla="*/ 0 w 6"/>
                <a:gd name="T1" fmla="*/ 15 h 21"/>
                <a:gd name="T2" fmla="*/ 1 w 6"/>
                <a:gd name="T3" fmla="*/ 19 h 21"/>
                <a:gd name="T4" fmla="*/ 3 w 6"/>
                <a:gd name="T5" fmla="*/ 21 h 21"/>
                <a:gd name="T6" fmla="*/ 4 w 6"/>
                <a:gd name="T7" fmla="*/ 17 h 21"/>
                <a:gd name="T8" fmla="*/ 3 w 6"/>
                <a:gd name="T9" fmla="*/ 15 h 21"/>
                <a:gd name="T10" fmla="*/ 5 w 6"/>
                <a:gd name="T11" fmla="*/ 10 h 21"/>
                <a:gd name="T12" fmla="*/ 6 w 6"/>
                <a:gd name="T13" fmla="*/ 4 h 21"/>
                <a:gd name="T14" fmla="*/ 6 w 6"/>
                <a:gd name="T15" fmla="*/ 0 h 21"/>
                <a:gd name="T16" fmla="*/ 5 w 6"/>
                <a:gd name="T17" fmla="*/ 0 h 21"/>
                <a:gd name="T18" fmla="*/ 4 w 6"/>
                <a:gd name="T19" fmla="*/ 5 h 21"/>
                <a:gd name="T20" fmla="*/ 3 w 6"/>
                <a:gd name="T21" fmla="*/ 11 h 21"/>
                <a:gd name="T22" fmla="*/ 2 w 6"/>
                <a:gd name="T23" fmla="*/ 14 h 21"/>
                <a:gd name="T24" fmla="*/ 2 w 6"/>
                <a:gd name="T25" fmla="*/ 16 h 21"/>
                <a:gd name="T26" fmla="*/ 0 w 6"/>
                <a:gd name="T27"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21">
                  <a:moveTo>
                    <a:pt x="0" y="15"/>
                  </a:moveTo>
                  <a:cubicBezTo>
                    <a:pt x="0" y="15"/>
                    <a:pt x="1" y="17"/>
                    <a:pt x="1" y="19"/>
                  </a:cubicBezTo>
                  <a:cubicBezTo>
                    <a:pt x="1" y="19"/>
                    <a:pt x="1" y="21"/>
                    <a:pt x="3" y="21"/>
                  </a:cubicBezTo>
                  <a:cubicBezTo>
                    <a:pt x="3" y="21"/>
                    <a:pt x="4" y="19"/>
                    <a:pt x="4" y="17"/>
                  </a:cubicBezTo>
                  <a:cubicBezTo>
                    <a:pt x="3" y="15"/>
                    <a:pt x="3" y="15"/>
                    <a:pt x="3" y="15"/>
                  </a:cubicBezTo>
                  <a:cubicBezTo>
                    <a:pt x="3" y="15"/>
                    <a:pt x="5" y="13"/>
                    <a:pt x="5" y="10"/>
                  </a:cubicBezTo>
                  <a:cubicBezTo>
                    <a:pt x="6" y="4"/>
                    <a:pt x="6" y="4"/>
                    <a:pt x="6" y="4"/>
                  </a:cubicBezTo>
                  <a:cubicBezTo>
                    <a:pt x="6" y="0"/>
                    <a:pt x="6" y="0"/>
                    <a:pt x="6" y="0"/>
                  </a:cubicBezTo>
                  <a:cubicBezTo>
                    <a:pt x="6" y="0"/>
                    <a:pt x="5" y="1"/>
                    <a:pt x="5" y="0"/>
                  </a:cubicBezTo>
                  <a:cubicBezTo>
                    <a:pt x="5" y="0"/>
                    <a:pt x="5" y="3"/>
                    <a:pt x="4" y="5"/>
                  </a:cubicBezTo>
                  <a:cubicBezTo>
                    <a:pt x="4" y="5"/>
                    <a:pt x="4" y="10"/>
                    <a:pt x="3" y="11"/>
                  </a:cubicBezTo>
                  <a:cubicBezTo>
                    <a:pt x="3" y="11"/>
                    <a:pt x="1" y="13"/>
                    <a:pt x="2" y="14"/>
                  </a:cubicBezTo>
                  <a:cubicBezTo>
                    <a:pt x="2" y="14"/>
                    <a:pt x="3" y="16"/>
                    <a:pt x="2" y="16"/>
                  </a:cubicBezTo>
                  <a:cubicBezTo>
                    <a:pt x="2" y="16"/>
                    <a:pt x="1" y="14"/>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7"/>
            <p:cNvSpPr/>
            <p:nvPr/>
          </p:nvSpPr>
          <p:spPr bwMode="auto">
            <a:xfrm>
              <a:off x="734" y="2248"/>
              <a:ext cx="37" cy="62"/>
            </a:xfrm>
            <a:custGeom>
              <a:avLst/>
              <a:gdLst>
                <a:gd name="T0" fmla="*/ 2 w 10"/>
                <a:gd name="T1" fmla="*/ 15 h 17"/>
                <a:gd name="T2" fmla="*/ 5 w 10"/>
                <a:gd name="T3" fmla="*/ 10 h 17"/>
                <a:gd name="T4" fmla="*/ 10 w 10"/>
                <a:gd name="T5" fmla="*/ 0 h 17"/>
                <a:gd name="T6" fmla="*/ 9 w 10"/>
                <a:gd name="T7" fmla="*/ 3 h 17"/>
                <a:gd name="T8" fmla="*/ 6 w 10"/>
                <a:gd name="T9" fmla="*/ 12 h 17"/>
                <a:gd name="T10" fmla="*/ 4 w 10"/>
                <a:gd name="T11" fmla="*/ 16 h 17"/>
                <a:gd name="T12" fmla="*/ 2 w 10"/>
                <a:gd name="T13" fmla="*/ 15 h 17"/>
              </a:gdLst>
              <a:ahLst/>
              <a:cxnLst>
                <a:cxn ang="0">
                  <a:pos x="T0" y="T1"/>
                </a:cxn>
                <a:cxn ang="0">
                  <a:pos x="T2" y="T3"/>
                </a:cxn>
                <a:cxn ang="0">
                  <a:pos x="T4" y="T5"/>
                </a:cxn>
                <a:cxn ang="0">
                  <a:pos x="T6" y="T7"/>
                </a:cxn>
                <a:cxn ang="0">
                  <a:pos x="T8" y="T9"/>
                </a:cxn>
                <a:cxn ang="0">
                  <a:pos x="T10" y="T11"/>
                </a:cxn>
                <a:cxn ang="0">
                  <a:pos x="T12" y="T13"/>
                </a:cxn>
              </a:cxnLst>
              <a:rect l="0" t="0" r="r" b="b"/>
              <a:pathLst>
                <a:path w="10" h="17">
                  <a:moveTo>
                    <a:pt x="2" y="15"/>
                  </a:moveTo>
                  <a:cubicBezTo>
                    <a:pt x="2" y="15"/>
                    <a:pt x="2" y="16"/>
                    <a:pt x="5" y="10"/>
                  </a:cubicBezTo>
                  <a:cubicBezTo>
                    <a:pt x="10" y="0"/>
                    <a:pt x="10" y="0"/>
                    <a:pt x="10" y="0"/>
                  </a:cubicBezTo>
                  <a:cubicBezTo>
                    <a:pt x="9" y="3"/>
                    <a:pt x="9" y="3"/>
                    <a:pt x="9" y="3"/>
                  </a:cubicBezTo>
                  <a:cubicBezTo>
                    <a:pt x="6" y="12"/>
                    <a:pt x="6" y="12"/>
                    <a:pt x="6" y="12"/>
                  </a:cubicBezTo>
                  <a:cubicBezTo>
                    <a:pt x="6" y="12"/>
                    <a:pt x="6" y="15"/>
                    <a:pt x="4" y="16"/>
                  </a:cubicBezTo>
                  <a:cubicBezTo>
                    <a:pt x="4" y="16"/>
                    <a:pt x="0" y="17"/>
                    <a:pt x="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8"/>
            <p:cNvSpPr/>
            <p:nvPr/>
          </p:nvSpPr>
          <p:spPr bwMode="auto">
            <a:xfrm>
              <a:off x="763" y="2237"/>
              <a:ext cx="26" cy="15"/>
            </a:xfrm>
            <a:custGeom>
              <a:avLst/>
              <a:gdLst>
                <a:gd name="T0" fmla="*/ 7 w 7"/>
                <a:gd name="T1" fmla="*/ 0 h 4"/>
                <a:gd name="T2" fmla="*/ 3 w 7"/>
                <a:gd name="T3" fmla="*/ 4 h 4"/>
                <a:gd name="T4" fmla="*/ 2 w 7"/>
                <a:gd name="T5" fmla="*/ 1 h 4"/>
                <a:gd name="T6" fmla="*/ 3 w 7"/>
                <a:gd name="T7" fmla="*/ 0 h 4"/>
                <a:gd name="T8" fmla="*/ 4 w 7"/>
                <a:gd name="T9" fmla="*/ 2 h 4"/>
                <a:gd name="T10" fmla="*/ 4 w 7"/>
                <a:gd name="T11" fmla="*/ 2 h 4"/>
                <a:gd name="T12" fmla="*/ 6 w 7"/>
                <a:gd name="T13" fmla="*/ 0 h 4"/>
                <a:gd name="T14" fmla="*/ 7 w 7"/>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
                  <a:moveTo>
                    <a:pt x="7" y="0"/>
                  </a:moveTo>
                  <a:cubicBezTo>
                    <a:pt x="7" y="0"/>
                    <a:pt x="5" y="4"/>
                    <a:pt x="3" y="4"/>
                  </a:cubicBezTo>
                  <a:cubicBezTo>
                    <a:pt x="3" y="4"/>
                    <a:pt x="0" y="3"/>
                    <a:pt x="2" y="1"/>
                  </a:cubicBezTo>
                  <a:cubicBezTo>
                    <a:pt x="3" y="0"/>
                    <a:pt x="3" y="0"/>
                    <a:pt x="3" y="0"/>
                  </a:cubicBezTo>
                  <a:cubicBezTo>
                    <a:pt x="3" y="0"/>
                    <a:pt x="4" y="2"/>
                    <a:pt x="4" y="2"/>
                  </a:cubicBezTo>
                  <a:cubicBezTo>
                    <a:pt x="5" y="2"/>
                    <a:pt x="4" y="2"/>
                    <a:pt x="4" y="2"/>
                  </a:cubicBezTo>
                  <a:cubicBezTo>
                    <a:pt x="4" y="2"/>
                    <a:pt x="5" y="1"/>
                    <a:pt x="6" y="0"/>
                  </a:cubicBez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
            <p:cNvSpPr/>
            <p:nvPr/>
          </p:nvSpPr>
          <p:spPr bwMode="auto">
            <a:xfrm>
              <a:off x="763" y="2263"/>
              <a:ext cx="19" cy="14"/>
            </a:xfrm>
            <a:custGeom>
              <a:avLst/>
              <a:gdLst>
                <a:gd name="T0" fmla="*/ 5 w 5"/>
                <a:gd name="T1" fmla="*/ 1 h 4"/>
                <a:gd name="T2" fmla="*/ 3 w 5"/>
                <a:gd name="T3" fmla="*/ 1 h 4"/>
                <a:gd name="T4" fmla="*/ 1 w 5"/>
                <a:gd name="T5" fmla="*/ 1 h 4"/>
                <a:gd name="T6" fmla="*/ 0 w 5"/>
                <a:gd name="T7" fmla="*/ 3 h 4"/>
                <a:gd name="T8" fmla="*/ 1 w 5"/>
                <a:gd name="T9" fmla="*/ 4 h 4"/>
                <a:gd name="T10" fmla="*/ 3 w 5"/>
                <a:gd name="T11" fmla="*/ 3 h 4"/>
                <a:gd name="T12" fmla="*/ 5 w 5"/>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5" y="1"/>
                  </a:moveTo>
                  <a:cubicBezTo>
                    <a:pt x="5" y="1"/>
                    <a:pt x="4" y="1"/>
                    <a:pt x="3" y="1"/>
                  </a:cubicBezTo>
                  <a:cubicBezTo>
                    <a:pt x="3" y="1"/>
                    <a:pt x="3" y="0"/>
                    <a:pt x="1" y="1"/>
                  </a:cubicBezTo>
                  <a:cubicBezTo>
                    <a:pt x="1" y="1"/>
                    <a:pt x="0" y="1"/>
                    <a:pt x="0" y="3"/>
                  </a:cubicBezTo>
                  <a:cubicBezTo>
                    <a:pt x="1" y="4"/>
                    <a:pt x="1" y="4"/>
                    <a:pt x="1" y="4"/>
                  </a:cubicBezTo>
                  <a:cubicBezTo>
                    <a:pt x="1" y="4"/>
                    <a:pt x="2" y="3"/>
                    <a:pt x="3" y="3"/>
                  </a:cubicBezTo>
                  <a:cubicBezTo>
                    <a:pt x="3" y="3"/>
                    <a:pt x="5" y="3"/>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
            <p:cNvSpPr/>
            <p:nvPr/>
          </p:nvSpPr>
          <p:spPr bwMode="auto">
            <a:xfrm>
              <a:off x="756" y="2281"/>
              <a:ext cx="18" cy="11"/>
            </a:xfrm>
            <a:custGeom>
              <a:avLst/>
              <a:gdLst>
                <a:gd name="T0" fmla="*/ 5 w 5"/>
                <a:gd name="T1" fmla="*/ 2 h 3"/>
                <a:gd name="T2" fmla="*/ 4 w 5"/>
                <a:gd name="T3" fmla="*/ 1 h 3"/>
                <a:gd name="T4" fmla="*/ 4 w 5"/>
                <a:gd name="T5" fmla="*/ 0 h 3"/>
                <a:gd name="T6" fmla="*/ 2 w 5"/>
                <a:gd name="T7" fmla="*/ 1 h 3"/>
                <a:gd name="T8" fmla="*/ 2 w 5"/>
                <a:gd name="T9" fmla="*/ 2 h 3"/>
                <a:gd name="T10" fmla="*/ 5 w 5"/>
                <a:gd name="T11" fmla="*/ 2 h 3"/>
              </a:gdLst>
              <a:ahLst/>
              <a:cxnLst>
                <a:cxn ang="0">
                  <a:pos x="T0" y="T1"/>
                </a:cxn>
                <a:cxn ang="0">
                  <a:pos x="T2" y="T3"/>
                </a:cxn>
                <a:cxn ang="0">
                  <a:pos x="T4" y="T5"/>
                </a:cxn>
                <a:cxn ang="0">
                  <a:pos x="T6" y="T7"/>
                </a:cxn>
                <a:cxn ang="0">
                  <a:pos x="T8" y="T9"/>
                </a:cxn>
                <a:cxn ang="0">
                  <a:pos x="T10" y="T11"/>
                </a:cxn>
              </a:cxnLst>
              <a:rect l="0" t="0" r="r" b="b"/>
              <a:pathLst>
                <a:path w="5" h="3">
                  <a:moveTo>
                    <a:pt x="5" y="2"/>
                  </a:moveTo>
                  <a:cubicBezTo>
                    <a:pt x="5" y="2"/>
                    <a:pt x="5" y="1"/>
                    <a:pt x="4" y="1"/>
                  </a:cubicBezTo>
                  <a:cubicBezTo>
                    <a:pt x="4" y="0"/>
                    <a:pt x="4" y="0"/>
                    <a:pt x="4" y="0"/>
                  </a:cubicBezTo>
                  <a:cubicBezTo>
                    <a:pt x="4" y="0"/>
                    <a:pt x="3" y="1"/>
                    <a:pt x="2" y="1"/>
                  </a:cubicBezTo>
                  <a:cubicBezTo>
                    <a:pt x="2" y="1"/>
                    <a:pt x="0" y="2"/>
                    <a:pt x="2" y="2"/>
                  </a:cubicBezTo>
                  <a:cubicBezTo>
                    <a:pt x="2" y="2"/>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
            <p:cNvSpPr/>
            <p:nvPr/>
          </p:nvSpPr>
          <p:spPr bwMode="auto">
            <a:xfrm>
              <a:off x="760" y="2273"/>
              <a:ext cx="43" cy="44"/>
            </a:xfrm>
            <a:custGeom>
              <a:avLst/>
              <a:gdLst>
                <a:gd name="T0" fmla="*/ 9 w 12"/>
                <a:gd name="T1" fmla="*/ 2 h 12"/>
                <a:gd name="T2" fmla="*/ 10 w 12"/>
                <a:gd name="T3" fmla="*/ 7 h 12"/>
                <a:gd name="T4" fmla="*/ 5 w 12"/>
                <a:gd name="T5" fmla="*/ 10 h 12"/>
                <a:gd name="T6" fmla="*/ 2 w 12"/>
                <a:gd name="T7" fmla="*/ 8 h 12"/>
                <a:gd name="T8" fmla="*/ 2 w 12"/>
                <a:gd name="T9" fmla="*/ 5 h 12"/>
                <a:gd name="T10" fmla="*/ 1 w 12"/>
                <a:gd name="T11" fmla="*/ 7 h 12"/>
                <a:gd name="T12" fmla="*/ 5 w 12"/>
                <a:gd name="T13" fmla="*/ 11 h 12"/>
                <a:gd name="T14" fmla="*/ 11 w 12"/>
                <a:gd name="T15" fmla="*/ 8 h 12"/>
                <a:gd name="T16" fmla="*/ 11 w 12"/>
                <a:gd name="T17" fmla="*/ 1 h 12"/>
                <a:gd name="T18" fmla="*/ 7 w 12"/>
                <a:gd name="T19" fmla="*/ 0 h 12"/>
                <a:gd name="T20" fmla="*/ 9 w 12"/>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2">
                  <a:moveTo>
                    <a:pt x="9" y="2"/>
                  </a:moveTo>
                  <a:cubicBezTo>
                    <a:pt x="9" y="2"/>
                    <a:pt x="11" y="4"/>
                    <a:pt x="10" y="7"/>
                  </a:cubicBezTo>
                  <a:cubicBezTo>
                    <a:pt x="10" y="7"/>
                    <a:pt x="8" y="10"/>
                    <a:pt x="5" y="10"/>
                  </a:cubicBezTo>
                  <a:cubicBezTo>
                    <a:pt x="5" y="10"/>
                    <a:pt x="3" y="9"/>
                    <a:pt x="2" y="8"/>
                  </a:cubicBezTo>
                  <a:cubicBezTo>
                    <a:pt x="2" y="5"/>
                    <a:pt x="2" y="5"/>
                    <a:pt x="2" y="5"/>
                  </a:cubicBezTo>
                  <a:cubicBezTo>
                    <a:pt x="2" y="5"/>
                    <a:pt x="0" y="3"/>
                    <a:pt x="1" y="7"/>
                  </a:cubicBezTo>
                  <a:cubicBezTo>
                    <a:pt x="1" y="7"/>
                    <a:pt x="2" y="10"/>
                    <a:pt x="5" y="11"/>
                  </a:cubicBezTo>
                  <a:cubicBezTo>
                    <a:pt x="5" y="11"/>
                    <a:pt x="9" y="12"/>
                    <a:pt x="11" y="8"/>
                  </a:cubicBezTo>
                  <a:cubicBezTo>
                    <a:pt x="11" y="8"/>
                    <a:pt x="12" y="3"/>
                    <a:pt x="11" y="1"/>
                  </a:cubicBezTo>
                  <a:cubicBezTo>
                    <a:pt x="11" y="1"/>
                    <a:pt x="8" y="0"/>
                    <a:pt x="7" y="0"/>
                  </a:cubicBezTo>
                  <a:cubicBezTo>
                    <a:pt x="7" y="0"/>
                    <a:pt x="8" y="1"/>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2"/>
            <p:cNvSpPr/>
            <p:nvPr/>
          </p:nvSpPr>
          <p:spPr bwMode="auto">
            <a:xfrm>
              <a:off x="647" y="2302"/>
              <a:ext cx="18" cy="19"/>
            </a:xfrm>
            <a:custGeom>
              <a:avLst/>
              <a:gdLst>
                <a:gd name="T0" fmla="*/ 4 w 5"/>
                <a:gd name="T1" fmla="*/ 4 h 5"/>
                <a:gd name="T2" fmla="*/ 3 w 5"/>
                <a:gd name="T3" fmla="*/ 2 h 5"/>
                <a:gd name="T4" fmla="*/ 3 w 5"/>
                <a:gd name="T5" fmla="*/ 1 h 5"/>
                <a:gd name="T6" fmla="*/ 0 w 5"/>
                <a:gd name="T7" fmla="*/ 5 h 5"/>
                <a:gd name="T8" fmla="*/ 4 w 5"/>
                <a:gd name="T9" fmla="*/ 4 h 5"/>
              </a:gdLst>
              <a:ahLst/>
              <a:cxnLst>
                <a:cxn ang="0">
                  <a:pos x="T0" y="T1"/>
                </a:cxn>
                <a:cxn ang="0">
                  <a:pos x="T2" y="T3"/>
                </a:cxn>
                <a:cxn ang="0">
                  <a:pos x="T4" y="T5"/>
                </a:cxn>
                <a:cxn ang="0">
                  <a:pos x="T6" y="T7"/>
                </a:cxn>
                <a:cxn ang="0">
                  <a:pos x="T8" y="T9"/>
                </a:cxn>
              </a:cxnLst>
              <a:rect l="0" t="0" r="r" b="b"/>
              <a:pathLst>
                <a:path w="5" h="5">
                  <a:moveTo>
                    <a:pt x="4" y="4"/>
                  </a:moveTo>
                  <a:cubicBezTo>
                    <a:pt x="4" y="4"/>
                    <a:pt x="5" y="2"/>
                    <a:pt x="3" y="2"/>
                  </a:cubicBezTo>
                  <a:cubicBezTo>
                    <a:pt x="3" y="2"/>
                    <a:pt x="4" y="1"/>
                    <a:pt x="3" y="1"/>
                  </a:cubicBezTo>
                  <a:cubicBezTo>
                    <a:pt x="3" y="1"/>
                    <a:pt x="1" y="0"/>
                    <a:pt x="0" y="5"/>
                  </a:cubicBezTo>
                  <a:cubicBezTo>
                    <a:pt x="0" y="5"/>
                    <a:pt x="2" y="5"/>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3"/>
            <p:cNvSpPr/>
            <p:nvPr/>
          </p:nvSpPr>
          <p:spPr bwMode="auto">
            <a:xfrm>
              <a:off x="625" y="2223"/>
              <a:ext cx="26" cy="14"/>
            </a:xfrm>
            <a:custGeom>
              <a:avLst/>
              <a:gdLst>
                <a:gd name="T0" fmla="*/ 0 w 7"/>
                <a:gd name="T1" fmla="*/ 2 h 4"/>
                <a:gd name="T2" fmla="*/ 2 w 7"/>
                <a:gd name="T3" fmla="*/ 0 h 4"/>
                <a:gd name="T4" fmla="*/ 5 w 7"/>
                <a:gd name="T5" fmla="*/ 1 h 4"/>
                <a:gd name="T6" fmla="*/ 7 w 7"/>
                <a:gd name="T7" fmla="*/ 2 h 4"/>
                <a:gd name="T8" fmla="*/ 5 w 7"/>
                <a:gd name="T9" fmla="*/ 4 h 4"/>
                <a:gd name="T10" fmla="*/ 3 w 7"/>
                <a:gd name="T11" fmla="*/ 3 h 4"/>
                <a:gd name="T12" fmla="*/ 0 w 7"/>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7" h="4">
                  <a:moveTo>
                    <a:pt x="0" y="2"/>
                  </a:moveTo>
                  <a:cubicBezTo>
                    <a:pt x="2" y="0"/>
                    <a:pt x="2" y="0"/>
                    <a:pt x="2" y="0"/>
                  </a:cubicBezTo>
                  <a:cubicBezTo>
                    <a:pt x="2" y="0"/>
                    <a:pt x="5" y="0"/>
                    <a:pt x="5" y="1"/>
                  </a:cubicBezTo>
                  <a:cubicBezTo>
                    <a:pt x="7" y="2"/>
                    <a:pt x="7" y="2"/>
                    <a:pt x="7" y="2"/>
                  </a:cubicBezTo>
                  <a:cubicBezTo>
                    <a:pt x="7" y="2"/>
                    <a:pt x="6" y="4"/>
                    <a:pt x="5" y="4"/>
                  </a:cubicBezTo>
                  <a:cubicBezTo>
                    <a:pt x="5" y="4"/>
                    <a:pt x="4" y="4"/>
                    <a:pt x="3" y="3"/>
                  </a:cubicBezTo>
                  <a:cubicBezTo>
                    <a:pt x="3" y="3"/>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4"/>
            <p:cNvSpPr/>
            <p:nvPr/>
          </p:nvSpPr>
          <p:spPr bwMode="auto">
            <a:xfrm>
              <a:off x="589" y="2266"/>
              <a:ext cx="18" cy="18"/>
            </a:xfrm>
            <a:custGeom>
              <a:avLst/>
              <a:gdLst>
                <a:gd name="T0" fmla="*/ 0 w 5"/>
                <a:gd name="T1" fmla="*/ 1 h 5"/>
                <a:gd name="T2" fmla="*/ 4 w 5"/>
                <a:gd name="T3" fmla="*/ 3 h 5"/>
                <a:gd name="T4" fmla="*/ 2 w 5"/>
                <a:gd name="T5" fmla="*/ 5 h 5"/>
                <a:gd name="T6" fmla="*/ 3 w 5"/>
                <a:gd name="T7" fmla="*/ 3 h 5"/>
                <a:gd name="T8" fmla="*/ 0 w 5"/>
                <a:gd name="T9" fmla="*/ 1 h 5"/>
              </a:gdLst>
              <a:ahLst/>
              <a:cxnLst>
                <a:cxn ang="0">
                  <a:pos x="T0" y="T1"/>
                </a:cxn>
                <a:cxn ang="0">
                  <a:pos x="T2" y="T3"/>
                </a:cxn>
                <a:cxn ang="0">
                  <a:pos x="T4" y="T5"/>
                </a:cxn>
                <a:cxn ang="0">
                  <a:pos x="T6" y="T7"/>
                </a:cxn>
                <a:cxn ang="0">
                  <a:pos x="T8" y="T9"/>
                </a:cxn>
              </a:cxnLst>
              <a:rect l="0" t="0" r="r" b="b"/>
              <a:pathLst>
                <a:path w="5" h="5">
                  <a:moveTo>
                    <a:pt x="0" y="1"/>
                  </a:moveTo>
                  <a:cubicBezTo>
                    <a:pt x="0" y="1"/>
                    <a:pt x="5" y="0"/>
                    <a:pt x="4" y="3"/>
                  </a:cubicBezTo>
                  <a:cubicBezTo>
                    <a:pt x="4" y="3"/>
                    <a:pt x="4" y="5"/>
                    <a:pt x="2" y="5"/>
                  </a:cubicBezTo>
                  <a:cubicBezTo>
                    <a:pt x="2" y="5"/>
                    <a:pt x="3" y="4"/>
                    <a:pt x="3" y="3"/>
                  </a:cubicBezTo>
                  <a:cubicBezTo>
                    <a:pt x="3" y="3"/>
                    <a:pt x="2"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5"/>
            <p:cNvSpPr/>
            <p:nvPr/>
          </p:nvSpPr>
          <p:spPr bwMode="auto">
            <a:xfrm>
              <a:off x="658" y="2234"/>
              <a:ext cx="25" cy="29"/>
            </a:xfrm>
            <a:custGeom>
              <a:avLst/>
              <a:gdLst>
                <a:gd name="T0" fmla="*/ 3 w 7"/>
                <a:gd name="T1" fmla="*/ 0 h 8"/>
                <a:gd name="T2" fmla="*/ 4 w 7"/>
                <a:gd name="T3" fmla="*/ 3 h 8"/>
                <a:gd name="T4" fmla="*/ 3 w 7"/>
                <a:gd name="T5" fmla="*/ 4 h 8"/>
                <a:gd name="T6" fmla="*/ 6 w 7"/>
                <a:gd name="T7" fmla="*/ 5 h 8"/>
                <a:gd name="T8" fmla="*/ 7 w 7"/>
                <a:gd name="T9" fmla="*/ 7 h 8"/>
                <a:gd name="T10" fmla="*/ 4 w 7"/>
                <a:gd name="T11" fmla="*/ 6 h 8"/>
                <a:gd name="T12" fmla="*/ 3 w 7"/>
                <a:gd name="T13" fmla="*/ 4 h 8"/>
                <a:gd name="T14" fmla="*/ 1 w 7"/>
                <a:gd name="T15" fmla="*/ 6 h 8"/>
                <a:gd name="T16" fmla="*/ 0 w 7"/>
                <a:gd name="T17" fmla="*/ 5 h 8"/>
                <a:gd name="T18" fmla="*/ 0 w 7"/>
                <a:gd name="T19" fmla="*/ 3 h 8"/>
                <a:gd name="T20" fmla="*/ 3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3" y="0"/>
                  </a:moveTo>
                  <a:cubicBezTo>
                    <a:pt x="3" y="0"/>
                    <a:pt x="3" y="1"/>
                    <a:pt x="4" y="3"/>
                  </a:cubicBezTo>
                  <a:cubicBezTo>
                    <a:pt x="3" y="4"/>
                    <a:pt x="3" y="4"/>
                    <a:pt x="3" y="4"/>
                  </a:cubicBezTo>
                  <a:cubicBezTo>
                    <a:pt x="3" y="4"/>
                    <a:pt x="5" y="5"/>
                    <a:pt x="6" y="5"/>
                  </a:cubicBezTo>
                  <a:cubicBezTo>
                    <a:pt x="6" y="5"/>
                    <a:pt x="6" y="7"/>
                    <a:pt x="7" y="7"/>
                  </a:cubicBezTo>
                  <a:cubicBezTo>
                    <a:pt x="7" y="7"/>
                    <a:pt x="6" y="8"/>
                    <a:pt x="4" y="6"/>
                  </a:cubicBezTo>
                  <a:cubicBezTo>
                    <a:pt x="3" y="4"/>
                    <a:pt x="3" y="4"/>
                    <a:pt x="3" y="4"/>
                  </a:cubicBezTo>
                  <a:cubicBezTo>
                    <a:pt x="3" y="4"/>
                    <a:pt x="2" y="3"/>
                    <a:pt x="1" y="6"/>
                  </a:cubicBezTo>
                  <a:cubicBezTo>
                    <a:pt x="1" y="6"/>
                    <a:pt x="0" y="6"/>
                    <a:pt x="0" y="5"/>
                  </a:cubicBezTo>
                  <a:cubicBezTo>
                    <a:pt x="0" y="5"/>
                    <a:pt x="0" y="4"/>
                    <a:pt x="0" y="3"/>
                  </a:cubicBezTo>
                  <a:cubicBezTo>
                    <a:pt x="0" y="3"/>
                    <a:pt x="2"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6"/>
            <p:cNvSpPr/>
            <p:nvPr/>
          </p:nvSpPr>
          <p:spPr bwMode="auto">
            <a:xfrm>
              <a:off x="603" y="1712"/>
              <a:ext cx="15" cy="18"/>
            </a:xfrm>
            <a:custGeom>
              <a:avLst/>
              <a:gdLst>
                <a:gd name="T0" fmla="*/ 1 w 4"/>
                <a:gd name="T1" fmla="*/ 0 h 5"/>
                <a:gd name="T2" fmla="*/ 0 w 4"/>
                <a:gd name="T3" fmla="*/ 3 h 5"/>
                <a:gd name="T4" fmla="*/ 2 w 4"/>
                <a:gd name="T5" fmla="*/ 3 h 5"/>
                <a:gd name="T6" fmla="*/ 3 w 4"/>
                <a:gd name="T7" fmla="*/ 5 h 5"/>
                <a:gd name="T8" fmla="*/ 3 w 4"/>
                <a:gd name="T9" fmla="*/ 3 h 5"/>
                <a:gd name="T10" fmla="*/ 2 w 4"/>
                <a:gd name="T11" fmla="*/ 0 h 5"/>
                <a:gd name="T12" fmla="*/ 1 w 4"/>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1" y="0"/>
                  </a:moveTo>
                  <a:cubicBezTo>
                    <a:pt x="1" y="0"/>
                    <a:pt x="1" y="2"/>
                    <a:pt x="0" y="3"/>
                  </a:cubicBezTo>
                  <a:cubicBezTo>
                    <a:pt x="0" y="3"/>
                    <a:pt x="1" y="4"/>
                    <a:pt x="2" y="3"/>
                  </a:cubicBezTo>
                  <a:cubicBezTo>
                    <a:pt x="3" y="5"/>
                    <a:pt x="3" y="5"/>
                    <a:pt x="3" y="5"/>
                  </a:cubicBezTo>
                  <a:cubicBezTo>
                    <a:pt x="3" y="5"/>
                    <a:pt x="3" y="4"/>
                    <a:pt x="3" y="3"/>
                  </a:cubicBezTo>
                  <a:cubicBezTo>
                    <a:pt x="3" y="3"/>
                    <a:pt x="4" y="2"/>
                    <a:pt x="2"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7"/>
            <p:cNvSpPr/>
            <p:nvPr/>
          </p:nvSpPr>
          <p:spPr bwMode="auto">
            <a:xfrm>
              <a:off x="603" y="1744"/>
              <a:ext cx="22" cy="15"/>
            </a:xfrm>
            <a:custGeom>
              <a:avLst/>
              <a:gdLst>
                <a:gd name="T0" fmla="*/ 6 w 6"/>
                <a:gd name="T1" fmla="*/ 4 h 4"/>
                <a:gd name="T2" fmla="*/ 2 w 6"/>
                <a:gd name="T3" fmla="*/ 0 h 4"/>
                <a:gd name="T4" fmla="*/ 0 w 6"/>
                <a:gd name="T5" fmla="*/ 3 h 4"/>
                <a:gd name="T6" fmla="*/ 2 w 6"/>
                <a:gd name="T7" fmla="*/ 2 h 4"/>
                <a:gd name="T8" fmla="*/ 6 w 6"/>
                <a:gd name="T9" fmla="*/ 4 h 4"/>
              </a:gdLst>
              <a:ahLst/>
              <a:cxnLst>
                <a:cxn ang="0">
                  <a:pos x="T0" y="T1"/>
                </a:cxn>
                <a:cxn ang="0">
                  <a:pos x="T2" y="T3"/>
                </a:cxn>
                <a:cxn ang="0">
                  <a:pos x="T4" y="T5"/>
                </a:cxn>
                <a:cxn ang="0">
                  <a:pos x="T6" y="T7"/>
                </a:cxn>
                <a:cxn ang="0">
                  <a:pos x="T8" y="T9"/>
                </a:cxn>
              </a:cxnLst>
              <a:rect l="0" t="0" r="r" b="b"/>
              <a:pathLst>
                <a:path w="6" h="4">
                  <a:moveTo>
                    <a:pt x="6" y="4"/>
                  </a:moveTo>
                  <a:cubicBezTo>
                    <a:pt x="6" y="4"/>
                    <a:pt x="3" y="1"/>
                    <a:pt x="2" y="0"/>
                  </a:cubicBezTo>
                  <a:cubicBezTo>
                    <a:pt x="2" y="0"/>
                    <a:pt x="0" y="1"/>
                    <a:pt x="0" y="3"/>
                  </a:cubicBezTo>
                  <a:cubicBezTo>
                    <a:pt x="0" y="3"/>
                    <a:pt x="1" y="3"/>
                    <a:pt x="2" y="2"/>
                  </a:cubicBezTo>
                  <a:cubicBezTo>
                    <a:pt x="2" y="2"/>
                    <a:pt x="3" y="2"/>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8"/>
            <p:cNvSpPr/>
            <p:nvPr/>
          </p:nvSpPr>
          <p:spPr bwMode="auto">
            <a:xfrm>
              <a:off x="622" y="1719"/>
              <a:ext cx="21" cy="76"/>
            </a:xfrm>
            <a:custGeom>
              <a:avLst/>
              <a:gdLst>
                <a:gd name="T0" fmla="*/ 0 w 6"/>
                <a:gd name="T1" fmla="*/ 0 h 21"/>
                <a:gd name="T2" fmla="*/ 0 w 6"/>
                <a:gd name="T3" fmla="*/ 2 h 21"/>
                <a:gd name="T4" fmla="*/ 6 w 6"/>
                <a:gd name="T5" fmla="*/ 21 h 21"/>
                <a:gd name="T6" fmla="*/ 2 w 6"/>
                <a:gd name="T7" fmla="*/ 3 h 21"/>
                <a:gd name="T8" fmla="*/ 2 w 6"/>
                <a:gd name="T9" fmla="*/ 1 h 21"/>
                <a:gd name="T10" fmla="*/ 0 w 6"/>
                <a:gd name="T11" fmla="*/ 0 h 21"/>
              </a:gdLst>
              <a:ahLst/>
              <a:cxnLst>
                <a:cxn ang="0">
                  <a:pos x="T0" y="T1"/>
                </a:cxn>
                <a:cxn ang="0">
                  <a:pos x="T2" y="T3"/>
                </a:cxn>
                <a:cxn ang="0">
                  <a:pos x="T4" y="T5"/>
                </a:cxn>
                <a:cxn ang="0">
                  <a:pos x="T6" y="T7"/>
                </a:cxn>
                <a:cxn ang="0">
                  <a:pos x="T8" y="T9"/>
                </a:cxn>
                <a:cxn ang="0">
                  <a:pos x="T10" y="T11"/>
                </a:cxn>
              </a:cxnLst>
              <a:rect l="0" t="0" r="r" b="b"/>
              <a:pathLst>
                <a:path w="6" h="21">
                  <a:moveTo>
                    <a:pt x="0" y="0"/>
                  </a:moveTo>
                  <a:cubicBezTo>
                    <a:pt x="0" y="2"/>
                    <a:pt x="0" y="2"/>
                    <a:pt x="0" y="2"/>
                  </a:cubicBezTo>
                  <a:cubicBezTo>
                    <a:pt x="0" y="2"/>
                    <a:pt x="5" y="17"/>
                    <a:pt x="6" y="21"/>
                  </a:cubicBezTo>
                  <a:cubicBezTo>
                    <a:pt x="6" y="21"/>
                    <a:pt x="3" y="7"/>
                    <a:pt x="2" y="3"/>
                  </a:cubicBezTo>
                  <a:cubicBezTo>
                    <a:pt x="2" y="1"/>
                    <a:pt x="2" y="1"/>
                    <a:pt x="2"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9"/>
            <p:cNvSpPr/>
            <p:nvPr/>
          </p:nvSpPr>
          <p:spPr bwMode="auto">
            <a:xfrm>
              <a:off x="509" y="2237"/>
              <a:ext cx="149" cy="29"/>
            </a:xfrm>
            <a:custGeom>
              <a:avLst/>
              <a:gdLst>
                <a:gd name="T0" fmla="*/ 41 w 41"/>
                <a:gd name="T1" fmla="*/ 0 h 8"/>
                <a:gd name="T2" fmla="*/ 15 w 41"/>
                <a:gd name="T3" fmla="*/ 4 h 8"/>
                <a:gd name="T4" fmla="*/ 5 w 41"/>
                <a:gd name="T5" fmla="*/ 6 h 8"/>
                <a:gd name="T6" fmla="*/ 0 w 41"/>
                <a:gd name="T7" fmla="*/ 7 h 8"/>
                <a:gd name="T8" fmla="*/ 1 w 41"/>
                <a:gd name="T9" fmla="*/ 8 h 8"/>
                <a:gd name="T10" fmla="*/ 6 w 41"/>
                <a:gd name="T11" fmla="*/ 7 h 8"/>
                <a:gd name="T12" fmla="*/ 20 w 41"/>
                <a:gd name="T13" fmla="*/ 3 h 8"/>
                <a:gd name="T14" fmla="*/ 41 w 41"/>
                <a:gd name="T15" fmla="*/ 1 h 8"/>
                <a:gd name="T16" fmla="*/ 41 w 4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8">
                  <a:moveTo>
                    <a:pt x="41" y="0"/>
                  </a:moveTo>
                  <a:cubicBezTo>
                    <a:pt x="41" y="0"/>
                    <a:pt x="26" y="0"/>
                    <a:pt x="15" y="4"/>
                  </a:cubicBezTo>
                  <a:cubicBezTo>
                    <a:pt x="5" y="6"/>
                    <a:pt x="5" y="6"/>
                    <a:pt x="5" y="6"/>
                  </a:cubicBezTo>
                  <a:cubicBezTo>
                    <a:pt x="5" y="6"/>
                    <a:pt x="2" y="6"/>
                    <a:pt x="0" y="7"/>
                  </a:cubicBezTo>
                  <a:cubicBezTo>
                    <a:pt x="0" y="7"/>
                    <a:pt x="0" y="7"/>
                    <a:pt x="1" y="8"/>
                  </a:cubicBezTo>
                  <a:cubicBezTo>
                    <a:pt x="1" y="8"/>
                    <a:pt x="3" y="8"/>
                    <a:pt x="6" y="7"/>
                  </a:cubicBezTo>
                  <a:cubicBezTo>
                    <a:pt x="6" y="7"/>
                    <a:pt x="18" y="4"/>
                    <a:pt x="20" y="3"/>
                  </a:cubicBezTo>
                  <a:cubicBezTo>
                    <a:pt x="20" y="3"/>
                    <a:pt x="38" y="1"/>
                    <a:pt x="41" y="1"/>
                  </a:cubicBezTo>
                  <a:lnTo>
                    <a:pt x="4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0"/>
            <p:cNvSpPr/>
            <p:nvPr/>
          </p:nvSpPr>
          <p:spPr bwMode="auto">
            <a:xfrm>
              <a:off x="891" y="2259"/>
              <a:ext cx="18" cy="29"/>
            </a:xfrm>
            <a:custGeom>
              <a:avLst/>
              <a:gdLst>
                <a:gd name="T0" fmla="*/ 5 w 5"/>
                <a:gd name="T1" fmla="*/ 7 h 8"/>
                <a:gd name="T2" fmla="*/ 0 w 5"/>
                <a:gd name="T3" fmla="*/ 0 h 8"/>
                <a:gd name="T4" fmla="*/ 0 w 5"/>
                <a:gd name="T5" fmla="*/ 0 h 8"/>
                <a:gd name="T6" fmla="*/ 5 w 5"/>
                <a:gd name="T7" fmla="*/ 8 h 8"/>
                <a:gd name="T8" fmla="*/ 5 w 5"/>
                <a:gd name="T9" fmla="*/ 7 h 8"/>
              </a:gdLst>
              <a:ahLst/>
              <a:cxnLst>
                <a:cxn ang="0">
                  <a:pos x="T0" y="T1"/>
                </a:cxn>
                <a:cxn ang="0">
                  <a:pos x="T2" y="T3"/>
                </a:cxn>
                <a:cxn ang="0">
                  <a:pos x="T4" y="T5"/>
                </a:cxn>
                <a:cxn ang="0">
                  <a:pos x="T6" y="T7"/>
                </a:cxn>
                <a:cxn ang="0">
                  <a:pos x="T8" y="T9"/>
                </a:cxn>
              </a:cxnLst>
              <a:rect l="0" t="0" r="r" b="b"/>
              <a:pathLst>
                <a:path w="5" h="8">
                  <a:moveTo>
                    <a:pt x="5" y="7"/>
                  </a:moveTo>
                  <a:cubicBezTo>
                    <a:pt x="5" y="7"/>
                    <a:pt x="1" y="2"/>
                    <a:pt x="0" y="0"/>
                  </a:cubicBezTo>
                  <a:cubicBezTo>
                    <a:pt x="0" y="0"/>
                    <a:pt x="0" y="0"/>
                    <a:pt x="0" y="0"/>
                  </a:cubicBezTo>
                  <a:cubicBezTo>
                    <a:pt x="0" y="0"/>
                    <a:pt x="3" y="6"/>
                    <a:pt x="5" y="8"/>
                  </a:cubicBezTo>
                  <a:cubicBezTo>
                    <a:pt x="5" y="8"/>
                    <a:pt x="5" y="8"/>
                    <a:pt x="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1"/>
            <p:cNvSpPr/>
            <p:nvPr/>
          </p:nvSpPr>
          <p:spPr bwMode="auto">
            <a:xfrm>
              <a:off x="865" y="2212"/>
              <a:ext cx="11" cy="18"/>
            </a:xfrm>
            <a:custGeom>
              <a:avLst/>
              <a:gdLst>
                <a:gd name="T0" fmla="*/ 3 w 3"/>
                <a:gd name="T1" fmla="*/ 5 h 5"/>
                <a:gd name="T2" fmla="*/ 1 w 3"/>
                <a:gd name="T3" fmla="*/ 0 h 5"/>
                <a:gd name="T4" fmla="*/ 0 w 3"/>
                <a:gd name="T5" fmla="*/ 0 h 5"/>
                <a:gd name="T6" fmla="*/ 3 w 3"/>
                <a:gd name="T7" fmla="*/ 5 h 5"/>
              </a:gdLst>
              <a:ahLst/>
              <a:cxnLst>
                <a:cxn ang="0">
                  <a:pos x="T0" y="T1"/>
                </a:cxn>
                <a:cxn ang="0">
                  <a:pos x="T2" y="T3"/>
                </a:cxn>
                <a:cxn ang="0">
                  <a:pos x="T4" y="T5"/>
                </a:cxn>
                <a:cxn ang="0">
                  <a:pos x="T6" y="T7"/>
                </a:cxn>
              </a:cxnLst>
              <a:rect l="0" t="0" r="r" b="b"/>
              <a:pathLst>
                <a:path w="3" h="5">
                  <a:moveTo>
                    <a:pt x="3" y="5"/>
                  </a:moveTo>
                  <a:cubicBezTo>
                    <a:pt x="3" y="5"/>
                    <a:pt x="1" y="2"/>
                    <a:pt x="1" y="0"/>
                  </a:cubicBezTo>
                  <a:cubicBezTo>
                    <a:pt x="0" y="0"/>
                    <a:pt x="0" y="0"/>
                    <a:pt x="0" y="0"/>
                  </a:cubicBezTo>
                  <a:cubicBezTo>
                    <a:pt x="0" y="0"/>
                    <a:pt x="2" y="4"/>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2"/>
            <p:cNvSpPr/>
            <p:nvPr/>
          </p:nvSpPr>
          <p:spPr bwMode="auto">
            <a:xfrm>
              <a:off x="873" y="2306"/>
              <a:ext cx="14" cy="15"/>
            </a:xfrm>
            <a:custGeom>
              <a:avLst/>
              <a:gdLst>
                <a:gd name="T0" fmla="*/ 2 w 4"/>
                <a:gd name="T1" fmla="*/ 0 h 4"/>
                <a:gd name="T2" fmla="*/ 0 w 4"/>
                <a:gd name="T3" fmla="*/ 3 h 4"/>
                <a:gd name="T4" fmla="*/ 4 w 4"/>
                <a:gd name="T5" fmla="*/ 2 h 4"/>
                <a:gd name="T6" fmla="*/ 2 w 4"/>
                <a:gd name="T7" fmla="*/ 0 h 4"/>
              </a:gdLst>
              <a:ahLst/>
              <a:cxnLst>
                <a:cxn ang="0">
                  <a:pos x="T0" y="T1"/>
                </a:cxn>
                <a:cxn ang="0">
                  <a:pos x="T2" y="T3"/>
                </a:cxn>
                <a:cxn ang="0">
                  <a:pos x="T4" y="T5"/>
                </a:cxn>
                <a:cxn ang="0">
                  <a:pos x="T6" y="T7"/>
                </a:cxn>
              </a:cxnLst>
              <a:rect l="0" t="0" r="r" b="b"/>
              <a:pathLst>
                <a:path w="4" h="4">
                  <a:moveTo>
                    <a:pt x="2" y="0"/>
                  </a:moveTo>
                  <a:cubicBezTo>
                    <a:pt x="2" y="0"/>
                    <a:pt x="1" y="2"/>
                    <a:pt x="0" y="3"/>
                  </a:cubicBezTo>
                  <a:cubicBezTo>
                    <a:pt x="0" y="3"/>
                    <a:pt x="2" y="4"/>
                    <a:pt x="4" y="2"/>
                  </a:cubicBezTo>
                  <a:cubicBezTo>
                    <a:pt x="4" y="2"/>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3"/>
            <p:cNvSpPr/>
            <p:nvPr/>
          </p:nvSpPr>
          <p:spPr bwMode="auto">
            <a:xfrm>
              <a:off x="622" y="2371"/>
              <a:ext cx="14" cy="15"/>
            </a:xfrm>
            <a:custGeom>
              <a:avLst/>
              <a:gdLst>
                <a:gd name="T0" fmla="*/ 3 w 4"/>
                <a:gd name="T1" fmla="*/ 0 h 4"/>
                <a:gd name="T2" fmla="*/ 0 w 4"/>
                <a:gd name="T3" fmla="*/ 3 h 4"/>
                <a:gd name="T4" fmla="*/ 4 w 4"/>
                <a:gd name="T5" fmla="*/ 1 h 4"/>
                <a:gd name="T6" fmla="*/ 3 w 4"/>
                <a:gd name="T7" fmla="*/ 1 h 4"/>
                <a:gd name="T8" fmla="*/ 3 w 4"/>
                <a:gd name="T9" fmla="*/ 0 h 4"/>
              </a:gdLst>
              <a:ahLst/>
              <a:cxnLst>
                <a:cxn ang="0">
                  <a:pos x="T0" y="T1"/>
                </a:cxn>
                <a:cxn ang="0">
                  <a:pos x="T2" y="T3"/>
                </a:cxn>
                <a:cxn ang="0">
                  <a:pos x="T4" y="T5"/>
                </a:cxn>
                <a:cxn ang="0">
                  <a:pos x="T6" y="T7"/>
                </a:cxn>
                <a:cxn ang="0">
                  <a:pos x="T8" y="T9"/>
                </a:cxn>
              </a:cxnLst>
              <a:rect l="0" t="0" r="r" b="b"/>
              <a:pathLst>
                <a:path w="4" h="4">
                  <a:moveTo>
                    <a:pt x="3" y="0"/>
                  </a:moveTo>
                  <a:cubicBezTo>
                    <a:pt x="3" y="0"/>
                    <a:pt x="1" y="0"/>
                    <a:pt x="0" y="3"/>
                  </a:cubicBezTo>
                  <a:cubicBezTo>
                    <a:pt x="0" y="3"/>
                    <a:pt x="2" y="4"/>
                    <a:pt x="4" y="1"/>
                  </a:cubicBezTo>
                  <a:cubicBezTo>
                    <a:pt x="3" y="1"/>
                    <a:pt x="3" y="1"/>
                    <a:pt x="3" y="1"/>
                  </a:cubicBezTo>
                  <a:cubicBezTo>
                    <a:pt x="3" y="1"/>
                    <a:pt x="4"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4"/>
            <p:cNvSpPr/>
            <p:nvPr/>
          </p:nvSpPr>
          <p:spPr bwMode="auto">
            <a:xfrm>
              <a:off x="498" y="2342"/>
              <a:ext cx="14" cy="15"/>
            </a:xfrm>
            <a:custGeom>
              <a:avLst/>
              <a:gdLst>
                <a:gd name="T0" fmla="*/ 2 w 4"/>
                <a:gd name="T1" fmla="*/ 0 h 4"/>
                <a:gd name="T2" fmla="*/ 0 w 4"/>
                <a:gd name="T3" fmla="*/ 1 h 4"/>
                <a:gd name="T4" fmla="*/ 1 w 4"/>
                <a:gd name="T5" fmla="*/ 4 h 4"/>
                <a:gd name="T6" fmla="*/ 3 w 4"/>
                <a:gd name="T7" fmla="*/ 1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2" y="0"/>
                    <a:pt x="0" y="0"/>
                    <a:pt x="0" y="1"/>
                  </a:cubicBezTo>
                  <a:cubicBezTo>
                    <a:pt x="0" y="1"/>
                    <a:pt x="2" y="3"/>
                    <a:pt x="1" y="4"/>
                  </a:cubicBezTo>
                  <a:cubicBezTo>
                    <a:pt x="1" y="4"/>
                    <a:pt x="3" y="4"/>
                    <a:pt x="3" y="1"/>
                  </a:cubicBezTo>
                  <a:cubicBezTo>
                    <a:pt x="3" y="1"/>
                    <a:pt x="4"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35"/>
            <p:cNvSpPr/>
            <p:nvPr/>
          </p:nvSpPr>
          <p:spPr bwMode="auto">
            <a:xfrm>
              <a:off x="643" y="2393"/>
              <a:ext cx="11" cy="14"/>
            </a:xfrm>
            <a:custGeom>
              <a:avLst/>
              <a:gdLst>
                <a:gd name="T0" fmla="*/ 0 w 3"/>
                <a:gd name="T1" fmla="*/ 0 h 4"/>
                <a:gd name="T2" fmla="*/ 1 w 3"/>
                <a:gd name="T3" fmla="*/ 3 h 4"/>
                <a:gd name="T4" fmla="*/ 3 w 3"/>
                <a:gd name="T5" fmla="*/ 2 h 4"/>
                <a:gd name="T6" fmla="*/ 3 w 3"/>
                <a:gd name="T7" fmla="*/ 0 h 4"/>
                <a:gd name="T8" fmla="*/ 0 w 3"/>
                <a:gd name="T9" fmla="*/ 0 h 4"/>
              </a:gdLst>
              <a:ahLst/>
              <a:cxnLst>
                <a:cxn ang="0">
                  <a:pos x="T0" y="T1"/>
                </a:cxn>
                <a:cxn ang="0">
                  <a:pos x="T2" y="T3"/>
                </a:cxn>
                <a:cxn ang="0">
                  <a:pos x="T4" y="T5"/>
                </a:cxn>
                <a:cxn ang="0">
                  <a:pos x="T6" y="T7"/>
                </a:cxn>
                <a:cxn ang="0">
                  <a:pos x="T8" y="T9"/>
                </a:cxn>
              </a:cxnLst>
              <a:rect l="0" t="0" r="r" b="b"/>
              <a:pathLst>
                <a:path w="3" h="4">
                  <a:moveTo>
                    <a:pt x="0" y="0"/>
                  </a:moveTo>
                  <a:cubicBezTo>
                    <a:pt x="0" y="0"/>
                    <a:pt x="1" y="1"/>
                    <a:pt x="1" y="3"/>
                  </a:cubicBezTo>
                  <a:cubicBezTo>
                    <a:pt x="1" y="3"/>
                    <a:pt x="3" y="4"/>
                    <a:pt x="3" y="2"/>
                  </a:cubicBezTo>
                  <a:cubicBezTo>
                    <a:pt x="3" y="2"/>
                    <a:pt x="2" y="1"/>
                    <a:pt x="3" y="0"/>
                  </a:cubicBezTo>
                  <a:cubicBezTo>
                    <a:pt x="3" y="0"/>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36"/>
            <p:cNvSpPr/>
            <p:nvPr/>
          </p:nvSpPr>
          <p:spPr bwMode="auto">
            <a:xfrm>
              <a:off x="592" y="2219"/>
              <a:ext cx="30" cy="18"/>
            </a:xfrm>
            <a:custGeom>
              <a:avLst/>
              <a:gdLst>
                <a:gd name="T0" fmla="*/ 5 w 8"/>
                <a:gd name="T1" fmla="*/ 0 h 5"/>
                <a:gd name="T2" fmla="*/ 1 w 8"/>
                <a:gd name="T3" fmla="*/ 2 h 5"/>
                <a:gd name="T4" fmla="*/ 3 w 8"/>
                <a:gd name="T5" fmla="*/ 4 h 5"/>
                <a:gd name="T6" fmla="*/ 6 w 8"/>
                <a:gd name="T7" fmla="*/ 2 h 5"/>
                <a:gd name="T8" fmla="*/ 5 w 8"/>
                <a:gd name="T9" fmla="*/ 0 h 5"/>
              </a:gdLst>
              <a:ahLst/>
              <a:cxnLst>
                <a:cxn ang="0">
                  <a:pos x="T0" y="T1"/>
                </a:cxn>
                <a:cxn ang="0">
                  <a:pos x="T2" y="T3"/>
                </a:cxn>
                <a:cxn ang="0">
                  <a:pos x="T4" y="T5"/>
                </a:cxn>
                <a:cxn ang="0">
                  <a:pos x="T6" y="T7"/>
                </a:cxn>
                <a:cxn ang="0">
                  <a:pos x="T8" y="T9"/>
                </a:cxn>
              </a:cxnLst>
              <a:rect l="0" t="0" r="r" b="b"/>
              <a:pathLst>
                <a:path w="8" h="5">
                  <a:moveTo>
                    <a:pt x="5" y="0"/>
                  </a:moveTo>
                  <a:cubicBezTo>
                    <a:pt x="5" y="0"/>
                    <a:pt x="3" y="3"/>
                    <a:pt x="1" y="2"/>
                  </a:cubicBezTo>
                  <a:cubicBezTo>
                    <a:pt x="1" y="2"/>
                    <a:pt x="0" y="4"/>
                    <a:pt x="3" y="4"/>
                  </a:cubicBezTo>
                  <a:cubicBezTo>
                    <a:pt x="3" y="4"/>
                    <a:pt x="6" y="5"/>
                    <a:pt x="6" y="2"/>
                  </a:cubicBezTo>
                  <a:cubicBezTo>
                    <a:pt x="6" y="2"/>
                    <a:pt x="8"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37"/>
            <p:cNvSpPr/>
            <p:nvPr/>
          </p:nvSpPr>
          <p:spPr bwMode="auto">
            <a:xfrm>
              <a:off x="603" y="2234"/>
              <a:ext cx="22" cy="21"/>
            </a:xfrm>
            <a:custGeom>
              <a:avLst/>
              <a:gdLst>
                <a:gd name="T0" fmla="*/ 3 w 6"/>
                <a:gd name="T1" fmla="*/ 0 h 6"/>
                <a:gd name="T2" fmla="*/ 2 w 6"/>
                <a:gd name="T3" fmla="*/ 2 h 6"/>
                <a:gd name="T4" fmla="*/ 1 w 6"/>
                <a:gd name="T5" fmla="*/ 4 h 6"/>
                <a:gd name="T6" fmla="*/ 3 w 6"/>
                <a:gd name="T7" fmla="*/ 5 h 6"/>
                <a:gd name="T8" fmla="*/ 3 w 6"/>
                <a:gd name="T9" fmla="*/ 0 h 6"/>
              </a:gdLst>
              <a:ahLst/>
              <a:cxnLst>
                <a:cxn ang="0">
                  <a:pos x="T0" y="T1"/>
                </a:cxn>
                <a:cxn ang="0">
                  <a:pos x="T2" y="T3"/>
                </a:cxn>
                <a:cxn ang="0">
                  <a:pos x="T4" y="T5"/>
                </a:cxn>
                <a:cxn ang="0">
                  <a:pos x="T6" y="T7"/>
                </a:cxn>
                <a:cxn ang="0">
                  <a:pos x="T8" y="T9"/>
                </a:cxn>
              </a:cxnLst>
              <a:rect l="0" t="0" r="r" b="b"/>
              <a:pathLst>
                <a:path w="6" h="6">
                  <a:moveTo>
                    <a:pt x="3" y="0"/>
                  </a:moveTo>
                  <a:cubicBezTo>
                    <a:pt x="3" y="0"/>
                    <a:pt x="1" y="0"/>
                    <a:pt x="2" y="2"/>
                  </a:cubicBezTo>
                  <a:cubicBezTo>
                    <a:pt x="2" y="2"/>
                    <a:pt x="2" y="4"/>
                    <a:pt x="1" y="4"/>
                  </a:cubicBezTo>
                  <a:cubicBezTo>
                    <a:pt x="1" y="4"/>
                    <a:pt x="0" y="6"/>
                    <a:pt x="3" y="5"/>
                  </a:cubicBezTo>
                  <a:cubicBezTo>
                    <a:pt x="3" y="5"/>
                    <a:pt x="6" y="3"/>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38"/>
            <p:cNvSpPr/>
            <p:nvPr/>
          </p:nvSpPr>
          <p:spPr bwMode="auto">
            <a:xfrm>
              <a:off x="574" y="2259"/>
              <a:ext cx="18" cy="14"/>
            </a:xfrm>
            <a:custGeom>
              <a:avLst/>
              <a:gdLst>
                <a:gd name="T0" fmla="*/ 3 w 5"/>
                <a:gd name="T1" fmla="*/ 0 h 4"/>
                <a:gd name="T2" fmla="*/ 0 w 5"/>
                <a:gd name="T3" fmla="*/ 4 h 4"/>
                <a:gd name="T4" fmla="*/ 5 w 5"/>
                <a:gd name="T5" fmla="*/ 1 h 4"/>
                <a:gd name="T6" fmla="*/ 4 w 5"/>
                <a:gd name="T7" fmla="*/ 1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cubicBezTo>
                    <a:pt x="3" y="0"/>
                    <a:pt x="0" y="2"/>
                    <a:pt x="0" y="4"/>
                  </a:cubicBezTo>
                  <a:cubicBezTo>
                    <a:pt x="0" y="4"/>
                    <a:pt x="4" y="2"/>
                    <a:pt x="5" y="1"/>
                  </a:cubicBezTo>
                  <a:cubicBezTo>
                    <a:pt x="4" y="1"/>
                    <a:pt x="4" y="1"/>
                    <a:pt x="4" y="1"/>
                  </a:cubicBezTo>
                  <a:cubicBezTo>
                    <a:pt x="4" y="1"/>
                    <a:pt x="4"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9"/>
            <p:cNvSpPr/>
            <p:nvPr/>
          </p:nvSpPr>
          <p:spPr bwMode="auto">
            <a:xfrm>
              <a:off x="549" y="1864"/>
              <a:ext cx="11" cy="14"/>
            </a:xfrm>
            <a:custGeom>
              <a:avLst/>
              <a:gdLst>
                <a:gd name="T0" fmla="*/ 3 w 3"/>
                <a:gd name="T1" fmla="*/ 3 h 4"/>
                <a:gd name="T2" fmla="*/ 0 w 3"/>
                <a:gd name="T3" fmla="*/ 0 h 4"/>
                <a:gd name="T4" fmla="*/ 0 w 3"/>
                <a:gd name="T5" fmla="*/ 0 h 4"/>
                <a:gd name="T6" fmla="*/ 2 w 3"/>
                <a:gd name="T7" fmla="*/ 3 h 4"/>
                <a:gd name="T8" fmla="*/ 3 w 3"/>
                <a:gd name="T9" fmla="*/ 3 h 4"/>
              </a:gdLst>
              <a:ahLst/>
              <a:cxnLst>
                <a:cxn ang="0">
                  <a:pos x="T0" y="T1"/>
                </a:cxn>
                <a:cxn ang="0">
                  <a:pos x="T2" y="T3"/>
                </a:cxn>
                <a:cxn ang="0">
                  <a:pos x="T4" y="T5"/>
                </a:cxn>
                <a:cxn ang="0">
                  <a:pos x="T6" y="T7"/>
                </a:cxn>
                <a:cxn ang="0">
                  <a:pos x="T8" y="T9"/>
                </a:cxn>
              </a:cxnLst>
              <a:rect l="0" t="0" r="r" b="b"/>
              <a:pathLst>
                <a:path w="3" h="4">
                  <a:moveTo>
                    <a:pt x="3" y="3"/>
                  </a:moveTo>
                  <a:cubicBezTo>
                    <a:pt x="3" y="3"/>
                    <a:pt x="1" y="1"/>
                    <a:pt x="0" y="0"/>
                  </a:cubicBezTo>
                  <a:cubicBezTo>
                    <a:pt x="0" y="0"/>
                    <a:pt x="0" y="0"/>
                    <a:pt x="0" y="0"/>
                  </a:cubicBezTo>
                  <a:cubicBezTo>
                    <a:pt x="0" y="0"/>
                    <a:pt x="0" y="1"/>
                    <a:pt x="2" y="3"/>
                  </a:cubicBezTo>
                  <a:cubicBezTo>
                    <a:pt x="2" y="3"/>
                    <a:pt x="3" y="4"/>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0"/>
            <p:cNvSpPr/>
            <p:nvPr/>
          </p:nvSpPr>
          <p:spPr bwMode="auto">
            <a:xfrm>
              <a:off x="512" y="1817"/>
              <a:ext cx="37" cy="47"/>
            </a:xfrm>
            <a:custGeom>
              <a:avLst/>
              <a:gdLst>
                <a:gd name="T0" fmla="*/ 9 w 10"/>
                <a:gd name="T1" fmla="*/ 12 h 13"/>
                <a:gd name="T2" fmla="*/ 0 w 10"/>
                <a:gd name="T3" fmla="*/ 0 h 13"/>
                <a:gd name="T4" fmla="*/ 9 w 10"/>
                <a:gd name="T5" fmla="*/ 12 h 13"/>
                <a:gd name="T6" fmla="*/ 9 w 10"/>
                <a:gd name="T7" fmla="*/ 12 h 13"/>
              </a:gdLst>
              <a:ahLst/>
              <a:cxnLst>
                <a:cxn ang="0">
                  <a:pos x="T0" y="T1"/>
                </a:cxn>
                <a:cxn ang="0">
                  <a:pos x="T2" y="T3"/>
                </a:cxn>
                <a:cxn ang="0">
                  <a:pos x="T4" y="T5"/>
                </a:cxn>
                <a:cxn ang="0">
                  <a:pos x="T6" y="T7"/>
                </a:cxn>
              </a:cxnLst>
              <a:rect l="0" t="0" r="r" b="b"/>
              <a:pathLst>
                <a:path w="10" h="13">
                  <a:moveTo>
                    <a:pt x="9" y="12"/>
                  </a:moveTo>
                  <a:cubicBezTo>
                    <a:pt x="9" y="12"/>
                    <a:pt x="1" y="1"/>
                    <a:pt x="0" y="0"/>
                  </a:cubicBezTo>
                  <a:cubicBezTo>
                    <a:pt x="0" y="0"/>
                    <a:pt x="7" y="10"/>
                    <a:pt x="9" y="12"/>
                  </a:cubicBezTo>
                  <a:cubicBezTo>
                    <a:pt x="9" y="12"/>
                    <a:pt x="10"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1"/>
            <p:cNvSpPr/>
            <p:nvPr/>
          </p:nvSpPr>
          <p:spPr bwMode="auto">
            <a:xfrm>
              <a:off x="851" y="2183"/>
              <a:ext cx="14" cy="18"/>
            </a:xfrm>
            <a:custGeom>
              <a:avLst/>
              <a:gdLst>
                <a:gd name="T0" fmla="*/ 1 w 4"/>
                <a:gd name="T1" fmla="*/ 0 h 5"/>
                <a:gd name="T2" fmla="*/ 0 w 4"/>
                <a:gd name="T3" fmla="*/ 0 h 5"/>
                <a:gd name="T4" fmla="*/ 3 w 4"/>
                <a:gd name="T5" fmla="*/ 5 h 5"/>
                <a:gd name="T6" fmla="*/ 4 w 4"/>
                <a:gd name="T7" fmla="*/ 5 h 5"/>
                <a:gd name="T8" fmla="*/ 1 w 4"/>
                <a:gd name="T9" fmla="*/ 0 h 5"/>
              </a:gdLst>
              <a:ahLst/>
              <a:cxnLst>
                <a:cxn ang="0">
                  <a:pos x="T0" y="T1"/>
                </a:cxn>
                <a:cxn ang="0">
                  <a:pos x="T2" y="T3"/>
                </a:cxn>
                <a:cxn ang="0">
                  <a:pos x="T4" y="T5"/>
                </a:cxn>
                <a:cxn ang="0">
                  <a:pos x="T6" y="T7"/>
                </a:cxn>
                <a:cxn ang="0">
                  <a:pos x="T8" y="T9"/>
                </a:cxn>
              </a:cxnLst>
              <a:rect l="0" t="0" r="r" b="b"/>
              <a:pathLst>
                <a:path w="4" h="5">
                  <a:moveTo>
                    <a:pt x="1" y="0"/>
                  </a:moveTo>
                  <a:cubicBezTo>
                    <a:pt x="0" y="0"/>
                    <a:pt x="0" y="0"/>
                    <a:pt x="0" y="0"/>
                  </a:cubicBezTo>
                  <a:cubicBezTo>
                    <a:pt x="0" y="0"/>
                    <a:pt x="2" y="4"/>
                    <a:pt x="3" y="5"/>
                  </a:cubicBezTo>
                  <a:cubicBezTo>
                    <a:pt x="4" y="5"/>
                    <a:pt x="4" y="5"/>
                    <a:pt x="4" y="5"/>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2"/>
            <p:cNvSpPr/>
            <p:nvPr/>
          </p:nvSpPr>
          <p:spPr bwMode="auto">
            <a:xfrm>
              <a:off x="807" y="2136"/>
              <a:ext cx="11" cy="21"/>
            </a:xfrm>
            <a:custGeom>
              <a:avLst/>
              <a:gdLst>
                <a:gd name="T0" fmla="*/ 0 w 3"/>
                <a:gd name="T1" fmla="*/ 1 h 6"/>
                <a:gd name="T2" fmla="*/ 1 w 3"/>
                <a:gd name="T3" fmla="*/ 6 h 6"/>
                <a:gd name="T4" fmla="*/ 2 w 3"/>
                <a:gd name="T5" fmla="*/ 5 h 6"/>
                <a:gd name="T6" fmla="*/ 3 w 3"/>
                <a:gd name="T7" fmla="*/ 6 h 6"/>
                <a:gd name="T8" fmla="*/ 1 w 3"/>
                <a:gd name="T9" fmla="*/ 1 h 6"/>
                <a:gd name="T10" fmla="*/ 0 w 3"/>
                <a:gd name="T11" fmla="*/ 1 h 6"/>
              </a:gdLst>
              <a:ahLst/>
              <a:cxnLst>
                <a:cxn ang="0">
                  <a:pos x="T0" y="T1"/>
                </a:cxn>
                <a:cxn ang="0">
                  <a:pos x="T2" y="T3"/>
                </a:cxn>
                <a:cxn ang="0">
                  <a:pos x="T4" y="T5"/>
                </a:cxn>
                <a:cxn ang="0">
                  <a:pos x="T6" y="T7"/>
                </a:cxn>
                <a:cxn ang="0">
                  <a:pos x="T8" y="T9"/>
                </a:cxn>
                <a:cxn ang="0">
                  <a:pos x="T10" y="T11"/>
                </a:cxn>
              </a:cxnLst>
              <a:rect l="0" t="0" r="r" b="b"/>
              <a:pathLst>
                <a:path w="3" h="6">
                  <a:moveTo>
                    <a:pt x="0" y="1"/>
                  </a:moveTo>
                  <a:cubicBezTo>
                    <a:pt x="0" y="1"/>
                    <a:pt x="1" y="4"/>
                    <a:pt x="1" y="6"/>
                  </a:cubicBezTo>
                  <a:cubicBezTo>
                    <a:pt x="2" y="5"/>
                    <a:pt x="2" y="5"/>
                    <a:pt x="2" y="5"/>
                  </a:cubicBezTo>
                  <a:cubicBezTo>
                    <a:pt x="3" y="6"/>
                    <a:pt x="3" y="6"/>
                    <a:pt x="3" y="6"/>
                  </a:cubicBezTo>
                  <a:cubicBezTo>
                    <a:pt x="3" y="6"/>
                    <a:pt x="1" y="2"/>
                    <a:pt x="1" y="1"/>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3"/>
            <p:cNvSpPr/>
            <p:nvPr/>
          </p:nvSpPr>
          <p:spPr bwMode="auto">
            <a:xfrm>
              <a:off x="854" y="2252"/>
              <a:ext cx="40" cy="54"/>
            </a:xfrm>
            <a:custGeom>
              <a:avLst/>
              <a:gdLst>
                <a:gd name="T0" fmla="*/ 11 w 11"/>
                <a:gd name="T1" fmla="*/ 15 h 15"/>
                <a:gd name="T2" fmla="*/ 10 w 11"/>
                <a:gd name="T3" fmla="*/ 15 h 15"/>
                <a:gd name="T4" fmla="*/ 0 w 11"/>
                <a:gd name="T5" fmla="*/ 0 h 15"/>
                <a:gd name="T6" fmla="*/ 9 w 11"/>
                <a:gd name="T7" fmla="*/ 13 h 15"/>
                <a:gd name="T8" fmla="*/ 11 w 11"/>
                <a:gd name="T9" fmla="*/ 15 h 15"/>
              </a:gdLst>
              <a:ahLst/>
              <a:cxnLst>
                <a:cxn ang="0">
                  <a:pos x="T0" y="T1"/>
                </a:cxn>
                <a:cxn ang="0">
                  <a:pos x="T2" y="T3"/>
                </a:cxn>
                <a:cxn ang="0">
                  <a:pos x="T4" y="T5"/>
                </a:cxn>
                <a:cxn ang="0">
                  <a:pos x="T6" y="T7"/>
                </a:cxn>
                <a:cxn ang="0">
                  <a:pos x="T8" y="T9"/>
                </a:cxn>
              </a:cxnLst>
              <a:rect l="0" t="0" r="r" b="b"/>
              <a:pathLst>
                <a:path w="11" h="15">
                  <a:moveTo>
                    <a:pt x="11" y="15"/>
                  </a:moveTo>
                  <a:cubicBezTo>
                    <a:pt x="10" y="15"/>
                    <a:pt x="10" y="15"/>
                    <a:pt x="10" y="15"/>
                  </a:cubicBezTo>
                  <a:cubicBezTo>
                    <a:pt x="10" y="15"/>
                    <a:pt x="3" y="8"/>
                    <a:pt x="0" y="0"/>
                  </a:cubicBezTo>
                  <a:cubicBezTo>
                    <a:pt x="0" y="0"/>
                    <a:pt x="6" y="10"/>
                    <a:pt x="9" y="13"/>
                  </a:cubicBezTo>
                  <a:cubicBezTo>
                    <a:pt x="9" y="13"/>
                    <a:pt x="11" y="14"/>
                    <a:pt x="1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4"/>
            <p:cNvSpPr/>
            <p:nvPr/>
          </p:nvSpPr>
          <p:spPr bwMode="auto">
            <a:xfrm>
              <a:off x="745" y="1806"/>
              <a:ext cx="15" cy="14"/>
            </a:xfrm>
            <a:custGeom>
              <a:avLst/>
              <a:gdLst>
                <a:gd name="T0" fmla="*/ 2 w 4"/>
                <a:gd name="T1" fmla="*/ 0 h 4"/>
                <a:gd name="T2" fmla="*/ 0 w 4"/>
                <a:gd name="T3" fmla="*/ 3 h 4"/>
                <a:gd name="T4" fmla="*/ 4 w 4"/>
                <a:gd name="T5" fmla="*/ 1 h 4"/>
                <a:gd name="T6" fmla="*/ 2 w 4"/>
                <a:gd name="T7" fmla="*/ 0 h 4"/>
              </a:gdLst>
              <a:ahLst/>
              <a:cxnLst>
                <a:cxn ang="0">
                  <a:pos x="T0" y="T1"/>
                </a:cxn>
                <a:cxn ang="0">
                  <a:pos x="T2" y="T3"/>
                </a:cxn>
                <a:cxn ang="0">
                  <a:pos x="T4" y="T5"/>
                </a:cxn>
                <a:cxn ang="0">
                  <a:pos x="T6" y="T7"/>
                </a:cxn>
              </a:cxnLst>
              <a:rect l="0" t="0" r="r" b="b"/>
              <a:pathLst>
                <a:path w="4" h="4">
                  <a:moveTo>
                    <a:pt x="2" y="0"/>
                  </a:moveTo>
                  <a:cubicBezTo>
                    <a:pt x="2" y="0"/>
                    <a:pt x="1" y="0"/>
                    <a:pt x="0" y="3"/>
                  </a:cubicBezTo>
                  <a:cubicBezTo>
                    <a:pt x="0" y="3"/>
                    <a:pt x="2" y="4"/>
                    <a:pt x="4" y="1"/>
                  </a:cubicBezTo>
                  <a:cubicBezTo>
                    <a:pt x="4" y="1"/>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45"/>
            <p:cNvSpPr/>
            <p:nvPr/>
          </p:nvSpPr>
          <p:spPr bwMode="auto">
            <a:xfrm>
              <a:off x="756" y="1824"/>
              <a:ext cx="26" cy="25"/>
            </a:xfrm>
            <a:custGeom>
              <a:avLst/>
              <a:gdLst>
                <a:gd name="T0" fmla="*/ 5 w 7"/>
                <a:gd name="T1" fmla="*/ 1 h 7"/>
                <a:gd name="T2" fmla="*/ 0 w 7"/>
                <a:gd name="T3" fmla="*/ 0 h 7"/>
                <a:gd name="T4" fmla="*/ 3 w 7"/>
                <a:gd name="T5" fmla="*/ 4 h 7"/>
                <a:gd name="T6" fmla="*/ 2 w 7"/>
                <a:gd name="T7" fmla="*/ 5 h 7"/>
                <a:gd name="T8" fmla="*/ 5 w 7"/>
                <a:gd name="T9" fmla="*/ 5 h 7"/>
                <a:gd name="T10" fmla="*/ 5 w 7"/>
                <a:gd name="T11" fmla="*/ 1 h 7"/>
              </a:gdLst>
              <a:ahLst/>
              <a:cxnLst>
                <a:cxn ang="0">
                  <a:pos x="T0" y="T1"/>
                </a:cxn>
                <a:cxn ang="0">
                  <a:pos x="T2" y="T3"/>
                </a:cxn>
                <a:cxn ang="0">
                  <a:pos x="T4" y="T5"/>
                </a:cxn>
                <a:cxn ang="0">
                  <a:pos x="T6" y="T7"/>
                </a:cxn>
                <a:cxn ang="0">
                  <a:pos x="T8" y="T9"/>
                </a:cxn>
                <a:cxn ang="0">
                  <a:pos x="T10" y="T11"/>
                </a:cxn>
              </a:cxnLst>
              <a:rect l="0" t="0" r="r" b="b"/>
              <a:pathLst>
                <a:path w="7" h="7">
                  <a:moveTo>
                    <a:pt x="5" y="1"/>
                  </a:moveTo>
                  <a:cubicBezTo>
                    <a:pt x="5" y="1"/>
                    <a:pt x="2" y="0"/>
                    <a:pt x="0" y="0"/>
                  </a:cubicBezTo>
                  <a:cubicBezTo>
                    <a:pt x="0" y="0"/>
                    <a:pt x="3" y="2"/>
                    <a:pt x="3" y="4"/>
                  </a:cubicBezTo>
                  <a:cubicBezTo>
                    <a:pt x="3" y="4"/>
                    <a:pt x="3" y="5"/>
                    <a:pt x="2" y="5"/>
                  </a:cubicBezTo>
                  <a:cubicBezTo>
                    <a:pt x="2" y="5"/>
                    <a:pt x="2" y="7"/>
                    <a:pt x="5" y="5"/>
                  </a:cubicBezTo>
                  <a:cubicBezTo>
                    <a:pt x="5" y="5"/>
                    <a:pt x="7" y="3"/>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46"/>
            <p:cNvSpPr/>
            <p:nvPr/>
          </p:nvSpPr>
          <p:spPr bwMode="auto">
            <a:xfrm>
              <a:off x="800" y="1918"/>
              <a:ext cx="51" cy="62"/>
            </a:xfrm>
            <a:custGeom>
              <a:avLst/>
              <a:gdLst>
                <a:gd name="T0" fmla="*/ 11 w 14"/>
                <a:gd name="T1" fmla="*/ 11 h 17"/>
                <a:gd name="T2" fmla="*/ 12 w 14"/>
                <a:gd name="T3" fmla="*/ 16 h 17"/>
                <a:gd name="T4" fmla="*/ 9 w 14"/>
                <a:gd name="T5" fmla="*/ 15 h 17"/>
                <a:gd name="T6" fmla="*/ 10 w 14"/>
                <a:gd name="T7" fmla="*/ 14 h 17"/>
                <a:gd name="T8" fmla="*/ 4 w 14"/>
                <a:gd name="T9" fmla="*/ 11 h 17"/>
                <a:gd name="T10" fmla="*/ 7 w 14"/>
                <a:gd name="T11" fmla="*/ 0 h 17"/>
                <a:gd name="T12" fmla="*/ 7 w 14"/>
                <a:gd name="T13" fmla="*/ 1 h 17"/>
                <a:gd name="T14" fmla="*/ 6 w 14"/>
                <a:gd name="T15" fmla="*/ 11 h 17"/>
                <a:gd name="T16" fmla="*/ 11 w 14"/>
                <a:gd name="T17" fmla="*/ 10 h 17"/>
                <a:gd name="T18" fmla="*/ 11 w 14"/>
                <a:gd name="T19" fmla="*/ 8 h 17"/>
                <a:gd name="T20" fmla="*/ 11 w 14"/>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7">
                  <a:moveTo>
                    <a:pt x="11" y="11"/>
                  </a:moveTo>
                  <a:cubicBezTo>
                    <a:pt x="11" y="11"/>
                    <a:pt x="14" y="14"/>
                    <a:pt x="12" y="16"/>
                  </a:cubicBezTo>
                  <a:cubicBezTo>
                    <a:pt x="12" y="16"/>
                    <a:pt x="9" y="17"/>
                    <a:pt x="9" y="15"/>
                  </a:cubicBezTo>
                  <a:cubicBezTo>
                    <a:pt x="9" y="15"/>
                    <a:pt x="11" y="16"/>
                    <a:pt x="10" y="14"/>
                  </a:cubicBezTo>
                  <a:cubicBezTo>
                    <a:pt x="10" y="14"/>
                    <a:pt x="5" y="14"/>
                    <a:pt x="4" y="11"/>
                  </a:cubicBezTo>
                  <a:cubicBezTo>
                    <a:pt x="4" y="11"/>
                    <a:pt x="0" y="4"/>
                    <a:pt x="7" y="0"/>
                  </a:cubicBezTo>
                  <a:cubicBezTo>
                    <a:pt x="7" y="1"/>
                    <a:pt x="7" y="1"/>
                    <a:pt x="7" y="1"/>
                  </a:cubicBezTo>
                  <a:cubicBezTo>
                    <a:pt x="7" y="1"/>
                    <a:pt x="1" y="5"/>
                    <a:pt x="6" y="11"/>
                  </a:cubicBezTo>
                  <a:cubicBezTo>
                    <a:pt x="6" y="11"/>
                    <a:pt x="9" y="13"/>
                    <a:pt x="11" y="10"/>
                  </a:cubicBezTo>
                  <a:cubicBezTo>
                    <a:pt x="11" y="8"/>
                    <a:pt x="11" y="8"/>
                    <a:pt x="11" y="8"/>
                  </a:cubicBezTo>
                  <a:cubicBezTo>
                    <a:pt x="11" y="8"/>
                    <a:pt x="12" y="9"/>
                    <a:pt x="1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7"/>
            <p:cNvSpPr/>
            <p:nvPr/>
          </p:nvSpPr>
          <p:spPr bwMode="auto">
            <a:xfrm>
              <a:off x="480" y="2317"/>
              <a:ext cx="47" cy="40"/>
            </a:xfrm>
            <a:custGeom>
              <a:avLst/>
              <a:gdLst>
                <a:gd name="T0" fmla="*/ 2 w 13"/>
                <a:gd name="T1" fmla="*/ 7 h 11"/>
                <a:gd name="T2" fmla="*/ 1 w 13"/>
                <a:gd name="T3" fmla="*/ 9 h 11"/>
                <a:gd name="T4" fmla="*/ 1 w 13"/>
                <a:gd name="T5" fmla="*/ 4 h 11"/>
                <a:gd name="T6" fmla="*/ 7 w 13"/>
                <a:gd name="T7" fmla="*/ 3 h 11"/>
                <a:gd name="T8" fmla="*/ 13 w 13"/>
                <a:gd name="T9" fmla="*/ 10 h 11"/>
                <a:gd name="T10" fmla="*/ 11 w 13"/>
                <a:gd name="T11" fmla="*/ 9 h 11"/>
                <a:gd name="T12" fmla="*/ 6 w 13"/>
                <a:gd name="T13" fmla="*/ 3 h 11"/>
                <a:gd name="T14" fmla="*/ 2 w 13"/>
                <a:gd name="T15" fmla="*/ 7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2" y="7"/>
                  </a:moveTo>
                  <a:cubicBezTo>
                    <a:pt x="2" y="7"/>
                    <a:pt x="4" y="10"/>
                    <a:pt x="1" y="9"/>
                  </a:cubicBezTo>
                  <a:cubicBezTo>
                    <a:pt x="1" y="9"/>
                    <a:pt x="0" y="7"/>
                    <a:pt x="1" y="4"/>
                  </a:cubicBezTo>
                  <a:cubicBezTo>
                    <a:pt x="1" y="4"/>
                    <a:pt x="2" y="0"/>
                    <a:pt x="7" y="3"/>
                  </a:cubicBezTo>
                  <a:cubicBezTo>
                    <a:pt x="7" y="3"/>
                    <a:pt x="13" y="6"/>
                    <a:pt x="13" y="10"/>
                  </a:cubicBezTo>
                  <a:cubicBezTo>
                    <a:pt x="13" y="10"/>
                    <a:pt x="11" y="11"/>
                    <a:pt x="11" y="9"/>
                  </a:cubicBezTo>
                  <a:cubicBezTo>
                    <a:pt x="11" y="9"/>
                    <a:pt x="12" y="6"/>
                    <a:pt x="6" y="3"/>
                  </a:cubicBezTo>
                  <a:cubicBezTo>
                    <a:pt x="6" y="3"/>
                    <a:pt x="2" y="2"/>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48"/>
            <p:cNvSpPr/>
            <p:nvPr/>
          </p:nvSpPr>
          <p:spPr bwMode="auto">
            <a:xfrm>
              <a:off x="607" y="2197"/>
              <a:ext cx="18" cy="26"/>
            </a:xfrm>
            <a:custGeom>
              <a:avLst/>
              <a:gdLst>
                <a:gd name="T0" fmla="*/ 4 w 5"/>
                <a:gd name="T1" fmla="*/ 6 h 7"/>
                <a:gd name="T2" fmla="*/ 2 w 5"/>
                <a:gd name="T3" fmla="*/ 4 h 7"/>
                <a:gd name="T4" fmla="*/ 1 w 5"/>
                <a:gd name="T5" fmla="*/ 7 h 7"/>
                <a:gd name="T6" fmla="*/ 0 w 5"/>
                <a:gd name="T7" fmla="*/ 7 h 7"/>
                <a:gd name="T8" fmla="*/ 1 w 5"/>
                <a:gd name="T9" fmla="*/ 3 h 7"/>
                <a:gd name="T10" fmla="*/ 4 w 5"/>
                <a:gd name="T11" fmla="*/ 2 h 7"/>
                <a:gd name="T12" fmla="*/ 5 w 5"/>
                <a:gd name="T13" fmla="*/ 5 h 7"/>
                <a:gd name="T14" fmla="*/ 4 w 5"/>
                <a:gd name="T15" fmla="*/ 4 h 7"/>
                <a:gd name="T16" fmla="*/ 4 w 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6"/>
                  </a:moveTo>
                  <a:cubicBezTo>
                    <a:pt x="4" y="6"/>
                    <a:pt x="4" y="4"/>
                    <a:pt x="2" y="4"/>
                  </a:cubicBezTo>
                  <a:cubicBezTo>
                    <a:pt x="2" y="4"/>
                    <a:pt x="1" y="6"/>
                    <a:pt x="1" y="7"/>
                  </a:cubicBezTo>
                  <a:cubicBezTo>
                    <a:pt x="0" y="7"/>
                    <a:pt x="0" y="7"/>
                    <a:pt x="0" y="7"/>
                  </a:cubicBezTo>
                  <a:cubicBezTo>
                    <a:pt x="0" y="7"/>
                    <a:pt x="0" y="4"/>
                    <a:pt x="1" y="3"/>
                  </a:cubicBezTo>
                  <a:cubicBezTo>
                    <a:pt x="1" y="3"/>
                    <a:pt x="4" y="0"/>
                    <a:pt x="4" y="2"/>
                  </a:cubicBezTo>
                  <a:cubicBezTo>
                    <a:pt x="5" y="5"/>
                    <a:pt x="5" y="5"/>
                    <a:pt x="5" y="5"/>
                  </a:cubicBezTo>
                  <a:cubicBezTo>
                    <a:pt x="4" y="4"/>
                    <a:pt x="4" y="4"/>
                    <a:pt x="4" y="4"/>
                  </a:cubicBezTo>
                  <a:cubicBezTo>
                    <a:pt x="4" y="4"/>
                    <a:pt x="5" y="5"/>
                    <a:pt x="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49"/>
            <p:cNvSpPr/>
            <p:nvPr/>
          </p:nvSpPr>
          <p:spPr bwMode="auto">
            <a:xfrm>
              <a:off x="491" y="2360"/>
              <a:ext cx="21" cy="22"/>
            </a:xfrm>
            <a:custGeom>
              <a:avLst/>
              <a:gdLst>
                <a:gd name="T0" fmla="*/ 1 w 6"/>
                <a:gd name="T1" fmla="*/ 1 h 6"/>
                <a:gd name="T2" fmla="*/ 0 w 6"/>
                <a:gd name="T3" fmla="*/ 3 h 6"/>
                <a:gd name="T4" fmla="*/ 4 w 6"/>
                <a:gd name="T5" fmla="*/ 4 h 6"/>
                <a:gd name="T6" fmla="*/ 3 w 6"/>
                <a:gd name="T7" fmla="*/ 3 h 6"/>
                <a:gd name="T8" fmla="*/ 4 w 6"/>
                <a:gd name="T9" fmla="*/ 0 h 6"/>
                <a:gd name="T10" fmla="*/ 1 w 6"/>
                <a:gd name="T11" fmla="*/ 1 h 6"/>
              </a:gdLst>
              <a:ahLst/>
              <a:cxnLst>
                <a:cxn ang="0">
                  <a:pos x="T0" y="T1"/>
                </a:cxn>
                <a:cxn ang="0">
                  <a:pos x="T2" y="T3"/>
                </a:cxn>
                <a:cxn ang="0">
                  <a:pos x="T4" y="T5"/>
                </a:cxn>
                <a:cxn ang="0">
                  <a:pos x="T6" y="T7"/>
                </a:cxn>
                <a:cxn ang="0">
                  <a:pos x="T8" y="T9"/>
                </a:cxn>
                <a:cxn ang="0">
                  <a:pos x="T10" y="T11"/>
                </a:cxn>
              </a:cxnLst>
              <a:rect l="0" t="0" r="r" b="b"/>
              <a:pathLst>
                <a:path w="6" h="6">
                  <a:moveTo>
                    <a:pt x="1" y="1"/>
                  </a:moveTo>
                  <a:cubicBezTo>
                    <a:pt x="1" y="1"/>
                    <a:pt x="3" y="3"/>
                    <a:pt x="0" y="3"/>
                  </a:cubicBezTo>
                  <a:cubicBezTo>
                    <a:pt x="0" y="3"/>
                    <a:pt x="2" y="6"/>
                    <a:pt x="4" y="4"/>
                  </a:cubicBezTo>
                  <a:cubicBezTo>
                    <a:pt x="3" y="3"/>
                    <a:pt x="3" y="3"/>
                    <a:pt x="3" y="3"/>
                  </a:cubicBezTo>
                  <a:cubicBezTo>
                    <a:pt x="3" y="3"/>
                    <a:pt x="6" y="2"/>
                    <a:pt x="4" y="0"/>
                  </a:cubicBezTo>
                  <a:cubicBezTo>
                    <a:pt x="4" y="0"/>
                    <a:pt x="3"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50"/>
            <p:cNvSpPr/>
            <p:nvPr/>
          </p:nvSpPr>
          <p:spPr bwMode="auto">
            <a:xfrm>
              <a:off x="396" y="2451"/>
              <a:ext cx="14" cy="14"/>
            </a:xfrm>
            <a:custGeom>
              <a:avLst/>
              <a:gdLst>
                <a:gd name="T0" fmla="*/ 2 w 4"/>
                <a:gd name="T1" fmla="*/ 0 h 4"/>
                <a:gd name="T2" fmla="*/ 0 w 4"/>
                <a:gd name="T3" fmla="*/ 1 h 4"/>
                <a:gd name="T4" fmla="*/ 3 w 4"/>
                <a:gd name="T5" fmla="*/ 3 h 4"/>
                <a:gd name="T6" fmla="*/ 2 w 4"/>
                <a:gd name="T7" fmla="*/ 0 h 4"/>
              </a:gdLst>
              <a:ahLst/>
              <a:cxnLst>
                <a:cxn ang="0">
                  <a:pos x="T0" y="T1"/>
                </a:cxn>
                <a:cxn ang="0">
                  <a:pos x="T2" y="T3"/>
                </a:cxn>
                <a:cxn ang="0">
                  <a:pos x="T4" y="T5"/>
                </a:cxn>
                <a:cxn ang="0">
                  <a:pos x="T6" y="T7"/>
                </a:cxn>
              </a:cxnLst>
              <a:rect l="0" t="0" r="r" b="b"/>
              <a:pathLst>
                <a:path w="4" h="4">
                  <a:moveTo>
                    <a:pt x="2" y="0"/>
                  </a:moveTo>
                  <a:cubicBezTo>
                    <a:pt x="0" y="1"/>
                    <a:pt x="0" y="1"/>
                    <a:pt x="0" y="1"/>
                  </a:cubicBezTo>
                  <a:cubicBezTo>
                    <a:pt x="0" y="1"/>
                    <a:pt x="1" y="4"/>
                    <a:pt x="3" y="3"/>
                  </a:cubicBezTo>
                  <a:cubicBezTo>
                    <a:pt x="3" y="3"/>
                    <a:pt x="4"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51"/>
            <p:cNvSpPr/>
            <p:nvPr/>
          </p:nvSpPr>
          <p:spPr bwMode="auto">
            <a:xfrm>
              <a:off x="378" y="2451"/>
              <a:ext cx="14" cy="18"/>
            </a:xfrm>
            <a:custGeom>
              <a:avLst/>
              <a:gdLst>
                <a:gd name="T0" fmla="*/ 4 w 4"/>
                <a:gd name="T1" fmla="*/ 0 h 5"/>
                <a:gd name="T2" fmla="*/ 2 w 4"/>
                <a:gd name="T3" fmla="*/ 2 h 5"/>
                <a:gd name="T4" fmla="*/ 0 w 4"/>
                <a:gd name="T5" fmla="*/ 1 h 5"/>
                <a:gd name="T6" fmla="*/ 3 w 4"/>
                <a:gd name="T7" fmla="*/ 5 h 5"/>
                <a:gd name="T8" fmla="*/ 4 w 4"/>
                <a:gd name="T9" fmla="*/ 0 h 5"/>
              </a:gdLst>
              <a:ahLst/>
              <a:cxnLst>
                <a:cxn ang="0">
                  <a:pos x="T0" y="T1"/>
                </a:cxn>
                <a:cxn ang="0">
                  <a:pos x="T2" y="T3"/>
                </a:cxn>
                <a:cxn ang="0">
                  <a:pos x="T4" y="T5"/>
                </a:cxn>
                <a:cxn ang="0">
                  <a:pos x="T6" y="T7"/>
                </a:cxn>
                <a:cxn ang="0">
                  <a:pos x="T8" y="T9"/>
                </a:cxn>
              </a:cxnLst>
              <a:rect l="0" t="0" r="r" b="b"/>
              <a:pathLst>
                <a:path w="4" h="5">
                  <a:moveTo>
                    <a:pt x="4" y="0"/>
                  </a:moveTo>
                  <a:cubicBezTo>
                    <a:pt x="2" y="2"/>
                    <a:pt x="2" y="2"/>
                    <a:pt x="2" y="2"/>
                  </a:cubicBezTo>
                  <a:cubicBezTo>
                    <a:pt x="2" y="2"/>
                    <a:pt x="1" y="1"/>
                    <a:pt x="0" y="1"/>
                  </a:cubicBezTo>
                  <a:cubicBezTo>
                    <a:pt x="0" y="1"/>
                    <a:pt x="0" y="4"/>
                    <a:pt x="3" y="5"/>
                  </a:cubicBezTo>
                  <a:cubicBezTo>
                    <a:pt x="3" y="5"/>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52"/>
            <p:cNvSpPr/>
            <p:nvPr/>
          </p:nvSpPr>
          <p:spPr bwMode="auto">
            <a:xfrm>
              <a:off x="410" y="2476"/>
              <a:ext cx="19" cy="11"/>
            </a:xfrm>
            <a:custGeom>
              <a:avLst/>
              <a:gdLst>
                <a:gd name="T0" fmla="*/ 5 w 5"/>
                <a:gd name="T1" fmla="*/ 3 h 3"/>
                <a:gd name="T2" fmla="*/ 2 w 5"/>
                <a:gd name="T3" fmla="*/ 1 h 3"/>
                <a:gd name="T4" fmla="*/ 1 w 5"/>
                <a:gd name="T5" fmla="*/ 3 h 3"/>
                <a:gd name="T6" fmla="*/ 3 w 5"/>
                <a:gd name="T7" fmla="*/ 2 h 3"/>
                <a:gd name="T8" fmla="*/ 5 w 5"/>
                <a:gd name="T9" fmla="*/ 3 h 3"/>
              </a:gdLst>
              <a:ahLst/>
              <a:cxnLst>
                <a:cxn ang="0">
                  <a:pos x="T0" y="T1"/>
                </a:cxn>
                <a:cxn ang="0">
                  <a:pos x="T2" y="T3"/>
                </a:cxn>
                <a:cxn ang="0">
                  <a:pos x="T4" y="T5"/>
                </a:cxn>
                <a:cxn ang="0">
                  <a:pos x="T6" y="T7"/>
                </a:cxn>
                <a:cxn ang="0">
                  <a:pos x="T8" y="T9"/>
                </a:cxn>
              </a:cxnLst>
              <a:rect l="0" t="0" r="r" b="b"/>
              <a:pathLst>
                <a:path w="5" h="3">
                  <a:moveTo>
                    <a:pt x="5" y="3"/>
                  </a:moveTo>
                  <a:cubicBezTo>
                    <a:pt x="5" y="3"/>
                    <a:pt x="5" y="0"/>
                    <a:pt x="2" y="1"/>
                  </a:cubicBezTo>
                  <a:cubicBezTo>
                    <a:pt x="2" y="1"/>
                    <a:pt x="0" y="2"/>
                    <a:pt x="1" y="3"/>
                  </a:cubicBezTo>
                  <a:cubicBezTo>
                    <a:pt x="3" y="2"/>
                    <a:pt x="3" y="2"/>
                    <a:pt x="3" y="2"/>
                  </a:cubicBezTo>
                  <a:lnTo>
                    <a:pt x="5"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53"/>
            <p:cNvSpPr/>
            <p:nvPr/>
          </p:nvSpPr>
          <p:spPr bwMode="auto">
            <a:xfrm>
              <a:off x="800" y="1907"/>
              <a:ext cx="18" cy="15"/>
            </a:xfrm>
            <a:custGeom>
              <a:avLst/>
              <a:gdLst>
                <a:gd name="T0" fmla="*/ 4 w 5"/>
                <a:gd name="T1" fmla="*/ 4 h 4"/>
                <a:gd name="T2" fmla="*/ 0 w 5"/>
                <a:gd name="T3" fmla="*/ 0 h 4"/>
                <a:gd name="T4" fmla="*/ 4 w 5"/>
                <a:gd name="T5" fmla="*/ 3 h 4"/>
                <a:gd name="T6" fmla="*/ 4 w 5"/>
                <a:gd name="T7" fmla="*/ 4 h 4"/>
              </a:gdLst>
              <a:ahLst/>
              <a:cxnLst>
                <a:cxn ang="0">
                  <a:pos x="T0" y="T1"/>
                </a:cxn>
                <a:cxn ang="0">
                  <a:pos x="T2" y="T3"/>
                </a:cxn>
                <a:cxn ang="0">
                  <a:pos x="T4" y="T5"/>
                </a:cxn>
                <a:cxn ang="0">
                  <a:pos x="T6" y="T7"/>
                </a:cxn>
              </a:cxnLst>
              <a:rect l="0" t="0" r="r" b="b"/>
              <a:pathLst>
                <a:path w="5" h="4">
                  <a:moveTo>
                    <a:pt x="4" y="4"/>
                  </a:moveTo>
                  <a:cubicBezTo>
                    <a:pt x="4" y="4"/>
                    <a:pt x="2" y="1"/>
                    <a:pt x="0" y="0"/>
                  </a:cubicBezTo>
                  <a:cubicBezTo>
                    <a:pt x="0" y="0"/>
                    <a:pt x="4" y="2"/>
                    <a:pt x="4" y="3"/>
                  </a:cubicBezTo>
                  <a:cubicBezTo>
                    <a:pt x="4" y="3"/>
                    <a:pt x="5" y="4"/>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54"/>
            <p:cNvSpPr/>
            <p:nvPr/>
          </p:nvSpPr>
          <p:spPr bwMode="auto">
            <a:xfrm>
              <a:off x="796" y="1915"/>
              <a:ext cx="15" cy="18"/>
            </a:xfrm>
            <a:custGeom>
              <a:avLst/>
              <a:gdLst>
                <a:gd name="T0" fmla="*/ 4 w 4"/>
                <a:gd name="T1" fmla="*/ 3 h 5"/>
                <a:gd name="T2" fmla="*/ 0 w 4"/>
                <a:gd name="T3" fmla="*/ 0 h 5"/>
                <a:gd name="T4" fmla="*/ 2 w 4"/>
                <a:gd name="T5" fmla="*/ 3 h 5"/>
                <a:gd name="T6" fmla="*/ 4 w 4"/>
                <a:gd name="T7" fmla="*/ 3 h 5"/>
              </a:gdLst>
              <a:ahLst/>
              <a:cxnLst>
                <a:cxn ang="0">
                  <a:pos x="T0" y="T1"/>
                </a:cxn>
                <a:cxn ang="0">
                  <a:pos x="T2" y="T3"/>
                </a:cxn>
                <a:cxn ang="0">
                  <a:pos x="T4" y="T5"/>
                </a:cxn>
                <a:cxn ang="0">
                  <a:pos x="T6" y="T7"/>
                </a:cxn>
              </a:cxnLst>
              <a:rect l="0" t="0" r="r" b="b"/>
              <a:pathLst>
                <a:path w="4" h="5">
                  <a:moveTo>
                    <a:pt x="4" y="3"/>
                  </a:moveTo>
                  <a:cubicBezTo>
                    <a:pt x="4" y="3"/>
                    <a:pt x="2" y="1"/>
                    <a:pt x="0" y="0"/>
                  </a:cubicBezTo>
                  <a:cubicBezTo>
                    <a:pt x="0" y="0"/>
                    <a:pt x="2" y="2"/>
                    <a:pt x="2" y="3"/>
                  </a:cubicBezTo>
                  <a:cubicBezTo>
                    <a:pt x="2" y="3"/>
                    <a:pt x="3" y="5"/>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55"/>
            <p:cNvSpPr/>
            <p:nvPr/>
          </p:nvSpPr>
          <p:spPr bwMode="auto">
            <a:xfrm>
              <a:off x="891" y="1897"/>
              <a:ext cx="22" cy="18"/>
            </a:xfrm>
            <a:custGeom>
              <a:avLst/>
              <a:gdLst>
                <a:gd name="T0" fmla="*/ 3 w 6"/>
                <a:gd name="T1" fmla="*/ 5 h 5"/>
                <a:gd name="T2" fmla="*/ 5 w 6"/>
                <a:gd name="T3" fmla="*/ 3 h 5"/>
                <a:gd name="T4" fmla="*/ 0 w 6"/>
                <a:gd name="T5" fmla="*/ 3 h 5"/>
                <a:gd name="T6" fmla="*/ 1 w 6"/>
                <a:gd name="T7" fmla="*/ 4 h 5"/>
                <a:gd name="T8" fmla="*/ 3 w 6"/>
                <a:gd name="T9" fmla="*/ 4 h 5"/>
                <a:gd name="T10" fmla="*/ 3 w 6"/>
                <a:gd name="T11" fmla="*/ 5 h 5"/>
              </a:gdLst>
              <a:ahLst/>
              <a:cxnLst>
                <a:cxn ang="0">
                  <a:pos x="T0" y="T1"/>
                </a:cxn>
                <a:cxn ang="0">
                  <a:pos x="T2" y="T3"/>
                </a:cxn>
                <a:cxn ang="0">
                  <a:pos x="T4" y="T5"/>
                </a:cxn>
                <a:cxn ang="0">
                  <a:pos x="T6" y="T7"/>
                </a:cxn>
                <a:cxn ang="0">
                  <a:pos x="T8" y="T9"/>
                </a:cxn>
                <a:cxn ang="0">
                  <a:pos x="T10" y="T11"/>
                </a:cxn>
              </a:cxnLst>
              <a:rect l="0" t="0" r="r" b="b"/>
              <a:pathLst>
                <a:path w="6" h="5">
                  <a:moveTo>
                    <a:pt x="3" y="5"/>
                  </a:moveTo>
                  <a:cubicBezTo>
                    <a:pt x="3" y="5"/>
                    <a:pt x="6" y="5"/>
                    <a:pt x="5" y="3"/>
                  </a:cubicBezTo>
                  <a:cubicBezTo>
                    <a:pt x="5" y="3"/>
                    <a:pt x="3" y="0"/>
                    <a:pt x="0" y="3"/>
                  </a:cubicBezTo>
                  <a:cubicBezTo>
                    <a:pt x="0" y="3"/>
                    <a:pt x="0" y="4"/>
                    <a:pt x="1" y="4"/>
                  </a:cubicBezTo>
                  <a:cubicBezTo>
                    <a:pt x="1" y="4"/>
                    <a:pt x="3" y="3"/>
                    <a:pt x="3" y="4"/>
                  </a:cubicBezTo>
                  <a:cubicBezTo>
                    <a:pt x="3" y="4"/>
                    <a:pt x="1" y="4"/>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56"/>
            <p:cNvSpPr/>
            <p:nvPr/>
          </p:nvSpPr>
          <p:spPr bwMode="auto">
            <a:xfrm>
              <a:off x="891" y="1922"/>
              <a:ext cx="14" cy="18"/>
            </a:xfrm>
            <a:custGeom>
              <a:avLst/>
              <a:gdLst>
                <a:gd name="T0" fmla="*/ 0 w 4"/>
                <a:gd name="T1" fmla="*/ 0 h 5"/>
                <a:gd name="T2" fmla="*/ 4 w 4"/>
                <a:gd name="T3" fmla="*/ 3 h 5"/>
                <a:gd name="T4" fmla="*/ 1 w 4"/>
                <a:gd name="T5" fmla="*/ 4 h 5"/>
                <a:gd name="T6" fmla="*/ 1 w 4"/>
                <a:gd name="T7" fmla="*/ 3 h 5"/>
                <a:gd name="T8" fmla="*/ 0 w 4"/>
                <a:gd name="T9" fmla="*/ 1 h 5"/>
                <a:gd name="T10" fmla="*/ 0 w 4"/>
                <a:gd name="T11" fmla="*/ 0 h 5"/>
              </a:gdLst>
              <a:ahLst/>
              <a:cxnLst>
                <a:cxn ang="0">
                  <a:pos x="T0" y="T1"/>
                </a:cxn>
                <a:cxn ang="0">
                  <a:pos x="T2" y="T3"/>
                </a:cxn>
                <a:cxn ang="0">
                  <a:pos x="T4" y="T5"/>
                </a:cxn>
                <a:cxn ang="0">
                  <a:pos x="T6" y="T7"/>
                </a:cxn>
                <a:cxn ang="0">
                  <a:pos x="T8" y="T9"/>
                </a:cxn>
                <a:cxn ang="0">
                  <a:pos x="T10" y="T11"/>
                </a:cxn>
              </a:cxnLst>
              <a:rect l="0" t="0" r="r" b="b"/>
              <a:pathLst>
                <a:path w="4" h="5">
                  <a:moveTo>
                    <a:pt x="0" y="0"/>
                  </a:moveTo>
                  <a:cubicBezTo>
                    <a:pt x="0" y="0"/>
                    <a:pt x="4" y="1"/>
                    <a:pt x="4" y="3"/>
                  </a:cubicBezTo>
                  <a:cubicBezTo>
                    <a:pt x="4" y="3"/>
                    <a:pt x="3" y="5"/>
                    <a:pt x="1" y="4"/>
                  </a:cubicBezTo>
                  <a:cubicBezTo>
                    <a:pt x="1" y="4"/>
                    <a:pt x="0" y="3"/>
                    <a:pt x="1" y="3"/>
                  </a:cubicBezTo>
                  <a:cubicBezTo>
                    <a:pt x="1" y="3"/>
                    <a:pt x="2" y="2"/>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57"/>
            <p:cNvSpPr/>
            <p:nvPr/>
          </p:nvSpPr>
          <p:spPr bwMode="auto">
            <a:xfrm>
              <a:off x="876" y="1915"/>
              <a:ext cx="15" cy="18"/>
            </a:xfrm>
            <a:custGeom>
              <a:avLst/>
              <a:gdLst>
                <a:gd name="T0" fmla="*/ 2 w 4"/>
                <a:gd name="T1" fmla="*/ 1 h 5"/>
                <a:gd name="T2" fmla="*/ 0 w 4"/>
                <a:gd name="T3" fmla="*/ 3 h 5"/>
                <a:gd name="T4" fmla="*/ 2 w 4"/>
                <a:gd name="T5" fmla="*/ 4 h 5"/>
                <a:gd name="T6" fmla="*/ 3 w 4"/>
                <a:gd name="T7" fmla="*/ 3 h 5"/>
                <a:gd name="T8" fmla="*/ 2 w 4"/>
                <a:gd name="T9" fmla="*/ 2 h 5"/>
                <a:gd name="T10" fmla="*/ 2 w 4"/>
                <a:gd name="T11" fmla="*/ 1 h 5"/>
              </a:gdLst>
              <a:ahLst/>
              <a:cxnLst>
                <a:cxn ang="0">
                  <a:pos x="T0" y="T1"/>
                </a:cxn>
                <a:cxn ang="0">
                  <a:pos x="T2" y="T3"/>
                </a:cxn>
                <a:cxn ang="0">
                  <a:pos x="T4" y="T5"/>
                </a:cxn>
                <a:cxn ang="0">
                  <a:pos x="T6" y="T7"/>
                </a:cxn>
                <a:cxn ang="0">
                  <a:pos x="T8" y="T9"/>
                </a:cxn>
                <a:cxn ang="0">
                  <a:pos x="T10" y="T11"/>
                </a:cxn>
              </a:cxnLst>
              <a:rect l="0" t="0" r="r" b="b"/>
              <a:pathLst>
                <a:path w="4" h="5">
                  <a:moveTo>
                    <a:pt x="2" y="1"/>
                  </a:moveTo>
                  <a:cubicBezTo>
                    <a:pt x="2" y="1"/>
                    <a:pt x="0" y="0"/>
                    <a:pt x="0" y="3"/>
                  </a:cubicBezTo>
                  <a:cubicBezTo>
                    <a:pt x="0" y="3"/>
                    <a:pt x="1" y="5"/>
                    <a:pt x="2" y="4"/>
                  </a:cubicBezTo>
                  <a:cubicBezTo>
                    <a:pt x="3" y="3"/>
                    <a:pt x="3" y="3"/>
                    <a:pt x="3" y="3"/>
                  </a:cubicBezTo>
                  <a:cubicBezTo>
                    <a:pt x="2" y="2"/>
                    <a:pt x="2" y="2"/>
                    <a:pt x="2" y="2"/>
                  </a:cubicBezTo>
                  <a:cubicBezTo>
                    <a:pt x="2" y="2"/>
                    <a:pt x="4"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58"/>
            <p:cNvSpPr/>
            <p:nvPr/>
          </p:nvSpPr>
          <p:spPr bwMode="auto">
            <a:xfrm>
              <a:off x="825" y="1900"/>
              <a:ext cx="15" cy="15"/>
            </a:xfrm>
            <a:custGeom>
              <a:avLst/>
              <a:gdLst>
                <a:gd name="T0" fmla="*/ 3 w 4"/>
                <a:gd name="T1" fmla="*/ 1 h 4"/>
                <a:gd name="T2" fmla="*/ 0 w 4"/>
                <a:gd name="T3" fmla="*/ 3 h 4"/>
                <a:gd name="T4" fmla="*/ 1 w 4"/>
                <a:gd name="T5" fmla="*/ 3 h 4"/>
                <a:gd name="T6" fmla="*/ 3 w 4"/>
                <a:gd name="T7" fmla="*/ 1 h 4"/>
              </a:gdLst>
              <a:ahLst/>
              <a:cxnLst>
                <a:cxn ang="0">
                  <a:pos x="T0" y="T1"/>
                </a:cxn>
                <a:cxn ang="0">
                  <a:pos x="T2" y="T3"/>
                </a:cxn>
                <a:cxn ang="0">
                  <a:pos x="T4" y="T5"/>
                </a:cxn>
                <a:cxn ang="0">
                  <a:pos x="T6" y="T7"/>
                </a:cxn>
              </a:cxnLst>
              <a:rect l="0" t="0" r="r" b="b"/>
              <a:pathLst>
                <a:path w="4" h="4">
                  <a:moveTo>
                    <a:pt x="3" y="1"/>
                  </a:moveTo>
                  <a:cubicBezTo>
                    <a:pt x="3" y="1"/>
                    <a:pt x="1" y="0"/>
                    <a:pt x="0" y="3"/>
                  </a:cubicBezTo>
                  <a:cubicBezTo>
                    <a:pt x="0" y="3"/>
                    <a:pt x="0" y="4"/>
                    <a:pt x="1" y="3"/>
                  </a:cubicBezTo>
                  <a:cubicBezTo>
                    <a:pt x="1" y="3"/>
                    <a:pt x="4" y="3"/>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59"/>
            <p:cNvSpPr/>
            <p:nvPr/>
          </p:nvSpPr>
          <p:spPr bwMode="auto">
            <a:xfrm>
              <a:off x="545" y="2208"/>
              <a:ext cx="55" cy="44"/>
            </a:xfrm>
            <a:custGeom>
              <a:avLst/>
              <a:gdLst>
                <a:gd name="T0" fmla="*/ 8 w 15"/>
                <a:gd name="T1" fmla="*/ 1 h 12"/>
                <a:gd name="T2" fmla="*/ 2 w 15"/>
                <a:gd name="T3" fmla="*/ 7 h 12"/>
                <a:gd name="T4" fmla="*/ 7 w 15"/>
                <a:gd name="T5" fmla="*/ 10 h 12"/>
                <a:gd name="T6" fmla="*/ 7 w 15"/>
                <a:gd name="T7" fmla="*/ 10 h 12"/>
                <a:gd name="T8" fmla="*/ 14 w 15"/>
                <a:gd name="T9" fmla="*/ 7 h 12"/>
                <a:gd name="T10" fmla="*/ 15 w 15"/>
                <a:gd name="T11" fmla="*/ 7 h 12"/>
                <a:gd name="T12" fmla="*/ 4 w 15"/>
                <a:gd name="T13" fmla="*/ 10 h 12"/>
                <a:gd name="T14" fmla="*/ 1 w 15"/>
                <a:gd name="T15" fmla="*/ 5 h 12"/>
                <a:gd name="T16" fmla="*/ 8 w 15"/>
                <a:gd name="T17" fmla="*/ 0 h 12"/>
                <a:gd name="T18" fmla="*/ 8 w 15"/>
                <a:gd name="T1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2">
                  <a:moveTo>
                    <a:pt x="8" y="1"/>
                  </a:moveTo>
                  <a:cubicBezTo>
                    <a:pt x="8" y="1"/>
                    <a:pt x="2" y="1"/>
                    <a:pt x="2" y="7"/>
                  </a:cubicBezTo>
                  <a:cubicBezTo>
                    <a:pt x="2" y="7"/>
                    <a:pt x="3" y="10"/>
                    <a:pt x="7" y="10"/>
                  </a:cubicBezTo>
                  <a:cubicBezTo>
                    <a:pt x="7" y="10"/>
                    <a:pt x="7" y="10"/>
                    <a:pt x="7" y="10"/>
                  </a:cubicBezTo>
                  <a:cubicBezTo>
                    <a:pt x="11" y="10"/>
                    <a:pt x="13" y="8"/>
                    <a:pt x="14" y="7"/>
                  </a:cubicBezTo>
                  <a:cubicBezTo>
                    <a:pt x="15" y="7"/>
                    <a:pt x="15" y="7"/>
                    <a:pt x="15" y="7"/>
                  </a:cubicBezTo>
                  <a:cubicBezTo>
                    <a:pt x="15" y="7"/>
                    <a:pt x="9" y="12"/>
                    <a:pt x="4" y="10"/>
                  </a:cubicBezTo>
                  <a:cubicBezTo>
                    <a:pt x="4" y="10"/>
                    <a:pt x="0" y="9"/>
                    <a:pt x="1" y="5"/>
                  </a:cubicBezTo>
                  <a:cubicBezTo>
                    <a:pt x="1" y="5"/>
                    <a:pt x="3" y="0"/>
                    <a:pt x="8" y="0"/>
                  </a:cubicBezTo>
                  <a:cubicBezTo>
                    <a:pt x="8" y="0"/>
                    <a:pt x="9" y="0"/>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60"/>
            <p:cNvSpPr/>
            <p:nvPr/>
          </p:nvSpPr>
          <p:spPr bwMode="auto">
            <a:xfrm>
              <a:off x="614" y="2157"/>
              <a:ext cx="8" cy="29"/>
            </a:xfrm>
            <a:custGeom>
              <a:avLst/>
              <a:gdLst>
                <a:gd name="T0" fmla="*/ 0 w 2"/>
                <a:gd name="T1" fmla="*/ 1 h 8"/>
                <a:gd name="T2" fmla="*/ 1 w 2"/>
                <a:gd name="T3" fmla="*/ 8 h 8"/>
                <a:gd name="T4" fmla="*/ 1 w 2"/>
                <a:gd name="T5" fmla="*/ 1 h 8"/>
                <a:gd name="T6" fmla="*/ 0 w 2"/>
                <a:gd name="T7" fmla="*/ 1 h 8"/>
              </a:gdLst>
              <a:ahLst/>
              <a:cxnLst>
                <a:cxn ang="0">
                  <a:pos x="T0" y="T1"/>
                </a:cxn>
                <a:cxn ang="0">
                  <a:pos x="T2" y="T3"/>
                </a:cxn>
                <a:cxn ang="0">
                  <a:pos x="T4" y="T5"/>
                </a:cxn>
                <a:cxn ang="0">
                  <a:pos x="T6" y="T7"/>
                </a:cxn>
              </a:cxnLst>
              <a:rect l="0" t="0" r="r" b="b"/>
              <a:pathLst>
                <a:path w="2" h="8">
                  <a:moveTo>
                    <a:pt x="0" y="1"/>
                  </a:moveTo>
                  <a:cubicBezTo>
                    <a:pt x="0" y="1"/>
                    <a:pt x="1" y="6"/>
                    <a:pt x="1" y="8"/>
                  </a:cubicBezTo>
                  <a:cubicBezTo>
                    <a:pt x="1" y="8"/>
                    <a:pt x="2" y="3"/>
                    <a:pt x="1" y="1"/>
                  </a:cubicBezTo>
                  <a:cubicBezTo>
                    <a:pt x="1"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61"/>
            <p:cNvSpPr/>
            <p:nvPr/>
          </p:nvSpPr>
          <p:spPr bwMode="auto">
            <a:xfrm>
              <a:off x="611" y="2161"/>
              <a:ext cx="3" cy="22"/>
            </a:xfrm>
            <a:custGeom>
              <a:avLst/>
              <a:gdLst>
                <a:gd name="T0" fmla="*/ 0 w 1"/>
                <a:gd name="T1" fmla="*/ 0 h 6"/>
                <a:gd name="T2" fmla="*/ 0 w 1"/>
                <a:gd name="T3" fmla="*/ 6 h 6"/>
                <a:gd name="T4" fmla="*/ 1 w 1"/>
                <a:gd name="T5" fmla="*/ 3 h 6"/>
                <a:gd name="T6" fmla="*/ 0 w 1"/>
                <a:gd name="T7" fmla="*/ 0 h 6"/>
              </a:gdLst>
              <a:ahLst/>
              <a:cxnLst>
                <a:cxn ang="0">
                  <a:pos x="T0" y="T1"/>
                </a:cxn>
                <a:cxn ang="0">
                  <a:pos x="T2" y="T3"/>
                </a:cxn>
                <a:cxn ang="0">
                  <a:pos x="T4" y="T5"/>
                </a:cxn>
                <a:cxn ang="0">
                  <a:pos x="T6" y="T7"/>
                </a:cxn>
              </a:cxnLst>
              <a:rect l="0" t="0" r="r" b="b"/>
              <a:pathLst>
                <a:path w="1" h="6">
                  <a:moveTo>
                    <a:pt x="0" y="0"/>
                  </a:moveTo>
                  <a:cubicBezTo>
                    <a:pt x="0" y="0"/>
                    <a:pt x="0" y="5"/>
                    <a:pt x="0" y="6"/>
                  </a:cubicBezTo>
                  <a:cubicBezTo>
                    <a:pt x="0" y="6"/>
                    <a:pt x="1" y="6"/>
                    <a:pt x="1" y="3"/>
                  </a:cubicBezTo>
                  <a:cubicBezTo>
                    <a:pt x="1" y="3"/>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62"/>
            <p:cNvSpPr/>
            <p:nvPr/>
          </p:nvSpPr>
          <p:spPr bwMode="auto">
            <a:xfrm>
              <a:off x="643" y="2266"/>
              <a:ext cx="11" cy="15"/>
            </a:xfrm>
            <a:custGeom>
              <a:avLst/>
              <a:gdLst>
                <a:gd name="T0" fmla="*/ 3 w 3"/>
                <a:gd name="T1" fmla="*/ 1 h 4"/>
                <a:gd name="T2" fmla="*/ 0 w 3"/>
                <a:gd name="T3" fmla="*/ 1 h 4"/>
                <a:gd name="T4" fmla="*/ 3 w 3"/>
                <a:gd name="T5" fmla="*/ 1 h 4"/>
              </a:gdLst>
              <a:ahLst/>
              <a:cxnLst>
                <a:cxn ang="0">
                  <a:pos x="T0" y="T1"/>
                </a:cxn>
                <a:cxn ang="0">
                  <a:pos x="T2" y="T3"/>
                </a:cxn>
                <a:cxn ang="0">
                  <a:pos x="T4" y="T5"/>
                </a:cxn>
              </a:cxnLst>
              <a:rect l="0" t="0" r="r" b="b"/>
              <a:pathLst>
                <a:path w="3" h="4">
                  <a:moveTo>
                    <a:pt x="3" y="1"/>
                  </a:moveTo>
                  <a:cubicBezTo>
                    <a:pt x="3" y="1"/>
                    <a:pt x="1" y="0"/>
                    <a:pt x="0" y="1"/>
                  </a:cubicBezTo>
                  <a:cubicBezTo>
                    <a:pt x="0" y="1"/>
                    <a:pt x="3" y="4"/>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63"/>
            <p:cNvSpPr/>
            <p:nvPr/>
          </p:nvSpPr>
          <p:spPr bwMode="auto">
            <a:xfrm>
              <a:off x="793" y="1926"/>
              <a:ext cx="21" cy="10"/>
            </a:xfrm>
            <a:custGeom>
              <a:avLst/>
              <a:gdLst>
                <a:gd name="T0" fmla="*/ 6 w 6"/>
                <a:gd name="T1" fmla="*/ 2 h 3"/>
                <a:gd name="T2" fmla="*/ 0 w 6"/>
                <a:gd name="T3" fmla="*/ 0 h 3"/>
                <a:gd name="T4" fmla="*/ 6 w 6"/>
                <a:gd name="T5" fmla="*/ 3 h 3"/>
                <a:gd name="T6" fmla="*/ 6 w 6"/>
                <a:gd name="T7" fmla="*/ 2 h 3"/>
              </a:gdLst>
              <a:ahLst/>
              <a:cxnLst>
                <a:cxn ang="0">
                  <a:pos x="T0" y="T1"/>
                </a:cxn>
                <a:cxn ang="0">
                  <a:pos x="T2" y="T3"/>
                </a:cxn>
                <a:cxn ang="0">
                  <a:pos x="T4" y="T5"/>
                </a:cxn>
                <a:cxn ang="0">
                  <a:pos x="T6" y="T7"/>
                </a:cxn>
              </a:cxnLst>
              <a:rect l="0" t="0" r="r" b="b"/>
              <a:pathLst>
                <a:path w="6" h="3">
                  <a:moveTo>
                    <a:pt x="6" y="2"/>
                  </a:moveTo>
                  <a:cubicBezTo>
                    <a:pt x="6" y="2"/>
                    <a:pt x="2" y="0"/>
                    <a:pt x="0" y="0"/>
                  </a:cubicBezTo>
                  <a:cubicBezTo>
                    <a:pt x="0" y="0"/>
                    <a:pt x="5" y="2"/>
                    <a:pt x="6" y="3"/>
                  </a:cubicBezTo>
                  <a:lnTo>
                    <a:pt x="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64"/>
            <p:cNvSpPr/>
            <p:nvPr/>
          </p:nvSpPr>
          <p:spPr bwMode="auto">
            <a:xfrm>
              <a:off x="771" y="1929"/>
              <a:ext cx="43" cy="15"/>
            </a:xfrm>
            <a:custGeom>
              <a:avLst/>
              <a:gdLst>
                <a:gd name="T0" fmla="*/ 11 w 12"/>
                <a:gd name="T1" fmla="*/ 3 h 4"/>
                <a:gd name="T2" fmla="*/ 0 w 12"/>
                <a:gd name="T3" fmla="*/ 1 h 4"/>
                <a:gd name="T4" fmla="*/ 12 w 12"/>
                <a:gd name="T5" fmla="*/ 4 h 4"/>
                <a:gd name="T6" fmla="*/ 11 w 12"/>
                <a:gd name="T7" fmla="*/ 3 h 4"/>
              </a:gdLst>
              <a:ahLst/>
              <a:cxnLst>
                <a:cxn ang="0">
                  <a:pos x="T0" y="T1"/>
                </a:cxn>
                <a:cxn ang="0">
                  <a:pos x="T2" y="T3"/>
                </a:cxn>
                <a:cxn ang="0">
                  <a:pos x="T4" y="T5"/>
                </a:cxn>
                <a:cxn ang="0">
                  <a:pos x="T6" y="T7"/>
                </a:cxn>
              </a:cxnLst>
              <a:rect l="0" t="0" r="r" b="b"/>
              <a:pathLst>
                <a:path w="12" h="4">
                  <a:moveTo>
                    <a:pt x="11" y="3"/>
                  </a:moveTo>
                  <a:cubicBezTo>
                    <a:pt x="11" y="3"/>
                    <a:pt x="2" y="0"/>
                    <a:pt x="0" y="1"/>
                  </a:cubicBezTo>
                  <a:cubicBezTo>
                    <a:pt x="0" y="1"/>
                    <a:pt x="11" y="3"/>
                    <a:pt x="12" y="4"/>
                  </a:cubicBezTo>
                  <a:lnTo>
                    <a:pt x="1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65"/>
            <p:cNvSpPr/>
            <p:nvPr/>
          </p:nvSpPr>
          <p:spPr bwMode="auto">
            <a:xfrm>
              <a:off x="803" y="1962"/>
              <a:ext cx="19" cy="25"/>
            </a:xfrm>
            <a:custGeom>
              <a:avLst/>
              <a:gdLst>
                <a:gd name="T0" fmla="*/ 4 w 5"/>
                <a:gd name="T1" fmla="*/ 0 h 7"/>
                <a:gd name="T2" fmla="*/ 1 w 5"/>
                <a:gd name="T3" fmla="*/ 5 h 7"/>
                <a:gd name="T4" fmla="*/ 5 w 5"/>
                <a:gd name="T5" fmla="*/ 5 h 7"/>
                <a:gd name="T6" fmla="*/ 2 w 5"/>
                <a:gd name="T7" fmla="*/ 5 h 7"/>
                <a:gd name="T8" fmla="*/ 5 w 5"/>
                <a:gd name="T9" fmla="*/ 1 h 7"/>
                <a:gd name="T10" fmla="*/ 4 w 5"/>
                <a:gd name="T11" fmla="*/ 0 h 7"/>
              </a:gdLst>
              <a:ahLst/>
              <a:cxnLst>
                <a:cxn ang="0">
                  <a:pos x="T0" y="T1"/>
                </a:cxn>
                <a:cxn ang="0">
                  <a:pos x="T2" y="T3"/>
                </a:cxn>
                <a:cxn ang="0">
                  <a:pos x="T4" y="T5"/>
                </a:cxn>
                <a:cxn ang="0">
                  <a:pos x="T6" y="T7"/>
                </a:cxn>
                <a:cxn ang="0">
                  <a:pos x="T8" y="T9"/>
                </a:cxn>
                <a:cxn ang="0">
                  <a:pos x="T10" y="T11"/>
                </a:cxn>
              </a:cxnLst>
              <a:rect l="0" t="0" r="r" b="b"/>
              <a:pathLst>
                <a:path w="5" h="7">
                  <a:moveTo>
                    <a:pt x="4" y="0"/>
                  </a:moveTo>
                  <a:cubicBezTo>
                    <a:pt x="4" y="0"/>
                    <a:pt x="0" y="3"/>
                    <a:pt x="1" y="5"/>
                  </a:cubicBezTo>
                  <a:cubicBezTo>
                    <a:pt x="1" y="5"/>
                    <a:pt x="4" y="7"/>
                    <a:pt x="5" y="5"/>
                  </a:cubicBezTo>
                  <a:cubicBezTo>
                    <a:pt x="5" y="5"/>
                    <a:pt x="3" y="6"/>
                    <a:pt x="2" y="5"/>
                  </a:cubicBezTo>
                  <a:cubicBezTo>
                    <a:pt x="2" y="5"/>
                    <a:pt x="0" y="3"/>
                    <a:pt x="5" y="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66"/>
            <p:cNvSpPr/>
            <p:nvPr/>
          </p:nvSpPr>
          <p:spPr bwMode="auto">
            <a:xfrm>
              <a:off x="793" y="1962"/>
              <a:ext cx="21" cy="18"/>
            </a:xfrm>
            <a:custGeom>
              <a:avLst/>
              <a:gdLst>
                <a:gd name="T0" fmla="*/ 4 w 6"/>
                <a:gd name="T1" fmla="*/ 0 h 5"/>
                <a:gd name="T2" fmla="*/ 0 w 6"/>
                <a:gd name="T3" fmla="*/ 5 h 5"/>
                <a:gd name="T4" fmla="*/ 4 w 6"/>
                <a:gd name="T5" fmla="*/ 1 h 5"/>
                <a:gd name="T6" fmla="*/ 4 w 6"/>
                <a:gd name="T7" fmla="*/ 0 h 5"/>
              </a:gdLst>
              <a:ahLst/>
              <a:cxnLst>
                <a:cxn ang="0">
                  <a:pos x="T0" y="T1"/>
                </a:cxn>
                <a:cxn ang="0">
                  <a:pos x="T2" y="T3"/>
                </a:cxn>
                <a:cxn ang="0">
                  <a:pos x="T4" y="T5"/>
                </a:cxn>
                <a:cxn ang="0">
                  <a:pos x="T6" y="T7"/>
                </a:cxn>
              </a:cxnLst>
              <a:rect l="0" t="0" r="r" b="b"/>
              <a:pathLst>
                <a:path w="6" h="5">
                  <a:moveTo>
                    <a:pt x="4" y="0"/>
                  </a:moveTo>
                  <a:cubicBezTo>
                    <a:pt x="4" y="0"/>
                    <a:pt x="0" y="2"/>
                    <a:pt x="0" y="5"/>
                  </a:cubicBezTo>
                  <a:cubicBezTo>
                    <a:pt x="0" y="5"/>
                    <a:pt x="3" y="2"/>
                    <a:pt x="4" y="1"/>
                  </a:cubicBezTo>
                  <a:cubicBezTo>
                    <a:pt x="4" y="1"/>
                    <a:pt x="6"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67"/>
            <p:cNvSpPr/>
            <p:nvPr/>
          </p:nvSpPr>
          <p:spPr bwMode="auto">
            <a:xfrm>
              <a:off x="782" y="1886"/>
              <a:ext cx="29" cy="43"/>
            </a:xfrm>
            <a:custGeom>
              <a:avLst/>
              <a:gdLst>
                <a:gd name="T0" fmla="*/ 7 w 8"/>
                <a:gd name="T1" fmla="*/ 11 h 12"/>
                <a:gd name="T2" fmla="*/ 2 w 8"/>
                <a:gd name="T3" fmla="*/ 5 h 12"/>
                <a:gd name="T4" fmla="*/ 7 w 8"/>
                <a:gd name="T5" fmla="*/ 3 h 12"/>
                <a:gd name="T6" fmla="*/ 5 w 8"/>
                <a:gd name="T7" fmla="*/ 0 h 12"/>
                <a:gd name="T8" fmla="*/ 0 w 8"/>
                <a:gd name="T9" fmla="*/ 4 h 12"/>
                <a:gd name="T10" fmla="*/ 5 w 8"/>
                <a:gd name="T11" fmla="*/ 11 h 12"/>
                <a:gd name="T12" fmla="*/ 7 w 8"/>
                <a:gd name="T13" fmla="*/ 1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7" y="11"/>
                  </a:moveTo>
                  <a:cubicBezTo>
                    <a:pt x="7" y="11"/>
                    <a:pt x="3" y="10"/>
                    <a:pt x="2" y="5"/>
                  </a:cubicBezTo>
                  <a:cubicBezTo>
                    <a:pt x="2" y="5"/>
                    <a:pt x="2" y="0"/>
                    <a:pt x="7" y="3"/>
                  </a:cubicBezTo>
                  <a:cubicBezTo>
                    <a:pt x="7" y="3"/>
                    <a:pt x="8" y="2"/>
                    <a:pt x="5" y="0"/>
                  </a:cubicBezTo>
                  <a:cubicBezTo>
                    <a:pt x="5" y="0"/>
                    <a:pt x="0" y="0"/>
                    <a:pt x="0" y="4"/>
                  </a:cubicBezTo>
                  <a:cubicBezTo>
                    <a:pt x="0" y="4"/>
                    <a:pt x="1" y="9"/>
                    <a:pt x="5" y="11"/>
                  </a:cubicBezTo>
                  <a:cubicBezTo>
                    <a:pt x="5" y="11"/>
                    <a:pt x="8" y="12"/>
                    <a:pt x="7"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68"/>
            <p:cNvSpPr/>
            <p:nvPr/>
          </p:nvSpPr>
          <p:spPr bwMode="auto">
            <a:xfrm>
              <a:off x="541" y="2248"/>
              <a:ext cx="55" cy="58"/>
            </a:xfrm>
            <a:custGeom>
              <a:avLst/>
              <a:gdLst>
                <a:gd name="T0" fmla="*/ 13 w 15"/>
                <a:gd name="T1" fmla="*/ 9 h 16"/>
                <a:gd name="T2" fmla="*/ 11 w 15"/>
                <a:gd name="T3" fmla="*/ 11 h 16"/>
                <a:gd name="T4" fmla="*/ 4 w 15"/>
                <a:gd name="T5" fmla="*/ 9 h 16"/>
                <a:gd name="T6" fmla="*/ 7 w 15"/>
                <a:gd name="T7" fmla="*/ 2 h 16"/>
                <a:gd name="T8" fmla="*/ 10 w 15"/>
                <a:gd name="T9" fmla="*/ 1 h 16"/>
                <a:gd name="T10" fmla="*/ 4 w 15"/>
                <a:gd name="T11" fmla="*/ 2 h 16"/>
                <a:gd name="T12" fmla="*/ 4 w 15"/>
                <a:gd name="T13" fmla="*/ 11 h 16"/>
                <a:gd name="T14" fmla="*/ 13 w 15"/>
                <a:gd name="T15" fmla="*/ 11 h 16"/>
                <a:gd name="T16" fmla="*/ 13 w 15"/>
                <a:gd name="T17"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3" y="9"/>
                  </a:moveTo>
                  <a:cubicBezTo>
                    <a:pt x="13" y="9"/>
                    <a:pt x="12" y="9"/>
                    <a:pt x="11" y="11"/>
                  </a:cubicBezTo>
                  <a:cubicBezTo>
                    <a:pt x="11" y="11"/>
                    <a:pt x="8" y="14"/>
                    <a:pt x="4" y="9"/>
                  </a:cubicBezTo>
                  <a:cubicBezTo>
                    <a:pt x="4" y="9"/>
                    <a:pt x="3" y="4"/>
                    <a:pt x="7" y="2"/>
                  </a:cubicBezTo>
                  <a:cubicBezTo>
                    <a:pt x="7" y="2"/>
                    <a:pt x="8" y="1"/>
                    <a:pt x="10" y="1"/>
                  </a:cubicBezTo>
                  <a:cubicBezTo>
                    <a:pt x="10" y="1"/>
                    <a:pt x="6" y="0"/>
                    <a:pt x="4" y="2"/>
                  </a:cubicBezTo>
                  <a:cubicBezTo>
                    <a:pt x="4" y="2"/>
                    <a:pt x="0" y="8"/>
                    <a:pt x="4" y="11"/>
                  </a:cubicBezTo>
                  <a:cubicBezTo>
                    <a:pt x="4" y="11"/>
                    <a:pt x="9" y="16"/>
                    <a:pt x="13" y="11"/>
                  </a:cubicBezTo>
                  <a:cubicBezTo>
                    <a:pt x="13" y="11"/>
                    <a:pt x="15" y="9"/>
                    <a:pt x="1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69"/>
            <p:cNvSpPr/>
            <p:nvPr/>
          </p:nvSpPr>
          <p:spPr bwMode="auto">
            <a:xfrm>
              <a:off x="603" y="2165"/>
              <a:ext cx="8" cy="18"/>
            </a:xfrm>
            <a:custGeom>
              <a:avLst/>
              <a:gdLst>
                <a:gd name="T0" fmla="*/ 0 w 2"/>
                <a:gd name="T1" fmla="*/ 1 h 5"/>
                <a:gd name="T2" fmla="*/ 2 w 2"/>
                <a:gd name="T3" fmla="*/ 5 h 5"/>
                <a:gd name="T4" fmla="*/ 2 w 2"/>
                <a:gd name="T5" fmla="*/ 5 h 5"/>
                <a:gd name="T6" fmla="*/ 1 w 2"/>
                <a:gd name="T7" fmla="*/ 0 h 5"/>
                <a:gd name="T8" fmla="*/ 0 w 2"/>
                <a:gd name="T9" fmla="*/ 1 h 5"/>
              </a:gdLst>
              <a:ahLst/>
              <a:cxnLst>
                <a:cxn ang="0">
                  <a:pos x="T0" y="T1"/>
                </a:cxn>
                <a:cxn ang="0">
                  <a:pos x="T2" y="T3"/>
                </a:cxn>
                <a:cxn ang="0">
                  <a:pos x="T4" y="T5"/>
                </a:cxn>
                <a:cxn ang="0">
                  <a:pos x="T6" y="T7"/>
                </a:cxn>
                <a:cxn ang="0">
                  <a:pos x="T8" y="T9"/>
                </a:cxn>
              </a:cxnLst>
              <a:rect l="0" t="0" r="r" b="b"/>
              <a:pathLst>
                <a:path w="2" h="5">
                  <a:moveTo>
                    <a:pt x="0" y="1"/>
                  </a:moveTo>
                  <a:cubicBezTo>
                    <a:pt x="2" y="5"/>
                    <a:pt x="2" y="5"/>
                    <a:pt x="2" y="5"/>
                  </a:cubicBezTo>
                  <a:cubicBezTo>
                    <a:pt x="2" y="5"/>
                    <a:pt x="2" y="5"/>
                    <a:pt x="2" y="5"/>
                  </a:cubicBezTo>
                  <a:cubicBezTo>
                    <a:pt x="2" y="5"/>
                    <a:pt x="1" y="1"/>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70"/>
            <p:cNvSpPr/>
            <p:nvPr/>
          </p:nvSpPr>
          <p:spPr bwMode="auto">
            <a:xfrm>
              <a:off x="643" y="1762"/>
              <a:ext cx="15" cy="26"/>
            </a:xfrm>
            <a:custGeom>
              <a:avLst/>
              <a:gdLst>
                <a:gd name="T0" fmla="*/ 4 w 4"/>
                <a:gd name="T1" fmla="*/ 5 h 7"/>
                <a:gd name="T2" fmla="*/ 0 w 4"/>
                <a:gd name="T3" fmla="*/ 0 h 7"/>
                <a:gd name="T4" fmla="*/ 1 w 4"/>
                <a:gd name="T5" fmla="*/ 3 h 7"/>
                <a:gd name="T6" fmla="*/ 1 w 4"/>
                <a:gd name="T7" fmla="*/ 5 h 7"/>
                <a:gd name="T8" fmla="*/ 4 w 4"/>
                <a:gd name="T9" fmla="*/ 5 h 7"/>
              </a:gdLst>
              <a:ahLst/>
              <a:cxnLst>
                <a:cxn ang="0">
                  <a:pos x="T0" y="T1"/>
                </a:cxn>
                <a:cxn ang="0">
                  <a:pos x="T2" y="T3"/>
                </a:cxn>
                <a:cxn ang="0">
                  <a:pos x="T4" y="T5"/>
                </a:cxn>
                <a:cxn ang="0">
                  <a:pos x="T6" y="T7"/>
                </a:cxn>
                <a:cxn ang="0">
                  <a:pos x="T8" y="T9"/>
                </a:cxn>
              </a:cxnLst>
              <a:rect l="0" t="0" r="r" b="b"/>
              <a:pathLst>
                <a:path w="4" h="7">
                  <a:moveTo>
                    <a:pt x="4" y="5"/>
                  </a:moveTo>
                  <a:cubicBezTo>
                    <a:pt x="4" y="5"/>
                    <a:pt x="1" y="2"/>
                    <a:pt x="0" y="0"/>
                  </a:cubicBezTo>
                  <a:cubicBezTo>
                    <a:pt x="0" y="0"/>
                    <a:pt x="0" y="0"/>
                    <a:pt x="1" y="3"/>
                  </a:cubicBezTo>
                  <a:cubicBezTo>
                    <a:pt x="1" y="3"/>
                    <a:pt x="1" y="4"/>
                    <a:pt x="1" y="5"/>
                  </a:cubicBezTo>
                  <a:cubicBezTo>
                    <a:pt x="1" y="5"/>
                    <a:pt x="2" y="7"/>
                    <a:pt x="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71"/>
            <p:cNvSpPr/>
            <p:nvPr/>
          </p:nvSpPr>
          <p:spPr bwMode="auto">
            <a:xfrm>
              <a:off x="636" y="1748"/>
              <a:ext cx="18" cy="14"/>
            </a:xfrm>
            <a:custGeom>
              <a:avLst/>
              <a:gdLst>
                <a:gd name="T0" fmla="*/ 4 w 5"/>
                <a:gd name="T1" fmla="*/ 4 h 4"/>
                <a:gd name="T2" fmla="*/ 2 w 5"/>
                <a:gd name="T3" fmla="*/ 1 h 4"/>
                <a:gd name="T4" fmla="*/ 2 w 5"/>
                <a:gd name="T5" fmla="*/ 3 h 4"/>
                <a:gd name="T6" fmla="*/ 4 w 5"/>
                <a:gd name="T7" fmla="*/ 4 h 4"/>
              </a:gdLst>
              <a:ahLst/>
              <a:cxnLst>
                <a:cxn ang="0">
                  <a:pos x="T0" y="T1"/>
                </a:cxn>
                <a:cxn ang="0">
                  <a:pos x="T2" y="T3"/>
                </a:cxn>
                <a:cxn ang="0">
                  <a:pos x="T4" y="T5"/>
                </a:cxn>
                <a:cxn ang="0">
                  <a:pos x="T6" y="T7"/>
                </a:cxn>
              </a:cxnLst>
              <a:rect l="0" t="0" r="r" b="b"/>
              <a:pathLst>
                <a:path w="5" h="4">
                  <a:moveTo>
                    <a:pt x="4" y="4"/>
                  </a:moveTo>
                  <a:cubicBezTo>
                    <a:pt x="4" y="4"/>
                    <a:pt x="5" y="0"/>
                    <a:pt x="2" y="1"/>
                  </a:cubicBezTo>
                  <a:cubicBezTo>
                    <a:pt x="2" y="1"/>
                    <a:pt x="0" y="3"/>
                    <a:pt x="2" y="3"/>
                  </a:cubicBezTo>
                  <a:cubicBezTo>
                    <a:pt x="2" y="3"/>
                    <a:pt x="3" y="2"/>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72"/>
            <p:cNvSpPr/>
            <p:nvPr/>
          </p:nvSpPr>
          <p:spPr bwMode="auto">
            <a:xfrm>
              <a:off x="618" y="1770"/>
              <a:ext cx="11" cy="14"/>
            </a:xfrm>
            <a:custGeom>
              <a:avLst/>
              <a:gdLst>
                <a:gd name="T0" fmla="*/ 3 w 3"/>
                <a:gd name="T1" fmla="*/ 1 h 4"/>
                <a:gd name="T2" fmla="*/ 0 w 3"/>
                <a:gd name="T3" fmla="*/ 3 h 4"/>
                <a:gd name="T4" fmla="*/ 0 w 3"/>
                <a:gd name="T5" fmla="*/ 4 h 4"/>
                <a:gd name="T6" fmla="*/ 3 w 3"/>
                <a:gd name="T7" fmla="*/ 1 h 4"/>
              </a:gdLst>
              <a:ahLst/>
              <a:cxnLst>
                <a:cxn ang="0">
                  <a:pos x="T0" y="T1"/>
                </a:cxn>
                <a:cxn ang="0">
                  <a:pos x="T2" y="T3"/>
                </a:cxn>
                <a:cxn ang="0">
                  <a:pos x="T4" y="T5"/>
                </a:cxn>
                <a:cxn ang="0">
                  <a:pos x="T6" y="T7"/>
                </a:cxn>
              </a:cxnLst>
              <a:rect l="0" t="0" r="r" b="b"/>
              <a:pathLst>
                <a:path w="3" h="4">
                  <a:moveTo>
                    <a:pt x="3" y="1"/>
                  </a:moveTo>
                  <a:cubicBezTo>
                    <a:pt x="3" y="1"/>
                    <a:pt x="1" y="0"/>
                    <a:pt x="0" y="3"/>
                  </a:cubicBezTo>
                  <a:cubicBezTo>
                    <a:pt x="0" y="4"/>
                    <a:pt x="0" y="4"/>
                    <a:pt x="0" y="4"/>
                  </a:cubicBezTo>
                  <a:cubicBezTo>
                    <a:pt x="0" y="4"/>
                    <a:pt x="3" y="4"/>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73"/>
            <p:cNvSpPr/>
            <p:nvPr/>
          </p:nvSpPr>
          <p:spPr bwMode="auto">
            <a:xfrm>
              <a:off x="629" y="1781"/>
              <a:ext cx="18" cy="10"/>
            </a:xfrm>
            <a:custGeom>
              <a:avLst/>
              <a:gdLst>
                <a:gd name="T0" fmla="*/ 1 w 5"/>
                <a:gd name="T1" fmla="*/ 3 h 3"/>
                <a:gd name="T2" fmla="*/ 3 w 5"/>
                <a:gd name="T3" fmla="*/ 0 h 3"/>
                <a:gd name="T4" fmla="*/ 0 w 5"/>
                <a:gd name="T5" fmla="*/ 0 h 3"/>
                <a:gd name="T6" fmla="*/ 2 w 5"/>
                <a:gd name="T7" fmla="*/ 1 h 3"/>
                <a:gd name="T8" fmla="*/ 1 w 5"/>
                <a:gd name="T9" fmla="*/ 3 h 3"/>
              </a:gdLst>
              <a:ahLst/>
              <a:cxnLst>
                <a:cxn ang="0">
                  <a:pos x="T0" y="T1"/>
                </a:cxn>
                <a:cxn ang="0">
                  <a:pos x="T2" y="T3"/>
                </a:cxn>
                <a:cxn ang="0">
                  <a:pos x="T4" y="T5"/>
                </a:cxn>
                <a:cxn ang="0">
                  <a:pos x="T6" y="T7"/>
                </a:cxn>
                <a:cxn ang="0">
                  <a:pos x="T8" y="T9"/>
                </a:cxn>
              </a:cxnLst>
              <a:rect l="0" t="0" r="r" b="b"/>
              <a:pathLst>
                <a:path w="5" h="3">
                  <a:moveTo>
                    <a:pt x="1" y="3"/>
                  </a:moveTo>
                  <a:cubicBezTo>
                    <a:pt x="1" y="3"/>
                    <a:pt x="5" y="2"/>
                    <a:pt x="3" y="0"/>
                  </a:cubicBezTo>
                  <a:cubicBezTo>
                    <a:pt x="3" y="0"/>
                    <a:pt x="1" y="0"/>
                    <a:pt x="0" y="0"/>
                  </a:cubicBezTo>
                  <a:cubicBezTo>
                    <a:pt x="0" y="0"/>
                    <a:pt x="2" y="0"/>
                    <a:pt x="2" y="1"/>
                  </a:cubicBezTo>
                  <a:cubicBezTo>
                    <a:pt x="2" y="1"/>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74"/>
            <p:cNvSpPr/>
            <p:nvPr/>
          </p:nvSpPr>
          <p:spPr bwMode="auto">
            <a:xfrm>
              <a:off x="785" y="1944"/>
              <a:ext cx="26" cy="7"/>
            </a:xfrm>
            <a:custGeom>
              <a:avLst/>
              <a:gdLst>
                <a:gd name="T0" fmla="*/ 5 w 7"/>
                <a:gd name="T1" fmla="*/ 1 h 2"/>
                <a:gd name="T2" fmla="*/ 0 w 7"/>
                <a:gd name="T3" fmla="*/ 0 h 2"/>
                <a:gd name="T4" fmla="*/ 5 w 7"/>
                <a:gd name="T5" fmla="*/ 1 h 2"/>
              </a:gdLst>
              <a:ahLst/>
              <a:cxnLst>
                <a:cxn ang="0">
                  <a:pos x="T0" y="T1"/>
                </a:cxn>
                <a:cxn ang="0">
                  <a:pos x="T2" y="T3"/>
                </a:cxn>
                <a:cxn ang="0">
                  <a:pos x="T4" y="T5"/>
                </a:cxn>
              </a:cxnLst>
              <a:rect l="0" t="0" r="r" b="b"/>
              <a:pathLst>
                <a:path w="7" h="2">
                  <a:moveTo>
                    <a:pt x="5" y="1"/>
                  </a:moveTo>
                  <a:cubicBezTo>
                    <a:pt x="5" y="1"/>
                    <a:pt x="7" y="0"/>
                    <a:pt x="0" y="0"/>
                  </a:cubicBezTo>
                  <a:cubicBezTo>
                    <a:pt x="0" y="0"/>
                    <a:pt x="5" y="2"/>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75"/>
            <p:cNvSpPr/>
            <p:nvPr/>
          </p:nvSpPr>
          <p:spPr bwMode="auto">
            <a:xfrm>
              <a:off x="622" y="1911"/>
              <a:ext cx="50" cy="40"/>
            </a:xfrm>
            <a:custGeom>
              <a:avLst/>
              <a:gdLst>
                <a:gd name="T0" fmla="*/ 11 w 14"/>
                <a:gd name="T1" fmla="*/ 3 h 11"/>
                <a:gd name="T2" fmla="*/ 11 w 14"/>
                <a:gd name="T3" fmla="*/ 8 h 11"/>
                <a:gd name="T4" fmla="*/ 5 w 14"/>
                <a:gd name="T5" fmla="*/ 6 h 11"/>
                <a:gd name="T6" fmla="*/ 2 w 14"/>
                <a:gd name="T7" fmla="*/ 4 h 11"/>
                <a:gd name="T8" fmla="*/ 6 w 14"/>
                <a:gd name="T9" fmla="*/ 9 h 11"/>
                <a:gd name="T10" fmla="*/ 13 w 14"/>
                <a:gd name="T11" fmla="*/ 7 h 11"/>
                <a:gd name="T12" fmla="*/ 13 w 14"/>
                <a:gd name="T13" fmla="*/ 3 h 11"/>
                <a:gd name="T14" fmla="*/ 11 w 14"/>
                <a:gd name="T15" fmla="*/ 3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1">
                  <a:moveTo>
                    <a:pt x="11" y="3"/>
                  </a:moveTo>
                  <a:cubicBezTo>
                    <a:pt x="11" y="3"/>
                    <a:pt x="14" y="5"/>
                    <a:pt x="11" y="8"/>
                  </a:cubicBezTo>
                  <a:cubicBezTo>
                    <a:pt x="11" y="8"/>
                    <a:pt x="8" y="10"/>
                    <a:pt x="5" y="6"/>
                  </a:cubicBezTo>
                  <a:cubicBezTo>
                    <a:pt x="5" y="6"/>
                    <a:pt x="3" y="3"/>
                    <a:pt x="2" y="4"/>
                  </a:cubicBezTo>
                  <a:cubicBezTo>
                    <a:pt x="2" y="4"/>
                    <a:pt x="0" y="6"/>
                    <a:pt x="6" y="9"/>
                  </a:cubicBezTo>
                  <a:cubicBezTo>
                    <a:pt x="6" y="9"/>
                    <a:pt x="11" y="11"/>
                    <a:pt x="13" y="7"/>
                  </a:cubicBezTo>
                  <a:cubicBezTo>
                    <a:pt x="13" y="7"/>
                    <a:pt x="14" y="4"/>
                    <a:pt x="13" y="3"/>
                  </a:cubicBezTo>
                  <a:cubicBezTo>
                    <a:pt x="13" y="3"/>
                    <a:pt x="9" y="0"/>
                    <a:pt x="1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76"/>
            <p:cNvSpPr/>
            <p:nvPr/>
          </p:nvSpPr>
          <p:spPr bwMode="auto">
            <a:xfrm>
              <a:off x="614" y="1900"/>
              <a:ext cx="11" cy="18"/>
            </a:xfrm>
            <a:custGeom>
              <a:avLst/>
              <a:gdLst>
                <a:gd name="T0" fmla="*/ 1 w 3"/>
                <a:gd name="T1" fmla="*/ 4 h 5"/>
                <a:gd name="T2" fmla="*/ 1 w 3"/>
                <a:gd name="T3" fmla="*/ 2 h 5"/>
                <a:gd name="T4" fmla="*/ 3 w 3"/>
                <a:gd name="T5" fmla="*/ 5 h 5"/>
                <a:gd name="T6" fmla="*/ 1 w 3"/>
                <a:gd name="T7" fmla="*/ 4 h 5"/>
              </a:gdLst>
              <a:ahLst/>
              <a:cxnLst>
                <a:cxn ang="0">
                  <a:pos x="T0" y="T1"/>
                </a:cxn>
                <a:cxn ang="0">
                  <a:pos x="T2" y="T3"/>
                </a:cxn>
                <a:cxn ang="0">
                  <a:pos x="T4" y="T5"/>
                </a:cxn>
                <a:cxn ang="0">
                  <a:pos x="T6" y="T7"/>
                </a:cxn>
              </a:cxnLst>
              <a:rect l="0" t="0" r="r" b="b"/>
              <a:pathLst>
                <a:path w="3" h="5">
                  <a:moveTo>
                    <a:pt x="1" y="4"/>
                  </a:moveTo>
                  <a:cubicBezTo>
                    <a:pt x="1" y="4"/>
                    <a:pt x="0" y="3"/>
                    <a:pt x="1" y="2"/>
                  </a:cubicBezTo>
                  <a:cubicBezTo>
                    <a:pt x="1" y="2"/>
                    <a:pt x="3" y="0"/>
                    <a:pt x="3" y="5"/>
                  </a:cubicBezTo>
                  <a:cubicBezTo>
                    <a:pt x="3" y="5"/>
                    <a:pt x="3" y="5"/>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77"/>
            <p:cNvSpPr/>
            <p:nvPr/>
          </p:nvSpPr>
          <p:spPr bwMode="auto">
            <a:xfrm>
              <a:off x="651" y="2190"/>
              <a:ext cx="58" cy="40"/>
            </a:xfrm>
            <a:custGeom>
              <a:avLst/>
              <a:gdLst>
                <a:gd name="T0" fmla="*/ 2 w 16"/>
                <a:gd name="T1" fmla="*/ 11 h 11"/>
                <a:gd name="T2" fmla="*/ 5 w 16"/>
                <a:gd name="T3" fmla="*/ 3 h 11"/>
                <a:gd name="T4" fmla="*/ 4 w 16"/>
                <a:gd name="T5" fmla="*/ 4 h 11"/>
                <a:gd name="T6" fmla="*/ 8 w 16"/>
                <a:gd name="T7" fmla="*/ 5 h 11"/>
                <a:gd name="T8" fmla="*/ 9 w 16"/>
                <a:gd name="T9" fmla="*/ 5 h 11"/>
                <a:gd name="T10" fmla="*/ 16 w 16"/>
                <a:gd name="T11" fmla="*/ 7 h 11"/>
                <a:gd name="T12" fmla="*/ 12 w 16"/>
                <a:gd name="T13" fmla="*/ 4 h 11"/>
                <a:gd name="T14" fmla="*/ 9 w 16"/>
                <a:gd name="T15" fmla="*/ 6 h 11"/>
                <a:gd name="T16" fmla="*/ 4 w 16"/>
                <a:gd name="T17" fmla="*/ 5 h 11"/>
                <a:gd name="T18" fmla="*/ 3 w 16"/>
                <a:gd name="T19" fmla="*/ 10 h 11"/>
                <a:gd name="T20" fmla="*/ 2 w 16"/>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1">
                  <a:moveTo>
                    <a:pt x="2" y="11"/>
                  </a:moveTo>
                  <a:cubicBezTo>
                    <a:pt x="2" y="11"/>
                    <a:pt x="0" y="5"/>
                    <a:pt x="5" y="3"/>
                  </a:cubicBezTo>
                  <a:cubicBezTo>
                    <a:pt x="4" y="4"/>
                    <a:pt x="4" y="4"/>
                    <a:pt x="4" y="4"/>
                  </a:cubicBezTo>
                  <a:cubicBezTo>
                    <a:pt x="4" y="4"/>
                    <a:pt x="7" y="4"/>
                    <a:pt x="8" y="5"/>
                  </a:cubicBezTo>
                  <a:cubicBezTo>
                    <a:pt x="9" y="5"/>
                    <a:pt x="9" y="5"/>
                    <a:pt x="9" y="5"/>
                  </a:cubicBezTo>
                  <a:cubicBezTo>
                    <a:pt x="10" y="6"/>
                    <a:pt x="13" y="0"/>
                    <a:pt x="16" y="7"/>
                  </a:cubicBezTo>
                  <a:cubicBezTo>
                    <a:pt x="16" y="7"/>
                    <a:pt x="14" y="4"/>
                    <a:pt x="12" y="4"/>
                  </a:cubicBezTo>
                  <a:cubicBezTo>
                    <a:pt x="12" y="4"/>
                    <a:pt x="10" y="5"/>
                    <a:pt x="9" y="6"/>
                  </a:cubicBezTo>
                  <a:cubicBezTo>
                    <a:pt x="9" y="6"/>
                    <a:pt x="7" y="4"/>
                    <a:pt x="4" y="5"/>
                  </a:cubicBezTo>
                  <a:cubicBezTo>
                    <a:pt x="4" y="5"/>
                    <a:pt x="2" y="6"/>
                    <a:pt x="3" y="10"/>
                  </a:cubicBezTo>
                  <a:cubicBezTo>
                    <a:pt x="3" y="10"/>
                    <a:pt x="3" y="11"/>
                    <a:pt x="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78"/>
            <p:cNvSpPr/>
            <p:nvPr/>
          </p:nvSpPr>
          <p:spPr bwMode="auto">
            <a:xfrm>
              <a:off x="840" y="1933"/>
              <a:ext cx="14" cy="14"/>
            </a:xfrm>
            <a:custGeom>
              <a:avLst/>
              <a:gdLst>
                <a:gd name="T0" fmla="*/ 0 w 4"/>
                <a:gd name="T1" fmla="*/ 0 h 4"/>
                <a:gd name="T2" fmla="*/ 1 w 4"/>
                <a:gd name="T3" fmla="*/ 3 h 4"/>
                <a:gd name="T4" fmla="*/ 0 w 4"/>
                <a:gd name="T5" fmla="*/ 3 h 4"/>
                <a:gd name="T6" fmla="*/ 1 w 4"/>
                <a:gd name="T7" fmla="*/ 2 h 4"/>
                <a:gd name="T8" fmla="*/ 0 w 4"/>
                <a:gd name="T9" fmla="*/ 0 h 4"/>
              </a:gdLst>
              <a:ahLst/>
              <a:cxnLst>
                <a:cxn ang="0">
                  <a:pos x="T0" y="T1"/>
                </a:cxn>
                <a:cxn ang="0">
                  <a:pos x="T2" y="T3"/>
                </a:cxn>
                <a:cxn ang="0">
                  <a:pos x="T4" y="T5"/>
                </a:cxn>
                <a:cxn ang="0">
                  <a:pos x="T6" y="T7"/>
                </a:cxn>
                <a:cxn ang="0">
                  <a:pos x="T8" y="T9"/>
                </a:cxn>
              </a:cxnLst>
              <a:rect l="0" t="0" r="r" b="b"/>
              <a:pathLst>
                <a:path w="4" h="4">
                  <a:moveTo>
                    <a:pt x="0" y="0"/>
                  </a:moveTo>
                  <a:cubicBezTo>
                    <a:pt x="0" y="0"/>
                    <a:pt x="4" y="1"/>
                    <a:pt x="1" y="3"/>
                  </a:cubicBezTo>
                  <a:cubicBezTo>
                    <a:pt x="1" y="3"/>
                    <a:pt x="0" y="4"/>
                    <a:pt x="0" y="3"/>
                  </a:cubicBezTo>
                  <a:cubicBezTo>
                    <a:pt x="0" y="3"/>
                    <a:pt x="0" y="3"/>
                    <a:pt x="1" y="2"/>
                  </a:cubicBezTo>
                  <a:cubicBezTo>
                    <a:pt x="1" y="2"/>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79"/>
            <p:cNvSpPr/>
            <p:nvPr/>
          </p:nvSpPr>
          <p:spPr bwMode="auto">
            <a:xfrm>
              <a:off x="785" y="1947"/>
              <a:ext cx="22" cy="11"/>
            </a:xfrm>
            <a:custGeom>
              <a:avLst/>
              <a:gdLst>
                <a:gd name="T0" fmla="*/ 5 w 6"/>
                <a:gd name="T1" fmla="*/ 1 h 3"/>
                <a:gd name="T2" fmla="*/ 0 w 6"/>
                <a:gd name="T3" fmla="*/ 3 h 3"/>
                <a:gd name="T4" fmla="*/ 5 w 6"/>
                <a:gd name="T5" fmla="*/ 1 h 3"/>
              </a:gdLst>
              <a:ahLst/>
              <a:cxnLst>
                <a:cxn ang="0">
                  <a:pos x="T0" y="T1"/>
                </a:cxn>
                <a:cxn ang="0">
                  <a:pos x="T2" y="T3"/>
                </a:cxn>
                <a:cxn ang="0">
                  <a:pos x="T4" y="T5"/>
                </a:cxn>
              </a:cxnLst>
              <a:rect l="0" t="0" r="r" b="b"/>
              <a:pathLst>
                <a:path w="6" h="3">
                  <a:moveTo>
                    <a:pt x="5" y="1"/>
                  </a:moveTo>
                  <a:cubicBezTo>
                    <a:pt x="5" y="1"/>
                    <a:pt x="4" y="0"/>
                    <a:pt x="0" y="3"/>
                  </a:cubicBezTo>
                  <a:cubicBezTo>
                    <a:pt x="0" y="3"/>
                    <a:pt x="6" y="2"/>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80"/>
            <p:cNvSpPr/>
            <p:nvPr/>
          </p:nvSpPr>
          <p:spPr bwMode="auto">
            <a:xfrm>
              <a:off x="782" y="1951"/>
              <a:ext cx="29" cy="18"/>
            </a:xfrm>
            <a:custGeom>
              <a:avLst/>
              <a:gdLst>
                <a:gd name="T0" fmla="*/ 5 w 8"/>
                <a:gd name="T1" fmla="*/ 3 h 5"/>
                <a:gd name="T2" fmla="*/ 7 w 8"/>
                <a:gd name="T3" fmla="*/ 1 h 5"/>
                <a:gd name="T4" fmla="*/ 3 w 8"/>
                <a:gd name="T5" fmla="*/ 3 h 5"/>
                <a:gd name="T6" fmla="*/ 0 w 8"/>
                <a:gd name="T7" fmla="*/ 5 h 5"/>
                <a:gd name="T8" fmla="*/ 5 w 8"/>
                <a:gd name="T9" fmla="*/ 3 h 5"/>
              </a:gdLst>
              <a:ahLst/>
              <a:cxnLst>
                <a:cxn ang="0">
                  <a:pos x="T0" y="T1"/>
                </a:cxn>
                <a:cxn ang="0">
                  <a:pos x="T2" y="T3"/>
                </a:cxn>
                <a:cxn ang="0">
                  <a:pos x="T4" y="T5"/>
                </a:cxn>
                <a:cxn ang="0">
                  <a:pos x="T6" y="T7"/>
                </a:cxn>
                <a:cxn ang="0">
                  <a:pos x="T8" y="T9"/>
                </a:cxn>
              </a:cxnLst>
              <a:rect l="0" t="0" r="r" b="b"/>
              <a:pathLst>
                <a:path w="8" h="5">
                  <a:moveTo>
                    <a:pt x="5" y="3"/>
                  </a:moveTo>
                  <a:cubicBezTo>
                    <a:pt x="5" y="3"/>
                    <a:pt x="8" y="2"/>
                    <a:pt x="7" y="1"/>
                  </a:cubicBezTo>
                  <a:cubicBezTo>
                    <a:pt x="7" y="1"/>
                    <a:pt x="7" y="0"/>
                    <a:pt x="3" y="3"/>
                  </a:cubicBezTo>
                  <a:cubicBezTo>
                    <a:pt x="0" y="5"/>
                    <a:pt x="0" y="5"/>
                    <a:pt x="0" y="5"/>
                  </a:cubicBezTo>
                  <a:cubicBezTo>
                    <a:pt x="0" y="5"/>
                    <a:pt x="3" y="4"/>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81"/>
            <p:cNvSpPr/>
            <p:nvPr/>
          </p:nvSpPr>
          <p:spPr bwMode="auto">
            <a:xfrm>
              <a:off x="578" y="2179"/>
              <a:ext cx="58" cy="51"/>
            </a:xfrm>
            <a:custGeom>
              <a:avLst/>
              <a:gdLst>
                <a:gd name="T0" fmla="*/ 13 w 16"/>
                <a:gd name="T1" fmla="*/ 8 h 14"/>
                <a:gd name="T2" fmla="*/ 11 w 16"/>
                <a:gd name="T3" fmla="*/ 3 h 14"/>
                <a:gd name="T4" fmla="*/ 4 w 16"/>
                <a:gd name="T5" fmla="*/ 6 h 14"/>
                <a:gd name="T6" fmla="*/ 5 w 16"/>
                <a:gd name="T7" fmla="*/ 13 h 14"/>
                <a:gd name="T8" fmla="*/ 8 w 16"/>
                <a:gd name="T9" fmla="*/ 13 h 14"/>
                <a:gd name="T10" fmla="*/ 8 w 16"/>
                <a:gd name="T11" fmla="*/ 13 h 14"/>
                <a:gd name="T12" fmla="*/ 2 w 16"/>
                <a:gd name="T13" fmla="*/ 12 h 14"/>
                <a:gd name="T14" fmla="*/ 4 w 16"/>
                <a:gd name="T15" fmla="*/ 4 h 14"/>
                <a:gd name="T16" fmla="*/ 13 w 16"/>
                <a:gd name="T17" fmla="*/ 2 h 14"/>
                <a:gd name="T18" fmla="*/ 15 w 16"/>
                <a:gd name="T19" fmla="*/ 8 h 14"/>
                <a:gd name="T20" fmla="*/ 13 w 16"/>
                <a:gd name="T21"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4">
                  <a:moveTo>
                    <a:pt x="13" y="8"/>
                  </a:moveTo>
                  <a:cubicBezTo>
                    <a:pt x="13" y="8"/>
                    <a:pt x="14" y="4"/>
                    <a:pt x="11" y="3"/>
                  </a:cubicBezTo>
                  <a:cubicBezTo>
                    <a:pt x="11" y="3"/>
                    <a:pt x="8" y="2"/>
                    <a:pt x="4" y="6"/>
                  </a:cubicBezTo>
                  <a:cubicBezTo>
                    <a:pt x="4" y="6"/>
                    <a:pt x="1" y="12"/>
                    <a:pt x="5" y="13"/>
                  </a:cubicBezTo>
                  <a:cubicBezTo>
                    <a:pt x="5" y="13"/>
                    <a:pt x="7" y="13"/>
                    <a:pt x="8" y="13"/>
                  </a:cubicBezTo>
                  <a:cubicBezTo>
                    <a:pt x="8" y="13"/>
                    <a:pt x="8" y="13"/>
                    <a:pt x="8" y="13"/>
                  </a:cubicBezTo>
                  <a:cubicBezTo>
                    <a:pt x="8" y="13"/>
                    <a:pt x="4" y="14"/>
                    <a:pt x="2" y="12"/>
                  </a:cubicBezTo>
                  <a:cubicBezTo>
                    <a:pt x="2" y="12"/>
                    <a:pt x="0" y="7"/>
                    <a:pt x="4" y="4"/>
                  </a:cubicBezTo>
                  <a:cubicBezTo>
                    <a:pt x="4" y="4"/>
                    <a:pt x="8" y="0"/>
                    <a:pt x="13" y="2"/>
                  </a:cubicBezTo>
                  <a:cubicBezTo>
                    <a:pt x="13" y="2"/>
                    <a:pt x="16" y="5"/>
                    <a:pt x="15" y="8"/>
                  </a:cubicBezTo>
                  <a:cubicBezTo>
                    <a:pt x="15" y="8"/>
                    <a:pt x="13" y="9"/>
                    <a:pt x="1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82"/>
            <p:cNvSpPr/>
            <p:nvPr/>
          </p:nvSpPr>
          <p:spPr bwMode="auto">
            <a:xfrm>
              <a:off x="578" y="2176"/>
              <a:ext cx="11" cy="18"/>
            </a:xfrm>
            <a:custGeom>
              <a:avLst/>
              <a:gdLst>
                <a:gd name="T0" fmla="*/ 0 w 3"/>
                <a:gd name="T1" fmla="*/ 1 h 5"/>
                <a:gd name="T2" fmla="*/ 3 w 3"/>
                <a:gd name="T3" fmla="*/ 5 h 5"/>
                <a:gd name="T4" fmla="*/ 1 w 3"/>
                <a:gd name="T5" fmla="*/ 1 h 5"/>
                <a:gd name="T6" fmla="*/ 0 w 3"/>
                <a:gd name="T7" fmla="*/ 1 h 5"/>
              </a:gdLst>
              <a:ahLst/>
              <a:cxnLst>
                <a:cxn ang="0">
                  <a:pos x="T0" y="T1"/>
                </a:cxn>
                <a:cxn ang="0">
                  <a:pos x="T2" y="T3"/>
                </a:cxn>
                <a:cxn ang="0">
                  <a:pos x="T4" y="T5"/>
                </a:cxn>
                <a:cxn ang="0">
                  <a:pos x="T6" y="T7"/>
                </a:cxn>
              </a:cxnLst>
              <a:rect l="0" t="0" r="r" b="b"/>
              <a:pathLst>
                <a:path w="3" h="5">
                  <a:moveTo>
                    <a:pt x="0" y="1"/>
                  </a:moveTo>
                  <a:cubicBezTo>
                    <a:pt x="0" y="1"/>
                    <a:pt x="1" y="2"/>
                    <a:pt x="3" y="5"/>
                  </a:cubicBezTo>
                  <a:cubicBezTo>
                    <a:pt x="3" y="5"/>
                    <a:pt x="1" y="2"/>
                    <a:pt x="1" y="1"/>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83"/>
            <p:cNvSpPr/>
            <p:nvPr/>
          </p:nvSpPr>
          <p:spPr bwMode="auto">
            <a:xfrm>
              <a:off x="662" y="2215"/>
              <a:ext cx="47" cy="48"/>
            </a:xfrm>
            <a:custGeom>
              <a:avLst/>
              <a:gdLst>
                <a:gd name="T0" fmla="*/ 0 w 13"/>
                <a:gd name="T1" fmla="*/ 7 h 13"/>
                <a:gd name="T2" fmla="*/ 3 w 13"/>
                <a:gd name="T3" fmla="*/ 1 h 13"/>
                <a:gd name="T4" fmla="*/ 7 w 13"/>
                <a:gd name="T5" fmla="*/ 0 h 13"/>
                <a:gd name="T6" fmla="*/ 7 w 13"/>
                <a:gd name="T7" fmla="*/ 1 h 13"/>
                <a:gd name="T8" fmla="*/ 4 w 13"/>
                <a:gd name="T9" fmla="*/ 1 h 13"/>
                <a:gd name="T10" fmla="*/ 13 w 13"/>
                <a:gd name="T11" fmla="*/ 7 h 13"/>
                <a:gd name="T12" fmla="*/ 11 w 13"/>
                <a:gd name="T13" fmla="*/ 13 h 13"/>
                <a:gd name="T14" fmla="*/ 11 w 13"/>
                <a:gd name="T15" fmla="*/ 12 h 13"/>
                <a:gd name="T16" fmla="*/ 13 w 13"/>
                <a:gd name="T17" fmla="*/ 7 h 13"/>
                <a:gd name="T18" fmla="*/ 11 w 13"/>
                <a:gd name="T19" fmla="*/ 4 h 13"/>
                <a:gd name="T20" fmla="*/ 6 w 13"/>
                <a:gd name="T21" fmla="*/ 2 h 13"/>
                <a:gd name="T22" fmla="*/ 1 w 13"/>
                <a:gd name="T23" fmla="*/ 7 h 13"/>
                <a:gd name="T24" fmla="*/ 0 w 13"/>
                <a:gd name="T25"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3">
                  <a:moveTo>
                    <a:pt x="0" y="7"/>
                  </a:moveTo>
                  <a:cubicBezTo>
                    <a:pt x="0" y="7"/>
                    <a:pt x="0" y="2"/>
                    <a:pt x="3" y="1"/>
                  </a:cubicBezTo>
                  <a:cubicBezTo>
                    <a:pt x="3" y="1"/>
                    <a:pt x="5" y="0"/>
                    <a:pt x="7" y="0"/>
                  </a:cubicBezTo>
                  <a:cubicBezTo>
                    <a:pt x="7" y="0"/>
                    <a:pt x="7" y="1"/>
                    <a:pt x="7" y="1"/>
                  </a:cubicBezTo>
                  <a:cubicBezTo>
                    <a:pt x="7" y="1"/>
                    <a:pt x="5" y="1"/>
                    <a:pt x="4" y="1"/>
                  </a:cubicBezTo>
                  <a:cubicBezTo>
                    <a:pt x="4" y="1"/>
                    <a:pt x="13" y="1"/>
                    <a:pt x="13" y="7"/>
                  </a:cubicBezTo>
                  <a:cubicBezTo>
                    <a:pt x="13" y="7"/>
                    <a:pt x="13" y="12"/>
                    <a:pt x="11" y="13"/>
                  </a:cubicBezTo>
                  <a:cubicBezTo>
                    <a:pt x="11" y="13"/>
                    <a:pt x="11" y="13"/>
                    <a:pt x="11" y="12"/>
                  </a:cubicBezTo>
                  <a:cubicBezTo>
                    <a:pt x="11" y="12"/>
                    <a:pt x="13" y="12"/>
                    <a:pt x="13" y="7"/>
                  </a:cubicBezTo>
                  <a:cubicBezTo>
                    <a:pt x="13" y="7"/>
                    <a:pt x="13" y="5"/>
                    <a:pt x="11" y="4"/>
                  </a:cubicBezTo>
                  <a:cubicBezTo>
                    <a:pt x="11" y="4"/>
                    <a:pt x="9" y="2"/>
                    <a:pt x="6" y="2"/>
                  </a:cubicBezTo>
                  <a:cubicBezTo>
                    <a:pt x="6" y="2"/>
                    <a:pt x="1" y="0"/>
                    <a:pt x="1" y="7"/>
                  </a:cubicBezTo>
                  <a:cubicBezTo>
                    <a:pt x="1" y="7"/>
                    <a:pt x="1" y="8"/>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84"/>
            <p:cNvSpPr/>
            <p:nvPr/>
          </p:nvSpPr>
          <p:spPr bwMode="auto">
            <a:xfrm>
              <a:off x="814" y="2165"/>
              <a:ext cx="8" cy="11"/>
            </a:xfrm>
            <a:custGeom>
              <a:avLst/>
              <a:gdLst>
                <a:gd name="T0" fmla="*/ 0 w 8"/>
                <a:gd name="T1" fmla="*/ 0 h 11"/>
                <a:gd name="T2" fmla="*/ 4 w 8"/>
                <a:gd name="T3" fmla="*/ 11 h 11"/>
                <a:gd name="T4" fmla="*/ 8 w 8"/>
                <a:gd name="T5" fmla="*/ 11 h 11"/>
                <a:gd name="T6" fmla="*/ 4 w 8"/>
                <a:gd name="T7" fmla="*/ 0 h 11"/>
                <a:gd name="T8" fmla="*/ 0 w 8"/>
                <a:gd name="T9" fmla="*/ 0 h 11"/>
              </a:gdLst>
              <a:ahLst/>
              <a:cxnLst>
                <a:cxn ang="0">
                  <a:pos x="T0" y="T1"/>
                </a:cxn>
                <a:cxn ang="0">
                  <a:pos x="T2" y="T3"/>
                </a:cxn>
                <a:cxn ang="0">
                  <a:pos x="T4" y="T5"/>
                </a:cxn>
                <a:cxn ang="0">
                  <a:pos x="T6" y="T7"/>
                </a:cxn>
                <a:cxn ang="0">
                  <a:pos x="T8" y="T9"/>
                </a:cxn>
              </a:cxnLst>
              <a:rect l="0" t="0" r="r" b="b"/>
              <a:pathLst>
                <a:path w="8" h="11">
                  <a:moveTo>
                    <a:pt x="0" y="0"/>
                  </a:moveTo>
                  <a:lnTo>
                    <a:pt x="4" y="11"/>
                  </a:lnTo>
                  <a:lnTo>
                    <a:pt x="8" y="11"/>
                  </a:lnTo>
                  <a:lnTo>
                    <a:pt x="4"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85"/>
            <p:cNvSpPr/>
            <p:nvPr/>
          </p:nvSpPr>
          <p:spPr bwMode="auto">
            <a:xfrm>
              <a:off x="822" y="2183"/>
              <a:ext cx="11" cy="25"/>
            </a:xfrm>
            <a:custGeom>
              <a:avLst/>
              <a:gdLst>
                <a:gd name="T0" fmla="*/ 0 w 3"/>
                <a:gd name="T1" fmla="*/ 1 h 7"/>
                <a:gd name="T2" fmla="*/ 2 w 3"/>
                <a:gd name="T3" fmla="*/ 7 h 7"/>
                <a:gd name="T4" fmla="*/ 3 w 3"/>
                <a:gd name="T5" fmla="*/ 5 h 7"/>
                <a:gd name="T6" fmla="*/ 3 w 3"/>
                <a:gd name="T7" fmla="*/ 5 h 7"/>
                <a:gd name="T8" fmla="*/ 1 w 3"/>
                <a:gd name="T9" fmla="*/ 1 h 7"/>
                <a:gd name="T10" fmla="*/ 0 w 3"/>
                <a:gd name="T11" fmla="*/ 1 h 7"/>
              </a:gdLst>
              <a:ahLst/>
              <a:cxnLst>
                <a:cxn ang="0">
                  <a:pos x="T0" y="T1"/>
                </a:cxn>
                <a:cxn ang="0">
                  <a:pos x="T2" y="T3"/>
                </a:cxn>
                <a:cxn ang="0">
                  <a:pos x="T4" y="T5"/>
                </a:cxn>
                <a:cxn ang="0">
                  <a:pos x="T6" y="T7"/>
                </a:cxn>
                <a:cxn ang="0">
                  <a:pos x="T8" y="T9"/>
                </a:cxn>
                <a:cxn ang="0">
                  <a:pos x="T10" y="T11"/>
                </a:cxn>
              </a:cxnLst>
              <a:rect l="0" t="0" r="r" b="b"/>
              <a:pathLst>
                <a:path w="3" h="7">
                  <a:moveTo>
                    <a:pt x="0" y="1"/>
                  </a:moveTo>
                  <a:cubicBezTo>
                    <a:pt x="2" y="7"/>
                    <a:pt x="2" y="7"/>
                    <a:pt x="2" y="7"/>
                  </a:cubicBezTo>
                  <a:cubicBezTo>
                    <a:pt x="2" y="7"/>
                    <a:pt x="3" y="7"/>
                    <a:pt x="3" y="5"/>
                  </a:cubicBezTo>
                  <a:cubicBezTo>
                    <a:pt x="3" y="5"/>
                    <a:pt x="3" y="5"/>
                    <a:pt x="3" y="5"/>
                  </a:cubicBezTo>
                  <a:cubicBezTo>
                    <a:pt x="3" y="4"/>
                    <a:pt x="1" y="1"/>
                    <a:pt x="1" y="1"/>
                  </a:cubicBezTo>
                  <a:cubicBezTo>
                    <a:pt x="1" y="1"/>
                    <a:pt x="0" y="0"/>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86"/>
            <p:cNvSpPr/>
            <p:nvPr/>
          </p:nvSpPr>
          <p:spPr bwMode="auto">
            <a:xfrm>
              <a:off x="723" y="1820"/>
              <a:ext cx="55" cy="48"/>
            </a:xfrm>
            <a:custGeom>
              <a:avLst/>
              <a:gdLst>
                <a:gd name="T0" fmla="*/ 8 w 15"/>
                <a:gd name="T1" fmla="*/ 1 h 13"/>
                <a:gd name="T2" fmla="*/ 4 w 15"/>
                <a:gd name="T3" fmla="*/ 9 h 13"/>
                <a:gd name="T4" fmla="*/ 13 w 15"/>
                <a:gd name="T5" fmla="*/ 7 h 13"/>
                <a:gd name="T6" fmla="*/ 13 w 15"/>
                <a:gd name="T7" fmla="*/ 8 h 13"/>
                <a:gd name="T8" fmla="*/ 5 w 15"/>
                <a:gd name="T9" fmla="*/ 10 h 13"/>
                <a:gd name="T10" fmla="*/ 3 w 15"/>
                <a:gd name="T11" fmla="*/ 2 h 13"/>
                <a:gd name="T12" fmla="*/ 8 w 15"/>
                <a:gd name="T13" fmla="*/ 1 h 13"/>
              </a:gdLst>
              <a:ahLst/>
              <a:cxnLst>
                <a:cxn ang="0">
                  <a:pos x="T0" y="T1"/>
                </a:cxn>
                <a:cxn ang="0">
                  <a:pos x="T2" y="T3"/>
                </a:cxn>
                <a:cxn ang="0">
                  <a:pos x="T4" y="T5"/>
                </a:cxn>
                <a:cxn ang="0">
                  <a:pos x="T6" y="T7"/>
                </a:cxn>
                <a:cxn ang="0">
                  <a:pos x="T8" y="T9"/>
                </a:cxn>
                <a:cxn ang="0">
                  <a:pos x="T10" y="T11"/>
                </a:cxn>
                <a:cxn ang="0">
                  <a:pos x="T12" y="T13"/>
                </a:cxn>
              </a:cxnLst>
              <a:rect l="0" t="0" r="r" b="b"/>
              <a:pathLst>
                <a:path w="15" h="13">
                  <a:moveTo>
                    <a:pt x="8" y="1"/>
                  </a:moveTo>
                  <a:cubicBezTo>
                    <a:pt x="8" y="1"/>
                    <a:pt x="0" y="1"/>
                    <a:pt x="4" y="9"/>
                  </a:cubicBezTo>
                  <a:cubicBezTo>
                    <a:pt x="4" y="9"/>
                    <a:pt x="10" y="12"/>
                    <a:pt x="13" y="7"/>
                  </a:cubicBezTo>
                  <a:cubicBezTo>
                    <a:pt x="13" y="7"/>
                    <a:pt x="15" y="6"/>
                    <a:pt x="13" y="8"/>
                  </a:cubicBezTo>
                  <a:cubicBezTo>
                    <a:pt x="13" y="8"/>
                    <a:pt x="9" y="13"/>
                    <a:pt x="5" y="10"/>
                  </a:cubicBezTo>
                  <a:cubicBezTo>
                    <a:pt x="5" y="10"/>
                    <a:pt x="0" y="7"/>
                    <a:pt x="3" y="2"/>
                  </a:cubicBezTo>
                  <a:cubicBezTo>
                    <a:pt x="3" y="2"/>
                    <a:pt x="5" y="0"/>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87"/>
            <p:cNvSpPr/>
            <p:nvPr/>
          </p:nvSpPr>
          <p:spPr bwMode="auto">
            <a:xfrm>
              <a:off x="705" y="1813"/>
              <a:ext cx="29" cy="36"/>
            </a:xfrm>
            <a:custGeom>
              <a:avLst/>
              <a:gdLst>
                <a:gd name="T0" fmla="*/ 7 w 8"/>
                <a:gd name="T1" fmla="*/ 0 h 10"/>
                <a:gd name="T2" fmla="*/ 7 w 8"/>
                <a:gd name="T3" fmla="*/ 9 h 10"/>
                <a:gd name="T4" fmla="*/ 8 w 8"/>
                <a:gd name="T5" fmla="*/ 10 h 10"/>
                <a:gd name="T6" fmla="*/ 7 w 8"/>
                <a:gd name="T7" fmla="*/ 0 h 10"/>
              </a:gdLst>
              <a:ahLst/>
              <a:cxnLst>
                <a:cxn ang="0">
                  <a:pos x="T0" y="T1"/>
                </a:cxn>
                <a:cxn ang="0">
                  <a:pos x="T2" y="T3"/>
                </a:cxn>
                <a:cxn ang="0">
                  <a:pos x="T4" y="T5"/>
                </a:cxn>
                <a:cxn ang="0">
                  <a:pos x="T6" y="T7"/>
                </a:cxn>
              </a:cxnLst>
              <a:rect l="0" t="0" r="r" b="b"/>
              <a:pathLst>
                <a:path w="8" h="10">
                  <a:moveTo>
                    <a:pt x="7" y="0"/>
                  </a:moveTo>
                  <a:cubicBezTo>
                    <a:pt x="7" y="0"/>
                    <a:pt x="2" y="5"/>
                    <a:pt x="7" y="9"/>
                  </a:cubicBezTo>
                  <a:cubicBezTo>
                    <a:pt x="8" y="10"/>
                    <a:pt x="8" y="10"/>
                    <a:pt x="8" y="10"/>
                  </a:cubicBezTo>
                  <a:cubicBezTo>
                    <a:pt x="8" y="10"/>
                    <a:pt x="0" y="6"/>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88"/>
            <p:cNvSpPr/>
            <p:nvPr/>
          </p:nvSpPr>
          <p:spPr bwMode="auto">
            <a:xfrm>
              <a:off x="884" y="1922"/>
              <a:ext cx="58" cy="43"/>
            </a:xfrm>
            <a:custGeom>
              <a:avLst/>
              <a:gdLst>
                <a:gd name="T0" fmla="*/ 11 w 16"/>
                <a:gd name="T1" fmla="*/ 0 h 12"/>
                <a:gd name="T2" fmla="*/ 11 w 16"/>
                <a:gd name="T3" fmla="*/ 8 h 12"/>
                <a:gd name="T4" fmla="*/ 0 w 16"/>
                <a:gd name="T5" fmla="*/ 2 h 12"/>
                <a:gd name="T6" fmla="*/ 0 w 16"/>
                <a:gd name="T7" fmla="*/ 1 h 12"/>
                <a:gd name="T8" fmla="*/ 2 w 16"/>
                <a:gd name="T9" fmla="*/ 8 h 12"/>
                <a:gd name="T10" fmla="*/ 11 w 16"/>
                <a:gd name="T11" fmla="*/ 10 h 12"/>
                <a:gd name="T12" fmla="*/ 13 w 16"/>
                <a:gd name="T13" fmla="*/ 1 h 12"/>
                <a:gd name="T14" fmla="*/ 11 w 16"/>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2">
                  <a:moveTo>
                    <a:pt x="11" y="0"/>
                  </a:moveTo>
                  <a:cubicBezTo>
                    <a:pt x="11" y="0"/>
                    <a:pt x="15" y="6"/>
                    <a:pt x="11" y="8"/>
                  </a:cubicBezTo>
                  <a:cubicBezTo>
                    <a:pt x="11" y="8"/>
                    <a:pt x="1" y="11"/>
                    <a:pt x="0" y="2"/>
                  </a:cubicBezTo>
                  <a:cubicBezTo>
                    <a:pt x="0" y="1"/>
                    <a:pt x="0" y="1"/>
                    <a:pt x="0" y="1"/>
                  </a:cubicBezTo>
                  <a:cubicBezTo>
                    <a:pt x="0" y="1"/>
                    <a:pt x="0" y="6"/>
                    <a:pt x="2" y="8"/>
                  </a:cubicBezTo>
                  <a:cubicBezTo>
                    <a:pt x="2" y="8"/>
                    <a:pt x="8" y="12"/>
                    <a:pt x="11" y="10"/>
                  </a:cubicBezTo>
                  <a:cubicBezTo>
                    <a:pt x="11" y="10"/>
                    <a:pt x="16" y="7"/>
                    <a:pt x="13" y="1"/>
                  </a:cubicBez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89"/>
            <p:cNvSpPr/>
            <p:nvPr/>
          </p:nvSpPr>
          <p:spPr bwMode="auto">
            <a:xfrm>
              <a:off x="363" y="2465"/>
              <a:ext cx="26" cy="19"/>
            </a:xfrm>
            <a:custGeom>
              <a:avLst/>
              <a:gdLst>
                <a:gd name="T0" fmla="*/ 0 w 7"/>
                <a:gd name="T1" fmla="*/ 3 h 5"/>
                <a:gd name="T2" fmla="*/ 5 w 7"/>
                <a:gd name="T3" fmla="*/ 0 h 5"/>
                <a:gd name="T4" fmla="*/ 4 w 7"/>
                <a:gd name="T5" fmla="*/ 3 h 5"/>
                <a:gd name="T6" fmla="*/ 0 w 7"/>
                <a:gd name="T7" fmla="*/ 3 h 5"/>
              </a:gdLst>
              <a:ahLst/>
              <a:cxnLst>
                <a:cxn ang="0">
                  <a:pos x="T0" y="T1"/>
                </a:cxn>
                <a:cxn ang="0">
                  <a:pos x="T2" y="T3"/>
                </a:cxn>
                <a:cxn ang="0">
                  <a:pos x="T4" y="T5"/>
                </a:cxn>
                <a:cxn ang="0">
                  <a:pos x="T6" y="T7"/>
                </a:cxn>
              </a:cxnLst>
              <a:rect l="0" t="0" r="r" b="b"/>
              <a:pathLst>
                <a:path w="7" h="5">
                  <a:moveTo>
                    <a:pt x="0" y="3"/>
                  </a:moveTo>
                  <a:cubicBezTo>
                    <a:pt x="0" y="3"/>
                    <a:pt x="4" y="2"/>
                    <a:pt x="5" y="0"/>
                  </a:cubicBezTo>
                  <a:cubicBezTo>
                    <a:pt x="5" y="0"/>
                    <a:pt x="7" y="2"/>
                    <a:pt x="4" y="3"/>
                  </a:cubicBezTo>
                  <a:cubicBezTo>
                    <a:pt x="4" y="3"/>
                    <a:pt x="1"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90"/>
            <p:cNvSpPr/>
            <p:nvPr/>
          </p:nvSpPr>
          <p:spPr bwMode="auto">
            <a:xfrm>
              <a:off x="349" y="2436"/>
              <a:ext cx="58" cy="37"/>
            </a:xfrm>
            <a:custGeom>
              <a:avLst/>
              <a:gdLst>
                <a:gd name="T0" fmla="*/ 15 w 16"/>
                <a:gd name="T1" fmla="*/ 2 h 10"/>
                <a:gd name="T2" fmla="*/ 12 w 16"/>
                <a:gd name="T3" fmla="*/ 1 h 10"/>
                <a:gd name="T4" fmla="*/ 3 w 16"/>
                <a:gd name="T5" fmla="*/ 3 h 10"/>
                <a:gd name="T6" fmla="*/ 7 w 16"/>
                <a:gd name="T7" fmla="*/ 9 h 10"/>
                <a:gd name="T8" fmla="*/ 7 w 16"/>
                <a:gd name="T9" fmla="*/ 10 h 10"/>
                <a:gd name="T10" fmla="*/ 2 w 16"/>
                <a:gd name="T11" fmla="*/ 3 h 10"/>
                <a:gd name="T12" fmla="*/ 9 w 16"/>
                <a:gd name="T13" fmla="*/ 1 h 10"/>
                <a:gd name="T14" fmla="*/ 15 w 16"/>
                <a:gd name="T15" fmla="*/ 2 h 10"/>
                <a:gd name="T16" fmla="*/ 15 w 16"/>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15" y="2"/>
                  </a:moveTo>
                  <a:cubicBezTo>
                    <a:pt x="15" y="2"/>
                    <a:pt x="15" y="2"/>
                    <a:pt x="12" y="1"/>
                  </a:cubicBezTo>
                  <a:cubicBezTo>
                    <a:pt x="12" y="1"/>
                    <a:pt x="5" y="0"/>
                    <a:pt x="3" y="3"/>
                  </a:cubicBezTo>
                  <a:cubicBezTo>
                    <a:pt x="3" y="3"/>
                    <a:pt x="1" y="6"/>
                    <a:pt x="7" y="9"/>
                  </a:cubicBezTo>
                  <a:cubicBezTo>
                    <a:pt x="7" y="10"/>
                    <a:pt x="7" y="10"/>
                    <a:pt x="7" y="10"/>
                  </a:cubicBezTo>
                  <a:cubicBezTo>
                    <a:pt x="7" y="10"/>
                    <a:pt x="0" y="7"/>
                    <a:pt x="2" y="3"/>
                  </a:cubicBezTo>
                  <a:cubicBezTo>
                    <a:pt x="2" y="3"/>
                    <a:pt x="4" y="0"/>
                    <a:pt x="9" y="1"/>
                  </a:cubicBezTo>
                  <a:cubicBezTo>
                    <a:pt x="9" y="1"/>
                    <a:pt x="14" y="1"/>
                    <a:pt x="15" y="2"/>
                  </a:cubicBezTo>
                  <a:cubicBezTo>
                    <a:pt x="15" y="2"/>
                    <a:pt x="16" y="3"/>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91"/>
            <p:cNvSpPr/>
            <p:nvPr/>
          </p:nvSpPr>
          <p:spPr bwMode="auto">
            <a:xfrm>
              <a:off x="596" y="2172"/>
              <a:ext cx="4" cy="11"/>
            </a:xfrm>
            <a:custGeom>
              <a:avLst/>
              <a:gdLst>
                <a:gd name="T0" fmla="*/ 0 w 1"/>
                <a:gd name="T1" fmla="*/ 0 h 3"/>
                <a:gd name="T2" fmla="*/ 1 w 1"/>
                <a:gd name="T3" fmla="*/ 3 h 3"/>
                <a:gd name="T4" fmla="*/ 0 w 1"/>
                <a:gd name="T5" fmla="*/ 0 h 3"/>
              </a:gdLst>
              <a:ahLst/>
              <a:cxnLst>
                <a:cxn ang="0">
                  <a:pos x="T0" y="T1"/>
                </a:cxn>
                <a:cxn ang="0">
                  <a:pos x="T2" y="T3"/>
                </a:cxn>
                <a:cxn ang="0">
                  <a:pos x="T4" y="T5"/>
                </a:cxn>
              </a:cxnLst>
              <a:rect l="0" t="0" r="r" b="b"/>
              <a:pathLst>
                <a:path w="1" h="3">
                  <a:moveTo>
                    <a:pt x="0" y="0"/>
                  </a:moveTo>
                  <a:cubicBezTo>
                    <a:pt x="0" y="0"/>
                    <a:pt x="1" y="2"/>
                    <a:pt x="1" y="3"/>
                  </a:cubicBezTo>
                  <a:cubicBezTo>
                    <a:pt x="1" y="3"/>
                    <a:pt x="0"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92"/>
            <p:cNvSpPr/>
            <p:nvPr/>
          </p:nvSpPr>
          <p:spPr bwMode="auto">
            <a:xfrm>
              <a:off x="582" y="2241"/>
              <a:ext cx="10" cy="11"/>
            </a:xfrm>
            <a:custGeom>
              <a:avLst/>
              <a:gdLst>
                <a:gd name="T0" fmla="*/ 1 w 3"/>
                <a:gd name="T1" fmla="*/ 0 h 3"/>
                <a:gd name="T2" fmla="*/ 3 w 3"/>
                <a:gd name="T3" fmla="*/ 3 h 3"/>
                <a:gd name="T4" fmla="*/ 1 w 3"/>
                <a:gd name="T5" fmla="*/ 2 h 3"/>
                <a:gd name="T6" fmla="*/ 1 w 3"/>
                <a:gd name="T7" fmla="*/ 0 h 3"/>
              </a:gdLst>
              <a:ahLst/>
              <a:cxnLst>
                <a:cxn ang="0">
                  <a:pos x="T0" y="T1"/>
                </a:cxn>
                <a:cxn ang="0">
                  <a:pos x="T2" y="T3"/>
                </a:cxn>
                <a:cxn ang="0">
                  <a:pos x="T4" y="T5"/>
                </a:cxn>
                <a:cxn ang="0">
                  <a:pos x="T6" y="T7"/>
                </a:cxn>
              </a:cxnLst>
              <a:rect l="0" t="0" r="r" b="b"/>
              <a:pathLst>
                <a:path w="3" h="3">
                  <a:moveTo>
                    <a:pt x="1" y="0"/>
                  </a:moveTo>
                  <a:cubicBezTo>
                    <a:pt x="1" y="0"/>
                    <a:pt x="3" y="1"/>
                    <a:pt x="3" y="3"/>
                  </a:cubicBezTo>
                  <a:cubicBezTo>
                    <a:pt x="3" y="3"/>
                    <a:pt x="2" y="2"/>
                    <a:pt x="1" y="2"/>
                  </a:cubicBezTo>
                  <a:cubicBezTo>
                    <a:pt x="1" y="2"/>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93"/>
            <p:cNvSpPr/>
            <p:nvPr/>
          </p:nvSpPr>
          <p:spPr bwMode="auto">
            <a:xfrm>
              <a:off x="582" y="2176"/>
              <a:ext cx="10" cy="10"/>
            </a:xfrm>
            <a:custGeom>
              <a:avLst/>
              <a:gdLst>
                <a:gd name="T0" fmla="*/ 3 w 3"/>
                <a:gd name="T1" fmla="*/ 3 h 3"/>
                <a:gd name="T2" fmla="*/ 1 w 3"/>
                <a:gd name="T3" fmla="*/ 0 h 3"/>
                <a:gd name="T4" fmla="*/ 3 w 3"/>
                <a:gd name="T5" fmla="*/ 3 h 3"/>
              </a:gdLst>
              <a:ahLst/>
              <a:cxnLst>
                <a:cxn ang="0">
                  <a:pos x="T0" y="T1"/>
                </a:cxn>
                <a:cxn ang="0">
                  <a:pos x="T2" y="T3"/>
                </a:cxn>
                <a:cxn ang="0">
                  <a:pos x="T4" y="T5"/>
                </a:cxn>
              </a:cxnLst>
              <a:rect l="0" t="0" r="r" b="b"/>
              <a:pathLst>
                <a:path w="3" h="3">
                  <a:moveTo>
                    <a:pt x="3" y="3"/>
                  </a:moveTo>
                  <a:cubicBezTo>
                    <a:pt x="3" y="3"/>
                    <a:pt x="2" y="1"/>
                    <a:pt x="1" y="0"/>
                  </a:cubicBezTo>
                  <a:cubicBezTo>
                    <a:pt x="1" y="0"/>
                    <a:pt x="0" y="1"/>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94"/>
            <p:cNvSpPr/>
            <p:nvPr/>
          </p:nvSpPr>
          <p:spPr bwMode="auto">
            <a:xfrm>
              <a:off x="552" y="2201"/>
              <a:ext cx="19" cy="4"/>
            </a:xfrm>
            <a:custGeom>
              <a:avLst/>
              <a:gdLst>
                <a:gd name="T0" fmla="*/ 5 w 5"/>
                <a:gd name="T1" fmla="*/ 0 h 1"/>
                <a:gd name="T2" fmla="*/ 1 w 5"/>
                <a:gd name="T3" fmla="*/ 1 h 1"/>
                <a:gd name="T4" fmla="*/ 5 w 5"/>
                <a:gd name="T5" fmla="*/ 0 h 1"/>
              </a:gdLst>
              <a:ahLst/>
              <a:cxnLst>
                <a:cxn ang="0">
                  <a:pos x="T0" y="T1"/>
                </a:cxn>
                <a:cxn ang="0">
                  <a:pos x="T2" y="T3"/>
                </a:cxn>
                <a:cxn ang="0">
                  <a:pos x="T4" y="T5"/>
                </a:cxn>
              </a:cxnLst>
              <a:rect l="0" t="0" r="r" b="b"/>
              <a:pathLst>
                <a:path w="5" h="1">
                  <a:moveTo>
                    <a:pt x="5" y="0"/>
                  </a:moveTo>
                  <a:cubicBezTo>
                    <a:pt x="5" y="0"/>
                    <a:pt x="3" y="1"/>
                    <a:pt x="1" y="1"/>
                  </a:cubicBezTo>
                  <a:cubicBezTo>
                    <a:pt x="1" y="1"/>
                    <a:pt x="0"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95"/>
            <p:cNvSpPr/>
            <p:nvPr/>
          </p:nvSpPr>
          <p:spPr bwMode="auto">
            <a:xfrm>
              <a:off x="618" y="2139"/>
              <a:ext cx="40" cy="55"/>
            </a:xfrm>
            <a:custGeom>
              <a:avLst/>
              <a:gdLst>
                <a:gd name="T0" fmla="*/ 10 w 11"/>
                <a:gd name="T1" fmla="*/ 15 h 15"/>
                <a:gd name="T2" fmla="*/ 5 w 11"/>
                <a:gd name="T3" fmla="*/ 6 h 15"/>
                <a:gd name="T4" fmla="*/ 3 w 11"/>
                <a:gd name="T5" fmla="*/ 11 h 15"/>
                <a:gd name="T6" fmla="*/ 3 w 11"/>
                <a:gd name="T7" fmla="*/ 14 h 15"/>
                <a:gd name="T8" fmla="*/ 4 w 11"/>
                <a:gd name="T9" fmla="*/ 4 h 15"/>
                <a:gd name="T10" fmla="*/ 10 w 11"/>
                <a:gd name="T11" fmla="*/ 15 h 15"/>
              </a:gdLst>
              <a:ahLst/>
              <a:cxnLst>
                <a:cxn ang="0">
                  <a:pos x="T0" y="T1"/>
                </a:cxn>
                <a:cxn ang="0">
                  <a:pos x="T2" y="T3"/>
                </a:cxn>
                <a:cxn ang="0">
                  <a:pos x="T4" y="T5"/>
                </a:cxn>
                <a:cxn ang="0">
                  <a:pos x="T6" y="T7"/>
                </a:cxn>
                <a:cxn ang="0">
                  <a:pos x="T8" y="T9"/>
                </a:cxn>
                <a:cxn ang="0">
                  <a:pos x="T10" y="T11"/>
                </a:cxn>
              </a:cxnLst>
              <a:rect l="0" t="0" r="r" b="b"/>
              <a:pathLst>
                <a:path w="11" h="15">
                  <a:moveTo>
                    <a:pt x="10" y="15"/>
                  </a:moveTo>
                  <a:cubicBezTo>
                    <a:pt x="10" y="15"/>
                    <a:pt x="10" y="5"/>
                    <a:pt x="5" y="6"/>
                  </a:cubicBezTo>
                  <a:cubicBezTo>
                    <a:pt x="5" y="6"/>
                    <a:pt x="3" y="7"/>
                    <a:pt x="3" y="11"/>
                  </a:cubicBezTo>
                  <a:cubicBezTo>
                    <a:pt x="3" y="11"/>
                    <a:pt x="4" y="14"/>
                    <a:pt x="3" y="14"/>
                  </a:cubicBezTo>
                  <a:cubicBezTo>
                    <a:pt x="3" y="14"/>
                    <a:pt x="0" y="7"/>
                    <a:pt x="4" y="4"/>
                  </a:cubicBezTo>
                  <a:cubicBezTo>
                    <a:pt x="4" y="4"/>
                    <a:pt x="11" y="0"/>
                    <a:pt x="1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96"/>
            <p:cNvSpPr/>
            <p:nvPr/>
          </p:nvSpPr>
          <p:spPr bwMode="auto">
            <a:xfrm>
              <a:off x="767" y="1907"/>
              <a:ext cx="29" cy="48"/>
            </a:xfrm>
            <a:custGeom>
              <a:avLst/>
              <a:gdLst>
                <a:gd name="T0" fmla="*/ 6 w 8"/>
                <a:gd name="T1" fmla="*/ 2 h 13"/>
                <a:gd name="T2" fmla="*/ 1 w 8"/>
                <a:gd name="T3" fmla="*/ 4 h 13"/>
                <a:gd name="T4" fmla="*/ 8 w 8"/>
                <a:gd name="T5" fmla="*/ 13 h 13"/>
                <a:gd name="T6" fmla="*/ 6 w 8"/>
                <a:gd name="T7" fmla="*/ 11 h 13"/>
                <a:gd name="T8" fmla="*/ 2 w 8"/>
                <a:gd name="T9" fmla="*/ 5 h 13"/>
                <a:gd name="T10" fmla="*/ 5 w 8"/>
                <a:gd name="T11" fmla="*/ 3 h 13"/>
                <a:gd name="T12" fmla="*/ 6 w 8"/>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8" h="13">
                  <a:moveTo>
                    <a:pt x="6" y="2"/>
                  </a:moveTo>
                  <a:cubicBezTo>
                    <a:pt x="6" y="2"/>
                    <a:pt x="3" y="0"/>
                    <a:pt x="1" y="4"/>
                  </a:cubicBezTo>
                  <a:cubicBezTo>
                    <a:pt x="1" y="4"/>
                    <a:pt x="0" y="12"/>
                    <a:pt x="8" y="13"/>
                  </a:cubicBezTo>
                  <a:cubicBezTo>
                    <a:pt x="8" y="13"/>
                    <a:pt x="8" y="12"/>
                    <a:pt x="6" y="11"/>
                  </a:cubicBezTo>
                  <a:cubicBezTo>
                    <a:pt x="6" y="11"/>
                    <a:pt x="2" y="8"/>
                    <a:pt x="2" y="5"/>
                  </a:cubicBezTo>
                  <a:cubicBezTo>
                    <a:pt x="2" y="5"/>
                    <a:pt x="1" y="3"/>
                    <a:pt x="5" y="3"/>
                  </a:cubicBezTo>
                  <a:cubicBezTo>
                    <a:pt x="5" y="3"/>
                    <a:pt x="7" y="3"/>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97"/>
            <p:cNvSpPr/>
            <p:nvPr/>
          </p:nvSpPr>
          <p:spPr bwMode="auto">
            <a:xfrm>
              <a:off x="767" y="1965"/>
              <a:ext cx="36" cy="37"/>
            </a:xfrm>
            <a:custGeom>
              <a:avLst/>
              <a:gdLst>
                <a:gd name="T0" fmla="*/ 7 w 10"/>
                <a:gd name="T1" fmla="*/ 0 h 10"/>
                <a:gd name="T2" fmla="*/ 8 w 10"/>
                <a:gd name="T3" fmla="*/ 9 h 10"/>
                <a:gd name="T4" fmla="*/ 7 w 10"/>
                <a:gd name="T5" fmla="*/ 10 h 10"/>
                <a:gd name="T6" fmla="*/ 3 w 10"/>
                <a:gd name="T7" fmla="*/ 7 h 10"/>
                <a:gd name="T8" fmla="*/ 7 w 10"/>
                <a:gd name="T9" fmla="*/ 0 h 10"/>
              </a:gdLst>
              <a:ahLst/>
              <a:cxnLst>
                <a:cxn ang="0">
                  <a:pos x="T0" y="T1"/>
                </a:cxn>
                <a:cxn ang="0">
                  <a:pos x="T2" y="T3"/>
                </a:cxn>
                <a:cxn ang="0">
                  <a:pos x="T4" y="T5"/>
                </a:cxn>
                <a:cxn ang="0">
                  <a:pos x="T6" y="T7"/>
                </a:cxn>
                <a:cxn ang="0">
                  <a:pos x="T8" y="T9"/>
                </a:cxn>
              </a:cxnLst>
              <a:rect l="0" t="0" r="r" b="b"/>
              <a:pathLst>
                <a:path w="10" h="10">
                  <a:moveTo>
                    <a:pt x="7" y="0"/>
                  </a:moveTo>
                  <a:cubicBezTo>
                    <a:pt x="7" y="0"/>
                    <a:pt x="0" y="7"/>
                    <a:pt x="8" y="9"/>
                  </a:cubicBezTo>
                  <a:cubicBezTo>
                    <a:pt x="8" y="9"/>
                    <a:pt x="10" y="10"/>
                    <a:pt x="7" y="10"/>
                  </a:cubicBezTo>
                  <a:cubicBezTo>
                    <a:pt x="7" y="10"/>
                    <a:pt x="3" y="10"/>
                    <a:pt x="3" y="7"/>
                  </a:cubicBezTo>
                  <a:cubicBezTo>
                    <a:pt x="3" y="7"/>
                    <a:pt x="2" y="3"/>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98"/>
            <p:cNvSpPr/>
            <p:nvPr/>
          </p:nvSpPr>
          <p:spPr bwMode="auto">
            <a:xfrm>
              <a:off x="771" y="1955"/>
              <a:ext cx="11" cy="14"/>
            </a:xfrm>
            <a:custGeom>
              <a:avLst/>
              <a:gdLst>
                <a:gd name="T0" fmla="*/ 0 w 3"/>
                <a:gd name="T1" fmla="*/ 2 h 4"/>
                <a:gd name="T2" fmla="*/ 1 w 3"/>
                <a:gd name="T3" fmla="*/ 0 h 4"/>
                <a:gd name="T4" fmla="*/ 2 w 3"/>
                <a:gd name="T5" fmla="*/ 2 h 4"/>
                <a:gd name="T6" fmla="*/ 0 w 3"/>
                <a:gd name="T7" fmla="*/ 2 h 4"/>
              </a:gdLst>
              <a:ahLst/>
              <a:cxnLst>
                <a:cxn ang="0">
                  <a:pos x="T0" y="T1"/>
                </a:cxn>
                <a:cxn ang="0">
                  <a:pos x="T2" y="T3"/>
                </a:cxn>
                <a:cxn ang="0">
                  <a:pos x="T4" y="T5"/>
                </a:cxn>
                <a:cxn ang="0">
                  <a:pos x="T6" y="T7"/>
                </a:cxn>
              </a:cxnLst>
              <a:rect l="0" t="0" r="r" b="b"/>
              <a:pathLst>
                <a:path w="3" h="4">
                  <a:moveTo>
                    <a:pt x="0" y="2"/>
                  </a:moveTo>
                  <a:cubicBezTo>
                    <a:pt x="0" y="2"/>
                    <a:pt x="2" y="1"/>
                    <a:pt x="1" y="0"/>
                  </a:cubicBezTo>
                  <a:cubicBezTo>
                    <a:pt x="1" y="0"/>
                    <a:pt x="3" y="0"/>
                    <a:pt x="2" y="2"/>
                  </a:cubicBezTo>
                  <a:cubicBezTo>
                    <a:pt x="2" y="2"/>
                    <a:pt x="1"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99"/>
            <p:cNvSpPr/>
            <p:nvPr/>
          </p:nvSpPr>
          <p:spPr bwMode="auto">
            <a:xfrm>
              <a:off x="771" y="1944"/>
              <a:ext cx="7" cy="11"/>
            </a:xfrm>
            <a:custGeom>
              <a:avLst/>
              <a:gdLst>
                <a:gd name="T0" fmla="*/ 2 w 2"/>
                <a:gd name="T1" fmla="*/ 1 h 3"/>
                <a:gd name="T2" fmla="*/ 0 w 2"/>
                <a:gd name="T3" fmla="*/ 1 h 3"/>
                <a:gd name="T4" fmla="*/ 2 w 2"/>
                <a:gd name="T5" fmla="*/ 1 h 3"/>
              </a:gdLst>
              <a:ahLst/>
              <a:cxnLst>
                <a:cxn ang="0">
                  <a:pos x="T0" y="T1"/>
                </a:cxn>
                <a:cxn ang="0">
                  <a:pos x="T2" y="T3"/>
                </a:cxn>
                <a:cxn ang="0">
                  <a:pos x="T4" y="T5"/>
                </a:cxn>
              </a:cxnLst>
              <a:rect l="0" t="0" r="r" b="b"/>
              <a:pathLst>
                <a:path w="2" h="3">
                  <a:moveTo>
                    <a:pt x="2" y="1"/>
                  </a:moveTo>
                  <a:cubicBezTo>
                    <a:pt x="2" y="1"/>
                    <a:pt x="1" y="0"/>
                    <a:pt x="0" y="1"/>
                  </a:cubicBezTo>
                  <a:cubicBezTo>
                    <a:pt x="0" y="1"/>
                    <a:pt x="1" y="3"/>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00"/>
            <p:cNvSpPr/>
            <p:nvPr/>
          </p:nvSpPr>
          <p:spPr bwMode="auto">
            <a:xfrm>
              <a:off x="225" y="1523"/>
              <a:ext cx="22" cy="22"/>
            </a:xfrm>
            <a:custGeom>
              <a:avLst/>
              <a:gdLst>
                <a:gd name="T0" fmla="*/ 5 w 6"/>
                <a:gd name="T1" fmla="*/ 6 h 6"/>
                <a:gd name="T2" fmla="*/ 3 w 6"/>
                <a:gd name="T3" fmla="*/ 3 h 6"/>
                <a:gd name="T4" fmla="*/ 2 w 6"/>
                <a:gd name="T5" fmla="*/ 1 h 6"/>
                <a:gd name="T6" fmla="*/ 6 w 6"/>
                <a:gd name="T7" fmla="*/ 2 h 6"/>
                <a:gd name="T8" fmla="*/ 5 w 6"/>
                <a:gd name="T9" fmla="*/ 6 h 6"/>
              </a:gdLst>
              <a:ahLst/>
              <a:cxnLst>
                <a:cxn ang="0">
                  <a:pos x="T0" y="T1"/>
                </a:cxn>
                <a:cxn ang="0">
                  <a:pos x="T2" y="T3"/>
                </a:cxn>
                <a:cxn ang="0">
                  <a:pos x="T4" y="T5"/>
                </a:cxn>
                <a:cxn ang="0">
                  <a:pos x="T6" y="T7"/>
                </a:cxn>
                <a:cxn ang="0">
                  <a:pos x="T8" y="T9"/>
                </a:cxn>
              </a:cxnLst>
              <a:rect l="0" t="0" r="r" b="b"/>
              <a:pathLst>
                <a:path w="6" h="6">
                  <a:moveTo>
                    <a:pt x="5" y="6"/>
                  </a:moveTo>
                  <a:cubicBezTo>
                    <a:pt x="5" y="6"/>
                    <a:pt x="5" y="4"/>
                    <a:pt x="3" y="3"/>
                  </a:cubicBezTo>
                  <a:cubicBezTo>
                    <a:pt x="3" y="3"/>
                    <a:pt x="0" y="4"/>
                    <a:pt x="2" y="1"/>
                  </a:cubicBezTo>
                  <a:cubicBezTo>
                    <a:pt x="2" y="1"/>
                    <a:pt x="5" y="0"/>
                    <a:pt x="6" y="2"/>
                  </a:cubicBezTo>
                  <a:lnTo>
                    <a:pt x="5"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01"/>
            <p:cNvSpPr/>
            <p:nvPr/>
          </p:nvSpPr>
          <p:spPr bwMode="auto">
            <a:xfrm>
              <a:off x="163" y="1454"/>
              <a:ext cx="22" cy="19"/>
            </a:xfrm>
            <a:custGeom>
              <a:avLst/>
              <a:gdLst>
                <a:gd name="T0" fmla="*/ 0 w 6"/>
                <a:gd name="T1" fmla="*/ 0 h 5"/>
                <a:gd name="T2" fmla="*/ 1 w 6"/>
                <a:gd name="T3" fmla="*/ 3 h 5"/>
                <a:gd name="T4" fmla="*/ 4 w 6"/>
                <a:gd name="T5" fmla="*/ 4 h 5"/>
                <a:gd name="T6" fmla="*/ 5 w 6"/>
                <a:gd name="T7" fmla="*/ 1 h 5"/>
                <a:gd name="T8" fmla="*/ 2 w 6"/>
                <a:gd name="T9" fmla="*/ 0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cubicBezTo>
                    <a:pt x="0" y="0"/>
                    <a:pt x="3" y="2"/>
                    <a:pt x="1" y="3"/>
                  </a:cubicBezTo>
                  <a:cubicBezTo>
                    <a:pt x="1" y="3"/>
                    <a:pt x="0" y="5"/>
                    <a:pt x="4" y="4"/>
                  </a:cubicBezTo>
                  <a:cubicBezTo>
                    <a:pt x="4" y="4"/>
                    <a:pt x="6" y="2"/>
                    <a:pt x="5" y="1"/>
                  </a:cubicBezTo>
                  <a:cubicBezTo>
                    <a:pt x="5" y="1"/>
                    <a:pt x="3"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02"/>
            <p:cNvSpPr/>
            <p:nvPr/>
          </p:nvSpPr>
          <p:spPr bwMode="auto">
            <a:xfrm>
              <a:off x="214" y="1494"/>
              <a:ext cx="7" cy="26"/>
            </a:xfrm>
            <a:custGeom>
              <a:avLst/>
              <a:gdLst>
                <a:gd name="T0" fmla="*/ 0 w 2"/>
                <a:gd name="T1" fmla="*/ 2 h 7"/>
                <a:gd name="T2" fmla="*/ 1 w 2"/>
                <a:gd name="T3" fmla="*/ 6 h 7"/>
                <a:gd name="T4" fmla="*/ 1 w 2"/>
                <a:gd name="T5" fmla="*/ 7 h 7"/>
                <a:gd name="T6" fmla="*/ 1 w 2"/>
                <a:gd name="T7" fmla="*/ 3 h 7"/>
                <a:gd name="T8" fmla="*/ 0 w 2"/>
                <a:gd name="T9" fmla="*/ 2 h 7"/>
              </a:gdLst>
              <a:ahLst/>
              <a:cxnLst>
                <a:cxn ang="0">
                  <a:pos x="T0" y="T1"/>
                </a:cxn>
                <a:cxn ang="0">
                  <a:pos x="T2" y="T3"/>
                </a:cxn>
                <a:cxn ang="0">
                  <a:pos x="T4" y="T5"/>
                </a:cxn>
                <a:cxn ang="0">
                  <a:pos x="T6" y="T7"/>
                </a:cxn>
                <a:cxn ang="0">
                  <a:pos x="T8" y="T9"/>
                </a:cxn>
              </a:cxnLst>
              <a:rect l="0" t="0" r="r" b="b"/>
              <a:pathLst>
                <a:path w="2" h="7">
                  <a:moveTo>
                    <a:pt x="0" y="2"/>
                  </a:moveTo>
                  <a:cubicBezTo>
                    <a:pt x="0" y="2"/>
                    <a:pt x="2" y="5"/>
                    <a:pt x="1" y="6"/>
                  </a:cubicBezTo>
                  <a:cubicBezTo>
                    <a:pt x="1" y="6"/>
                    <a:pt x="1" y="7"/>
                    <a:pt x="1" y="7"/>
                  </a:cubicBezTo>
                  <a:cubicBezTo>
                    <a:pt x="1" y="7"/>
                    <a:pt x="2" y="6"/>
                    <a:pt x="1" y="3"/>
                  </a:cubicBezTo>
                  <a:cubicBezTo>
                    <a:pt x="1" y="3"/>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03"/>
            <p:cNvSpPr/>
            <p:nvPr/>
          </p:nvSpPr>
          <p:spPr bwMode="auto">
            <a:xfrm>
              <a:off x="225" y="1541"/>
              <a:ext cx="36" cy="33"/>
            </a:xfrm>
            <a:custGeom>
              <a:avLst/>
              <a:gdLst>
                <a:gd name="T0" fmla="*/ 7 w 10"/>
                <a:gd name="T1" fmla="*/ 3 h 9"/>
                <a:gd name="T2" fmla="*/ 4 w 10"/>
                <a:gd name="T3" fmla="*/ 4 h 9"/>
                <a:gd name="T4" fmla="*/ 2 w 10"/>
                <a:gd name="T5" fmla="*/ 3 h 9"/>
                <a:gd name="T6" fmla="*/ 2 w 10"/>
                <a:gd name="T7" fmla="*/ 6 h 9"/>
                <a:gd name="T8" fmla="*/ 1 w 10"/>
                <a:gd name="T9" fmla="*/ 7 h 9"/>
                <a:gd name="T10" fmla="*/ 3 w 10"/>
                <a:gd name="T11" fmla="*/ 8 h 9"/>
                <a:gd name="T12" fmla="*/ 4 w 10"/>
                <a:gd name="T13" fmla="*/ 9 h 9"/>
                <a:gd name="T14" fmla="*/ 8 w 10"/>
                <a:gd name="T15" fmla="*/ 5 h 9"/>
                <a:gd name="T16" fmla="*/ 8 w 10"/>
                <a:gd name="T17" fmla="*/ 0 h 9"/>
                <a:gd name="T18" fmla="*/ 8 w 10"/>
                <a:gd name="T19" fmla="*/ 2 h 9"/>
                <a:gd name="T20" fmla="*/ 7 w 10"/>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9">
                  <a:moveTo>
                    <a:pt x="7" y="3"/>
                  </a:moveTo>
                  <a:cubicBezTo>
                    <a:pt x="7" y="3"/>
                    <a:pt x="7" y="5"/>
                    <a:pt x="4" y="4"/>
                  </a:cubicBezTo>
                  <a:cubicBezTo>
                    <a:pt x="4" y="4"/>
                    <a:pt x="2" y="4"/>
                    <a:pt x="2" y="3"/>
                  </a:cubicBezTo>
                  <a:cubicBezTo>
                    <a:pt x="2" y="3"/>
                    <a:pt x="1" y="5"/>
                    <a:pt x="2" y="6"/>
                  </a:cubicBezTo>
                  <a:cubicBezTo>
                    <a:pt x="2" y="6"/>
                    <a:pt x="0" y="6"/>
                    <a:pt x="1" y="7"/>
                  </a:cubicBezTo>
                  <a:cubicBezTo>
                    <a:pt x="3" y="8"/>
                    <a:pt x="3" y="8"/>
                    <a:pt x="3" y="8"/>
                  </a:cubicBezTo>
                  <a:cubicBezTo>
                    <a:pt x="3" y="8"/>
                    <a:pt x="3" y="9"/>
                    <a:pt x="4" y="9"/>
                  </a:cubicBezTo>
                  <a:cubicBezTo>
                    <a:pt x="4" y="9"/>
                    <a:pt x="8" y="9"/>
                    <a:pt x="8" y="5"/>
                  </a:cubicBezTo>
                  <a:cubicBezTo>
                    <a:pt x="8" y="5"/>
                    <a:pt x="10" y="2"/>
                    <a:pt x="8" y="0"/>
                  </a:cubicBezTo>
                  <a:cubicBezTo>
                    <a:pt x="8" y="0"/>
                    <a:pt x="7" y="0"/>
                    <a:pt x="8" y="2"/>
                  </a:cubicBezTo>
                  <a:cubicBezTo>
                    <a:pt x="8" y="2"/>
                    <a:pt x="7" y="3"/>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04"/>
            <p:cNvSpPr/>
            <p:nvPr/>
          </p:nvSpPr>
          <p:spPr bwMode="auto">
            <a:xfrm>
              <a:off x="305" y="1567"/>
              <a:ext cx="22" cy="22"/>
            </a:xfrm>
            <a:custGeom>
              <a:avLst/>
              <a:gdLst>
                <a:gd name="T0" fmla="*/ 0 w 6"/>
                <a:gd name="T1" fmla="*/ 1 h 6"/>
                <a:gd name="T2" fmla="*/ 3 w 6"/>
                <a:gd name="T3" fmla="*/ 5 h 6"/>
                <a:gd name="T4" fmla="*/ 4 w 6"/>
                <a:gd name="T5" fmla="*/ 6 h 6"/>
                <a:gd name="T6" fmla="*/ 4 w 6"/>
                <a:gd name="T7" fmla="*/ 1 h 6"/>
                <a:gd name="T8" fmla="*/ 3 w 6"/>
                <a:gd name="T9" fmla="*/ 1 h 6"/>
                <a:gd name="T10" fmla="*/ 0 w 6"/>
                <a:gd name="T11" fmla="*/ 1 h 6"/>
              </a:gdLst>
              <a:ahLst/>
              <a:cxnLst>
                <a:cxn ang="0">
                  <a:pos x="T0" y="T1"/>
                </a:cxn>
                <a:cxn ang="0">
                  <a:pos x="T2" y="T3"/>
                </a:cxn>
                <a:cxn ang="0">
                  <a:pos x="T4" y="T5"/>
                </a:cxn>
                <a:cxn ang="0">
                  <a:pos x="T6" y="T7"/>
                </a:cxn>
                <a:cxn ang="0">
                  <a:pos x="T8" y="T9"/>
                </a:cxn>
                <a:cxn ang="0">
                  <a:pos x="T10" y="T11"/>
                </a:cxn>
              </a:cxnLst>
              <a:rect l="0" t="0" r="r" b="b"/>
              <a:pathLst>
                <a:path w="6" h="6">
                  <a:moveTo>
                    <a:pt x="0" y="1"/>
                  </a:moveTo>
                  <a:cubicBezTo>
                    <a:pt x="0" y="1"/>
                    <a:pt x="3" y="3"/>
                    <a:pt x="3" y="5"/>
                  </a:cubicBezTo>
                  <a:cubicBezTo>
                    <a:pt x="3" y="5"/>
                    <a:pt x="2" y="6"/>
                    <a:pt x="4" y="6"/>
                  </a:cubicBezTo>
                  <a:cubicBezTo>
                    <a:pt x="4" y="6"/>
                    <a:pt x="6" y="3"/>
                    <a:pt x="4" y="1"/>
                  </a:cubicBezTo>
                  <a:cubicBezTo>
                    <a:pt x="4" y="1"/>
                    <a:pt x="4" y="1"/>
                    <a:pt x="3" y="1"/>
                  </a:cubicBezTo>
                  <a:cubicBezTo>
                    <a:pt x="3"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05"/>
            <p:cNvSpPr/>
            <p:nvPr/>
          </p:nvSpPr>
          <p:spPr bwMode="auto">
            <a:xfrm>
              <a:off x="276" y="1545"/>
              <a:ext cx="18" cy="18"/>
            </a:xfrm>
            <a:custGeom>
              <a:avLst/>
              <a:gdLst>
                <a:gd name="T0" fmla="*/ 4 w 5"/>
                <a:gd name="T1" fmla="*/ 5 h 5"/>
                <a:gd name="T2" fmla="*/ 4 w 5"/>
                <a:gd name="T3" fmla="*/ 2 h 5"/>
                <a:gd name="T4" fmla="*/ 2 w 5"/>
                <a:gd name="T5" fmla="*/ 0 h 5"/>
                <a:gd name="T6" fmla="*/ 0 w 5"/>
                <a:gd name="T7" fmla="*/ 4 h 5"/>
                <a:gd name="T8" fmla="*/ 3 w 5"/>
                <a:gd name="T9" fmla="*/ 3 h 5"/>
                <a:gd name="T10" fmla="*/ 4 w 5"/>
                <a:gd name="T11" fmla="*/ 5 h 5"/>
              </a:gdLst>
              <a:ahLst/>
              <a:cxnLst>
                <a:cxn ang="0">
                  <a:pos x="T0" y="T1"/>
                </a:cxn>
                <a:cxn ang="0">
                  <a:pos x="T2" y="T3"/>
                </a:cxn>
                <a:cxn ang="0">
                  <a:pos x="T4" y="T5"/>
                </a:cxn>
                <a:cxn ang="0">
                  <a:pos x="T6" y="T7"/>
                </a:cxn>
                <a:cxn ang="0">
                  <a:pos x="T8" y="T9"/>
                </a:cxn>
                <a:cxn ang="0">
                  <a:pos x="T10" y="T11"/>
                </a:cxn>
              </a:cxnLst>
              <a:rect l="0" t="0" r="r" b="b"/>
              <a:pathLst>
                <a:path w="5" h="5">
                  <a:moveTo>
                    <a:pt x="4" y="5"/>
                  </a:moveTo>
                  <a:cubicBezTo>
                    <a:pt x="4" y="5"/>
                    <a:pt x="5" y="3"/>
                    <a:pt x="4" y="2"/>
                  </a:cubicBezTo>
                  <a:cubicBezTo>
                    <a:pt x="4" y="2"/>
                    <a:pt x="4" y="0"/>
                    <a:pt x="2" y="0"/>
                  </a:cubicBezTo>
                  <a:cubicBezTo>
                    <a:pt x="2" y="0"/>
                    <a:pt x="0" y="1"/>
                    <a:pt x="0" y="4"/>
                  </a:cubicBezTo>
                  <a:cubicBezTo>
                    <a:pt x="0" y="4"/>
                    <a:pt x="1" y="4"/>
                    <a:pt x="3" y="3"/>
                  </a:cubicBezTo>
                  <a:cubicBezTo>
                    <a:pt x="3" y="3"/>
                    <a:pt x="4" y="4"/>
                    <a:pt x="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06"/>
            <p:cNvSpPr/>
            <p:nvPr/>
          </p:nvSpPr>
          <p:spPr bwMode="auto">
            <a:xfrm>
              <a:off x="138" y="1440"/>
              <a:ext cx="21" cy="14"/>
            </a:xfrm>
            <a:custGeom>
              <a:avLst/>
              <a:gdLst>
                <a:gd name="T0" fmla="*/ 4 w 6"/>
                <a:gd name="T1" fmla="*/ 3 h 4"/>
                <a:gd name="T2" fmla="*/ 2 w 6"/>
                <a:gd name="T3" fmla="*/ 2 h 4"/>
                <a:gd name="T4" fmla="*/ 3 w 6"/>
                <a:gd name="T5" fmla="*/ 4 h 4"/>
                <a:gd name="T6" fmla="*/ 6 w 6"/>
                <a:gd name="T7" fmla="*/ 4 h 4"/>
                <a:gd name="T8" fmla="*/ 4 w 6"/>
                <a:gd name="T9" fmla="*/ 3 h 4"/>
              </a:gdLst>
              <a:ahLst/>
              <a:cxnLst>
                <a:cxn ang="0">
                  <a:pos x="T0" y="T1"/>
                </a:cxn>
                <a:cxn ang="0">
                  <a:pos x="T2" y="T3"/>
                </a:cxn>
                <a:cxn ang="0">
                  <a:pos x="T4" y="T5"/>
                </a:cxn>
                <a:cxn ang="0">
                  <a:pos x="T6" y="T7"/>
                </a:cxn>
                <a:cxn ang="0">
                  <a:pos x="T8" y="T9"/>
                </a:cxn>
              </a:cxnLst>
              <a:rect l="0" t="0" r="r" b="b"/>
              <a:pathLst>
                <a:path w="6" h="4">
                  <a:moveTo>
                    <a:pt x="4" y="3"/>
                  </a:moveTo>
                  <a:cubicBezTo>
                    <a:pt x="4" y="3"/>
                    <a:pt x="5" y="0"/>
                    <a:pt x="2" y="2"/>
                  </a:cubicBezTo>
                  <a:cubicBezTo>
                    <a:pt x="2" y="2"/>
                    <a:pt x="0" y="4"/>
                    <a:pt x="3" y="4"/>
                  </a:cubicBezTo>
                  <a:cubicBezTo>
                    <a:pt x="3" y="4"/>
                    <a:pt x="6" y="4"/>
                    <a:pt x="6" y="4"/>
                  </a:cubicBezTo>
                  <a:cubicBezTo>
                    <a:pt x="6" y="4"/>
                    <a:pt x="4" y="3"/>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07"/>
            <p:cNvSpPr/>
            <p:nvPr/>
          </p:nvSpPr>
          <p:spPr bwMode="auto">
            <a:xfrm>
              <a:off x="232" y="1596"/>
              <a:ext cx="7" cy="11"/>
            </a:xfrm>
            <a:custGeom>
              <a:avLst/>
              <a:gdLst>
                <a:gd name="T0" fmla="*/ 0 w 2"/>
                <a:gd name="T1" fmla="*/ 0 h 3"/>
                <a:gd name="T2" fmla="*/ 1 w 2"/>
                <a:gd name="T3" fmla="*/ 2 h 3"/>
                <a:gd name="T4" fmla="*/ 0 w 2"/>
                <a:gd name="T5" fmla="*/ 2 h 3"/>
                <a:gd name="T6" fmla="*/ 0 w 2"/>
                <a:gd name="T7" fmla="*/ 0 h 3"/>
              </a:gdLst>
              <a:ahLst/>
              <a:cxnLst>
                <a:cxn ang="0">
                  <a:pos x="T0" y="T1"/>
                </a:cxn>
                <a:cxn ang="0">
                  <a:pos x="T2" y="T3"/>
                </a:cxn>
                <a:cxn ang="0">
                  <a:pos x="T4" y="T5"/>
                </a:cxn>
                <a:cxn ang="0">
                  <a:pos x="T6" y="T7"/>
                </a:cxn>
              </a:cxnLst>
              <a:rect l="0" t="0" r="r" b="b"/>
              <a:pathLst>
                <a:path w="2" h="3">
                  <a:moveTo>
                    <a:pt x="0" y="0"/>
                  </a:moveTo>
                  <a:cubicBezTo>
                    <a:pt x="0" y="0"/>
                    <a:pt x="2" y="1"/>
                    <a:pt x="1" y="2"/>
                  </a:cubicBezTo>
                  <a:cubicBezTo>
                    <a:pt x="1" y="2"/>
                    <a:pt x="0" y="3"/>
                    <a:pt x="0" y="2"/>
                  </a:cubicBezTo>
                  <a:cubicBezTo>
                    <a:pt x="0" y="2"/>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08"/>
            <p:cNvSpPr/>
            <p:nvPr/>
          </p:nvSpPr>
          <p:spPr bwMode="auto">
            <a:xfrm>
              <a:off x="250" y="1516"/>
              <a:ext cx="15" cy="18"/>
            </a:xfrm>
            <a:custGeom>
              <a:avLst/>
              <a:gdLst>
                <a:gd name="T0" fmla="*/ 1 w 4"/>
                <a:gd name="T1" fmla="*/ 3 h 5"/>
                <a:gd name="T2" fmla="*/ 4 w 4"/>
                <a:gd name="T3" fmla="*/ 4 h 5"/>
                <a:gd name="T4" fmla="*/ 2 w 4"/>
                <a:gd name="T5" fmla="*/ 5 h 5"/>
                <a:gd name="T6" fmla="*/ 2 w 4"/>
                <a:gd name="T7" fmla="*/ 4 h 5"/>
                <a:gd name="T8" fmla="*/ 1 w 4"/>
                <a:gd name="T9" fmla="*/ 3 h 5"/>
              </a:gdLst>
              <a:ahLst/>
              <a:cxnLst>
                <a:cxn ang="0">
                  <a:pos x="T0" y="T1"/>
                </a:cxn>
                <a:cxn ang="0">
                  <a:pos x="T2" y="T3"/>
                </a:cxn>
                <a:cxn ang="0">
                  <a:pos x="T4" y="T5"/>
                </a:cxn>
                <a:cxn ang="0">
                  <a:pos x="T6" y="T7"/>
                </a:cxn>
                <a:cxn ang="0">
                  <a:pos x="T8" y="T9"/>
                </a:cxn>
              </a:cxnLst>
              <a:rect l="0" t="0" r="r" b="b"/>
              <a:pathLst>
                <a:path w="4" h="5">
                  <a:moveTo>
                    <a:pt x="1" y="3"/>
                  </a:moveTo>
                  <a:cubicBezTo>
                    <a:pt x="1" y="3"/>
                    <a:pt x="3" y="0"/>
                    <a:pt x="4" y="4"/>
                  </a:cubicBezTo>
                  <a:cubicBezTo>
                    <a:pt x="4" y="4"/>
                    <a:pt x="4" y="5"/>
                    <a:pt x="2" y="5"/>
                  </a:cubicBezTo>
                  <a:cubicBezTo>
                    <a:pt x="2" y="5"/>
                    <a:pt x="2" y="4"/>
                    <a:pt x="2" y="4"/>
                  </a:cubicBezTo>
                  <a:cubicBezTo>
                    <a:pt x="2" y="4"/>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09"/>
            <p:cNvSpPr/>
            <p:nvPr/>
          </p:nvSpPr>
          <p:spPr bwMode="auto">
            <a:xfrm>
              <a:off x="221" y="1494"/>
              <a:ext cx="8" cy="33"/>
            </a:xfrm>
            <a:custGeom>
              <a:avLst/>
              <a:gdLst>
                <a:gd name="T0" fmla="*/ 1 w 2"/>
                <a:gd name="T1" fmla="*/ 2 h 9"/>
                <a:gd name="T2" fmla="*/ 0 w 2"/>
                <a:gd name="T3" fmla="*/ 8 h 9"/>
                <a:gd name="T4" fmla="*/ 1 w 2"/>
                <a:gd name="T5" fmla="*/ 7 h 9"/>
                <a:gd name="T6" fmla="*/ 2 w 2"/>
                <a:gd name="T7" fmla="*/ 3 h 9"/>
                <a:gd name="T8" fmla="*/ 1 w 2"/>
                <a:gd name="T9" fmla="*/ 2 h 9"/>
              </a:gdLst>
              <a:ahLst/>
              <a:cxnLst>
                <a:cxn ang="0">
                  <a:pos x="T0" y="T1"/>
                </a:cxn>
                <a:cxn ang="0">
                  <a:pos x="T2" y="T3"/>
                </a:cxn>
                <a:cxn ang="0">
                  <a:pos x="T4" y="T5"/>
                </a:cxn>
                <a:cxn ang="0">
                  <a:pos x="T6" y="T7"/>
                </a:cxn>
                <a:cxn ang="0">
                  <a:pos x="T8" y="T9"/>
                </a:cxn>
              </a:cxnLst>
              <a:rect l="0" t="0" r="r" b="b"/>
              <a:pathLst>
                <a:path w="2" h="9">
                  <a:moveTo>
                    <a:pt x="1" y="2"/>
                  </a:moveTo>
                  <a:cubicBezTo>
                    <a:pt x="1" y="2"/>
                    <a:pt x="1" y="7"/>
                    <a:pt x="0" y="8"/>
                  </a:cubicBezTo>
                  <a:cubicBezTo>
                    <a:pt x="0" y="8"/>
                    <a:pt x="0" y="9"/>
                    <a:pt x="1" y="7"/>
                  </a:cubicBezTo>
                  <a:cubicBezTo>
                    <a:pt x="1" y="7"/>
                    <a:pt x="1" y="5"/>
                    <a:pt x="2" y="3"/>
                  </a:cubicBezTo>
                  <a:cubicBezTo>
                    <a:pt x="2" y="3"/>
                    <a:pt x="2"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110"/>
            <p:cNvSpPr/>
            <p:nvPr/>
          </p:nvSpPr>
          <p:spPr bwMode="auto">
            <a:xfrm>
              <a:off x="189" y="1476"/>
              <a:ext cx="25" cy="51"/>
            </a:xfrm>
            <a:custGeom>
              <a:avLst/>
              <a:gdLst>
                <a:gd name="T0" fmla="*/ 6 w 7"/>
                <a:gd name="T1" fmla="*/ 13 h 14"/>
                <a:gd name="T2" fmla="*/ 5 w 7"/>
                <a:gd name="T3" fmla="*/ 14 h 14"/>
                <a:gd name="T4" fmla="*/ 3 w 7"/>
                <a:gd name="T5" fmla="*/ 11 h 14"/>
                <a:gd name="T6" fmla="*/ 1 w 7"/>
                <a:gd name="T7" fmla="*/ 5 h 14"/>
                <a:gd name="T8" fmla="*/ 7 w 7"/>
                <a:gd name="T9" fmla="*/ 4 h 14"/>
                <a:gd name="T10" fmla="*/ 4 w 7"/>
                <a:gd name="T11" fmla="*/ 3 h 14"/>
                <a:gd name="T12" fmla="*/ 2 w 7"/>
                <a:gd name="T13" fmla="*/ 7 h 14"/>
                <a:gd name="T14" fmla="*/ 4 w 7"/>
                <a:gd name="T15" fmla="*/ 12 h 14"/>
                <a:gd name="T16" fmla="*/ 6 w 7"/>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4">
                  <a:moveTo>
                    <a:pt x="6" y="13"/>
                  </a:moveTo>
                  <a:cubicBezTo>
                    <a:pt x="6" y="13"/>
                    <a:pt x="7" y="14"/>
                    <a:pt x="5" y="14"/>
                  </a:cubicBezTo>
                  <a:cubicBezTo>
                    <a:pt x="5" y="14"/>
                    <a:pt x="5" y="13"/>
                    <a:pt x="3" y="11"/>
                  </a:cubicBezTo>
                  <a:cubicBezTo>
                    <a:pt x="3" y="11"/>
                    <a:pt x="0" y="8"/>
                    <a:pt x="1" y="5"/>
                  </a:cubicBezTo>
                  <a:cubicBezTo>
                    <a:pt x="1" y="5"/>
                    <a:pt x="3" y="0"/>
                    <a:pt x="7" y="4"/>
                  </a:cubicBezTo>
                  <a:cubicBezTo>
                    <a:pt x="7" y="4"/>
                    <a:pt x="6" y="3"/>
                    <a:pt x="4" y="3"/>
                  </a:cubicBezTo>
                  <a:cubicBezTo>
                    <a:pt x="4" y="3"/>
                    <a:pt x="1" y="5"/>
                    <a:pt x="2" y="7"/>
                  </a:cubicBezTo>
                  <a:cubicBezTo>
                    <a:pt x="2" y="7"/>
                    <a:pt x="3" y="10"/>
                    <a:pt x="4" y="12"/>
                  </a:cubicBezTo>
                  <a:cubicBezTo>
                    <a:pt x="4" y="12"/>
                    <a:pt x="6" y="12"/>
                    <a:pt x="6"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11"/>
            <p:cNvSpPr/>
            <p:nvPr/>
          </p:nvSpPr>
          <p:spPr bwMode="auto">
            <a:xfrm>
              <a:off x="203" y="1502"/>
              <a:ext cx="11" cy="14"/>
            </a:xfrm>
            <a:custGeom>
              <a:avLst/>
              <a:gdLst>
                <a:gd name="T0" fmla="*/ 0 w 3"/>
                <a:gd name="T1" fmla="*/ 2 h 4"/>
                <a:gd name="T2" fmla="*/ 1 w 3"/>
                <a:gd name="T3" fmla="*/ 4 h 4"/>
                <a:gd name="T4" fmla="*/ 3 w 3"/>
                <a:gd name="T5" fmla="*/ 3 h 4"/>
                <a:gd name="T6" fmla="*/ 0 w 3"/>
                <a:gd name="T7" fmla="*/ 2 h 4"/>
              </a:gdLst>
              <a:ahLst/>
              <a:cxnLst>
                <a:cxn ang="0">
                  <a:pos x="T0" y="T1"/>
                </a:cxn>
                <a:cxn ang="0">
                  <a:pos x="T2" y="T3"/>
                </a:cxn>
                <a:cxn ang="0">
                  <a:pos x="T4" y="T5"/>
                </a:cxn>
                <a:cxn ang="0">
                  <a:pos x="T6" y="T7"/>
                </a:cxn>
              </a:cxnLst>
              <a:rect l="0" t="0" r="r" b="b"/>
              <a:pathLst>
                <a:path w="3" h="4">
                  <a:moveTo>
                    <a:pt x="0" y="2"/>
                  </a:moveTo>
                  <a:cubicBezTo>
                    <a:pt x="0" y="2"/>
                    <a:pt x="1" y="2"/>
                    <a:pt x="1" y="4"/>
                  </a:cubicBezTo>
                  <a:cubicBezTo>
                    <a:pt x="1" y="4"/>
                    <a:pt x="3" y="4"/>
                    <a:pt x="3" y="3"/>
                  </a:cubicBezTo>
                  <a:cubicBezTo>
                    <a:pt x="3" y="3"/>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12"/>
            <p:cNvSpPr/>
            <p:nvPr/>
          </p:nvSpPr>
          <p:spPr bwMode="auto">
            <a:xfrm>
              <a:off x="185" y="1512"/>
              <a:ext cx="18" cy="11"/>
            </a:xfrm>
            <a:custGeom>
              <a:avLst/>
              <a:gdLst>
                <a:gd name="T0" fmla="*/ 5 w 5"/>
                <a:gd name="T1" fmla="*/ 3 h 3"/>
                <a:gd name="T2" fmla="*/ 1 w 5"/>
                <a:gd name="T3" fmla="*/ 1 h 3"/>
                <a:gd name="T4" fmla="*/ 1 w 5"/>
                <a:gd name="T5" fmla="*/ 2 h 3"/>
                <a:gd name="T6" fmla="*/ 5 w 5"/>
                <a:gd name="T7" fmla="*/ 3 h 3"/>
              </a:gdLst>
              <a:ahLst/>
              <a:cxnLst>
                <a:cxn ang="0">
                  <a:pos x="T0" y="T1"/>
                </a:cxn>
                <a:cxn ang="0">
                  <a:pos x="T2" y="T3"/>
                </a:cxn>
                <a:cxn ang="0">
                  <a:pos x="T4" y="T5"/>
                </a:cxn>
                <a:cxn ang="0">
                  <a:pos x="T6" y="T7"/>
                </a:cxn>
              </a:cxnLst>
              <a:rect l="0" t="0" r="r" b="b"/>
              <a:pathLst>
                <a:path w="5" h="3">
                  <a:moveTo>
                    <a:pt x="5" y="3"/>
                  </a:moveTo>
                  <a:cubicBezTo>
                    <a:pt x="5" y="3"/>
                    <a:pt x="2" y="0"/>
                    <a:pt x="1" y="1"/>
                  </a:cubicBezTo>
                  <a:cubicBezTo>
                    <a:pt x="1" y="1"/>
                    <a:pt x="0" y="2"/>
                    <a:pt x="1" y="2"/>
                  </a:cubicBezTo>
                  <a:cubicBezTo>
                    <a:pt x="1" y="2"/>
                    <a:pt x="2" y="2"/>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13"/>
            <p:cNvSpPr/>
            <p:nvPr/>
          </p:nvSpPr>
          <p:spPr bwMode="auto">
            <a:xfrm>
              <a:off x="185" y="1520"/>
              <a:ext cx="11" cy="11"/>
            </a:xfrm>
            <a:custGeom>
              <a:avLst/>
              <a:gdLst>
                <a:gd name="T0" fmla="*/ 3 w 3"/>
                <a:gd name="T1" fmla="*/ 3 h 3"/>
                <a:gd name="T2" fmla="*/ 0 w 3"/>
                <a:gd name="T3" fmla="*/ 2 h 3"/>
                <a:gd name="T4" fmla="*/ 1 w 3"/>
                <a:gd name="T5" fmla="*/ 3 h 3"/>
                <a:gd name="T6" fmla="*/ 3 w 3"/>
                <a:gd name="T7" fmla="*/ 3 h 3"/>
              </a:gdLst>
              <a:ahLst/>
              <a:cxnLst>
                <a:cxn ang="0">
                  <a:pos x="T0" y="T1"/>
                </a:cxn>
                <a:cxn ang="0">
                  <a:pos x="T2" y="T3"/>
                </a:cxn>
                <a:cxn ang="0">
                  <a:pos x="T4" y="T5"/>
                </a:cxn>
                <a:cxn ang="0">
                  <a:pos x="T6" y="T7"/>
                </a:cxn>
              </a:cxnLst>
              <a:rect l="0" t="0" r="r" b="b"/>
              <a:pathLst>
                <a:path w="3" h="3">
                  <a:moveTo>
                    <a:pt x="3" y="3"/>
                  </a:moveTo>
                  <a:cubicBezTo>
                    <a:pt x="3" y="3"/>
                    <a:pt x="1" y="0"/>
                    <a:pt x="0" y="2"/>
                  </a:cubicBezTo>
                  <a:cubicBezTo>
                    <a:pt x="0" y="2"/>
                    <a:pt x="0" y="3"/>
                    <a:pt x="1" y="3"/>
                  </a:cubicBezTo>
                  <a:cubicBezTo>
                    <a:pt x="1" y="3"/>
                    <a:pt x="2" y="2"/>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14"/>
            <p:cNvSpPr/>
            <p:nvPr/>
          </p:nvSpPr>
          <p:spPr bwMode="auto">
            <a:xfrm>
              <a:off x="167" y="1516"/>
              <a:ext cx="29" cy="25"/>
            </a:xfrm>
            <a:custGeom>
              <a:avLst/>
              <a:gdLst>
                <a:gd name="T0" fmla="*/ 8 w 8"/>
                <a:gd name="T1" fmla="*/ 5 h 7"/>
                <a:gd name="T2" fmla="*/ 5 w 8"/>
                <a:gd name="T3" fmla="*/ 6 h 7"/>
                <a:gd name="T4" fmla="*/ 3 w 8"/>
                <a:gd name="T5" fmla="*/ 5 h 7"/>
                <a:gd name="T6" fmla="*/ 3 w 8"/>
                <a:gd name="T7" fmla="*/ 1 h 7"/>
                <a:gd name="T8" fmla="*/ 2 w 8"/>
                <a:gd name="T9" fmla="*/ 1 h 7"/>
                <a:gd name="T10" fmla="*/ 3 w 8"/>
                <a:gd name="T11" fmla="*/ 6 h 7"/>
                <a:gd name="T12" fmla="*/ 8 w 8"/>
                <a:gd name="T13" fmla="*/ 5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8" y="5"/>
                  </a:moveTo>
                  <a:cubicBezTo>
                    <a:pt x="8" y="5"/>
                    <a:pt x="6" y="4"/>
                    <a:pt x="5" y="6"/>
                  </a:cubicBezTo>
                  <a:cubicBezTo>
                    <a:pt x="5" y="6"/>
                    <a:pt x="3" y="7"/>
                    <a:pt x="3" y="5"/>
                  </a:cubicBezTo>
                  <a:cubicBezTo>
                    <a:pt x="3" y="5"/>
                    <a:pt x="1" y="2"/>
                    <a:pt x="3" y="1"/>
                  </a:cubicBezTo>
                  <a:cubicBezTo>
                    <a:pt x="3" y="1"/>
                    <a:pt x="3" y="0"/>
                    <a:pt x="2" y="1"/>
                  </a:cubicBezTo>
                  <a:cubicBezTo>
                    <a:pt x="2" y="1"/>
                    <a:pt x="0" y="3"/>
                    <a:pt x="3" y="6"/>
                  </a:cubicBezTo>
                  <a:cubicBezTo>
                    <a:pt x="3" y="6"/>
                    <a:pt x="8" y="7"/>
                    <a:pt x="8"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15"/>
            <p:cNvSpPr/>
            <p:nvPr/>
          </p:nvSpPr>
          <p:spPr bwMode="auto">
            <a:xfrm>
              <a:off x="225" y="1483"/>
              <a:ext cx="18" cy="40"/>
            </a:xfrm>
            <a:custGeom>
              <a:avLst/>
              <a:gdLst>
                <a:gd name="T0" fmla="*/ 1 w 5"/>
                <a:gd name="T1" fmla="*/ 10 h 11"/>
                <a:gd name="T2" fmla="*/ 2 w 5"/>
                <a:gd name="T3" fmla="*/ 10 h 11"/>
                <a:gd name="T4" fmla="*/ 3 w 5"/>
                <a:gd name="T5" fmla="*/ 1 h 11"/>
                <a:gd name="T6" fmla="*/ 2 w 5"/>
                <a:gd name="T7" fmla="*/ 2 h 11"/>
                <a:gd name="T8" fmla="*/ 1 w 5"/>
                <a:gd name="T9" fmla="*/ 10 h 11"/>
              </a:gdLst>
              <a:ahLst/>
              <a:cxnLst>
                <a:cxn ang="0">
                  <a:pos x="T0" y="T1"/>
                </a:cxn>
                <a:cxn ang="0">
                  <a:pos x="T2" y="T3"/>
                </a:cxn>
                <a:cxn ang="0">
                  <a:pos x="T4" y="T5"/>
                </a:cxn>
                <a:cxn ang="0">
                  <a:pos x="T6" y="T7"/>
                </a:cxn>
                <a:cxn ang="0">
                  <a:pos x="T8" y="T9"/>
                </a:cxn>
              </a:cxnLst>
              <a:rect l="0" t="0" r="r" b="b"/>
              <a:pathLst>
                <a:path w="5" h="11">
                  <a:moveTo>
                    <a:pt x="1" y="10"/>
                  </a:moveTo>
                  <a:cubicBezTo>
                    <a:pt x="1" y="10"/>
                    <a:pt x="0" y="11"/>
                    <a:pt x="2" y="10"/>
                  </a:cubicBezTo>
                  <a:cubicBezTo>
                    <a:pt x="2" y="10"/>
                    <a:pt x="5" y="7"/>
                    <a:pt x="3" y="1"/>
                  </a:cubicBezTo>
                  <a:cubicBezTo>
                    <a:pt x="3" y="1"/>
                    <a:pt x="2" y="0"/>
                    <a:pt x="2" y="2"/>
                  </a:cubicBezTo>
                  <a:cubicBezTo>
                    <a:pt x="2" y="2"/>
                    <a:pt x="4" y="6"/>
                    <a:pt x="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116"/>
            <p:cNvSpPr/>
            <p:nvPr/>
          </p:nvSpPr>
          <p:spPr bwMode="auto">
            <a:xfrm>
              <a:off x="596" y="2165"/>
              <a:ext cx="7" cy="7"/>
            </a:xfrm>
            <a:custGeom>
              <a:avLst/>
              <a:gdLst>
                <a:gd name="T0" fmla="*/ 1 w 2"/>
                <a:gd name="T1" fmla="*/ 1 h 2"/>
                <a:gd name="T2" fmla="*/ 0 w 2"/>
                <a:gd name="T3" fmla="*/ 2 h 2"/>
                <a:gd name="T4" fmla="*/ 1 w 2"/>
                <a:gd name="T5" fmla="*/ 1 h 2"/>
              </a:gdLst>
              <a:ahLst/>
              <a:cxnLst>
                <a:cxn ang="0">
                  <a:pos x="T0" y="T1"/>
                </a:cxn>
                <a:cxn ang="0">
                  <a:pos x="T2" y="T3"/>
                </a:cxn>
                <a:cxn ang="0">
                  <a:pos x="T4" y="T5"/>
                </a:cxn>
              </a:cxnLst>
              <a:rect l="0" t="0" r="r" b="b"/>
              <a:pathLst>
                <a:path w="2" h="2">
                  <a:moveTo>
                    <a:pt x="1" y="1"/>
                  </a:moveTo>
                  <a:cubicBezTo>
                    <a:pt x="1" y="1"/>
                    <a:pt x="0" y="0"/>
                    <a:pt x="0" y="2"/>
                  </a:cubicBezTo>
                  <a:cubicBezTo>
                    <a:pt x="0" y="2"/>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117"/>
            <p:cNvSpPr/>
            <p:nvPr/>
          </p:nvSpPr>
          <p:spPr bwMode="auto">
            <a:xfrm>
              <a:off x="589" y="2172"/>
              <a:ext cx="3" cy="7"/>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0"/>
                    <a:pt x="0" y="1"/>
                    <a:pt x="1" y="2"/>
                  </a:cubicBezTo>
                  <a:cubicBezTo>
                    <a:pt x="1" y="2"/>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18"/>
            <p:cNvSpPr/>
            <p:nvPr/>
          </p:nvSpPr>
          <p:spPr bwMode="auto">
            <a:xfrm>
              <a:off x="574" y="2168"/>
              <a:ext cx="8" cy="8"/>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2" y="0"/>
                    <a:pt x="1" y="0"/>
                    <a:pt x="0" y="2"/>
                  </a:cubicBezTo>
                  <a:cubicBezTo>
                    <a:pt x="0" y="2"/>
                    <a:pt x="1" y="2"/>
                    <a:pt x="2" y="1"/>
                  </a:cubicBezTo>
                  <a:cubicBezTo>
                    <a:pt x="2"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19"/>
            <p:cNvSpPr/>
            <p:nvPr/>
          </p:nvSpPr>
          <p:spPr bwMode="auto">
            <a:xfrm>
              <a:off x="560" y="2183"/>
              <a:ext cx="22" cy="22"/>
            </a:xfrm>
            <a:custGeom>
              <a:avLst/>
              <a:gdLst>
                <a:gd name="T0" fmla="*/ 6 w 6"/>
                <a:gd name="T1" fmla="*/ 6 h 6"/>
                <a:gd name="T2" fmla="*/ 1 w 6"/>
                <a:gd name="T3" fmla="*/ 1 h 6"/>
                <a:gd name="T4" fmla="*/ 0 w 6"/>
                <a:gd name="T5" fmla="*/ 2 h 6"/>
                <a:gd name="T6" fmla="*/ 6 w 6"/>
                <a:gd name="T7" fmla="*/ 6 h 6"/>
              </a:gdLst>
              <a:ahLst/>
              <a:cxnLst>
                <a:cxn ang="0">
                  <a:pos x="T0" y="T1"/>
                </a:cxn>
                <a:cxn ang="0">
                  <a:pos x="T2" y="T3"/>
                </a:cxn>
                <a:cxn ang="0">
                  <a:pos x="T4" y="T5"/>
                </a:cxn>
                <a:cxn ang="0">
                  <a:pos x="T6" y="T7"/>
                </a:cxn>
              </a:cxnLst>
              <a:rect l="0" t="0" r="r" b="b"/>
              <a:pathLst>
                <a:path w="6" h="6">
                  <a:moveTo>
                    <a:pt x="6" y="6"/>
                  </a:moveTo>
                  <a:cubicBezTo>
                    <a:pt x="6" y="6"/>
                    <a:pt x="2" y="5"/>
                    <a:pt x="1" y="1"/>
                  </a:cubicBezTo>
                  <a:cubicBezTo>
                    <a:pt x="1" y="1"/>
                    <a:pt x="0" y="0"/>
                    <a:pt x="0" y="2"/>
                  </a:cubicBezTo>
                  <a:cubicBezTo>
                    <a:pt x="0" y="2"/>
                    <a:pt x="2" y="6"/>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20"/>
            <p:cNvSpPr/>
            <p:nvPr/>
          </p:nvSpPr>
          <p:spPr bwMode="auto">
            <a:xfrm>
              <a:off x="414" y="2487"/>
              <a:ext cx="58" cy="36"/>
            </a:xfrm>
            <a:custGeom>
              <a:avLst/>
              <a:gdLst>
                <a:gd name="T0" fmla="*/ 11 w 16"/>
                <a:gd name="T1" fmla="*/ 1 h 10"/>
                <a:gd name="T2" fmla="*/ 9 w 16"/>
                <a:gd name="T3" fmla="*/ 7 h 10"/>
                <a:gd name="T4" fmla="*/ 2 w 16"/>
                <a:gd name="T5" fmla="*/ 6 h 10"/>
                <a:gd name="T6" fmla="*/ 4 w 16"/>
                <a:gd name="T7" fmla="*/ 2 h 10"/>
                <a:gd name="T8" fmla="*/ 2 w 16"/>
                <a:gd name="T9" fmla="*/ 2 h 10"/>
                <a:gd name="T10" fmla="*/ 2 w 16"/>
                <a:gd name="T11" fmla="*/ 7 h 10"/>
                <a:gd name="T12" fmla="*/ 9 w 16"/>
                <a:gd name="T13" fmla="*/ 9 h 10"/>
                <a:gd name="T14" fmla="*/ 11 w 16"/>
                <a:gd name="T15" fmla="*/ 1 h 10"/>
                <a:gd name="T16" fmla="*/ 11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11" y="1"/>
                  </a:moveTo>
                  <a:cubicBezTo>
                    <a:pt x="11" y="1"/>
                    <a:pt x="13" y="7"/>
                    <a:pt x="9" y="7"/>
                  </a:cubicBezTo>
                  <a:cubicBezTo>
                    <a:pt x="9" y="7"/>
                    <a:pt x="5" y="9"/>
                    <a:pt x="2" y="6"/>
                  </a:cubicBezTo>
                  <a:cubicBezTo>
                    <a:pt x="2" y="6"/>
                    <a:pt x="0" y="4"/>
                    <a:pt x="4" y="2"/>
                  </a:cubicBezTo>
                  <a:cubicBezTo>
                    <a:pt x="4" y="2"/>
                    <a:pt x="3" y="0"/>
                    <a:pt x="2" y="2"/>
                  </a:cubicBezTo>
                  <a:cubicBezTo>
                    <a:pt x="2" y="2"/>
                    <a:pt x="0" y="4"/>
                    <a:pt x="2" y="7"/>
                  </a:cubicBezTo>
                  <a:cubicBezTo>
                    <a:pt x="2" y="7"/>
                    <a:pt x="4" y="10"/>
                    <a:pt x="9" y="9"/>
                  </a:cubicBezTo>
                  <a:cubicBezTo>
                    <a:pt x="9" y="9"/>
                    <a:pt x="16" y="8"/>
                    <a:pt x="11" y="1"/>
                  </a:cubicBezTo>
                  <a:cubicBezTo>
                    <a:pt x="11" y="1"/>
                    <a:pt x="11"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21"/>
            <p:cNvSpPr/>
            <p:nvPr/>
          </p:nvSpPr>
          <p:spPr bwMode="auto">
            <a:xfrm>
              <a:off x="585" y="1766"/>
              <a:ext cx="29" cy="40"/>
            </a:xfrm>
            <a:custGeom>
              <a:avLst/>
              <a:gdLst>
                <a:gd name="T0" fmla="*/ 8 w 8"/>
                <a:gd name="T1" fmla="*/ 0 h 11"/>
                <a:gd name="T2" fmla="*/ 4 w 8"/>
                <a:gd name="T3" fmla="*/ 8 h 11"/>
                <a:gd name="T4" fmla="*/ 2 w 8"/>
                <a:gd name="T5" fmla="*/ 8 h 11"/>
                <a:gd name="T6" fmla="*/ 8 w 8"/>
                <a:gd name="T7" fmla="*/ 0 h 11"/>
              </a:gdLst>
              <a:ahLst/>
              <a:cxnLst>
                <a:cxn ang="0">
                  <a:pos x="T0" y="T1"/>
                </a:cxn>
                <a:cxn ang="0">
                  <a:pos x="T2" y="T3"/>
                </a:cxn>
                <a:cxn ang="0">
                  <a:pos x="T4" y="T5"/>
                </a:cxn>
                <a:cxn ang="0">
                  <a:pos x="T6" y="T7"/>
                </a:cxn>
              </a:cxnLst>
              <a:rect l="0" t="0" r="r" b="b"/>
              <a:pathLst>
                <a:path w="8" h="11">
                  <a:moveTo>
                    <a:pt x="8" y="0"/>
                  </a:moveTo>
                  <a:cubicBezTo>
                    <a:pt x="8" y="0"/>
                    <a:pt x="2" y="2"/>
                    <a:pt x="4" y="8"/>
                  </a:cubicBezTo>
                  <a:cubicBezTo>
                    <a:pt x="4" y="8"/>
                    <a:pt x="5" y="11"/>
                    <a:pt x="2" y="8"/>
                  </a:cubicBezTo>
                  <a:cubicBezTo>
                    <a:pt x="2" y="8"/>
                    <a:pt x="0" y="2"/>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22"/>
            <p:cNvSpPr/>
            <p:nvPr/>
          </p:nvSpPr>
          <p:spPr bwMode="auto">
            <a:xfrm>
              <a:off x="189" y="1541"/>
              <a:ext cx="7" cy="11"/>
            </a:xfrm>
            <a:custGeom>
              <a:avLst/>
              <a:gdLst>
                <a:gd name="T0" fmla="*/ 0 w 2"/>
                <a:gd name="T1" fmla="*/ 1 h 3"/>
                <a:gd name="T2" fmla="*/ 0 w 2"/>
                <a:gd name="T3" fmla="*/ 3 h 3"/>
                <a:gd name="T4" fmla="*/ 1 w 2"/>
                <a:gd name="T5" fmla="*/ 2 h 3"/>
                <a:gd name="T6" fmla="*/ 0 w 2"/>
                <a:gd name="T7" fmla="*/ 1 h 3"/>
              </a:gdLst>
              <a:ahLst/>
              <a:cxnLst>
                <a:cxn ang="0">
                  <a:pos x="T0" y="T1"/>
                </a:cxn>
                <a:cxn ang="0">
                  <a:pos x="T2" y="T3"/>
                </a:cxn>
                <a:cxn ang="0">
                  <a:pos x="T4" y="T5"/>
                </a:cxn>
                <a:cxn ang="0">
                  <a:pos x="T6" y="T7"/>
                </a:cxn>
              </a:cxnLst>
              <a:rect l="0" t="0" r="r" b="b"/>
              <a:pathLst>
                <a:path w="2" h="3">
                  <a:moveTo>
                    <a:pt x="0" y="1"/>
                  </a:moveTo>
                  <a:cubicBezTo>
                    <a:pt x="0" y="1"/>
                    <a:pt x="1" y="2"/>
                    <a:pt x="0" y="3"/>
                  </a:cubicBezTo>
                  <a:cubicBezTo>
                    <a:pt x="0" y="3"/>
                    <a:pt x="0" y="3"/>
                    <a:pt x="1" y="2"/>
                  </a:cubicBezTo>
                  <a:cubicBezTo>
                    <a:pt x="1" y="2"/>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123"/>
            <p:cNvSpPr/>
            <p:nvPr/>
          </p:nvSpPr>
          <p:spPr bwMode="auto">
            <a:xfrm>
              <a:off x="185" y="1567"/>
              <a:ext cx="18" cy="11"/>
            </a:xfrm>
            <a:custGeom>
              <a:avLst/>
              <a:gdLst>
                <a:gd name="T0" fmla="*/ 2 w 5"/>
                <a:gd name="T1" fmla="*/ 0 h 3"/>
                <a:gd name="T2" fmla="*/ 1 w 5"/>
                <a:gd name="T3" fmla="*/ 2 h 3"/>
                <a:gd name="T4" fmla="*/ 3 w 5"/>
                <a:gd name="T5" fmla="*/ 2 h 3"/>
                <a:gd name="T6" fmla="*/ 2 w 5"/>
                <a:gd name="T7" fmla="*/ 0 h 3"/>
              </a:gdLst>
              <a:ahLst/>
              <a:cxnLst>
                <a:cxn ang="0">
                  <a:pos x="T0" y="T1"/>
                </a:cxn>
                <a:cxn ang="0">
                  <a:pos x="T2" y="T3"/>
                </a:cxn>
                <a:cxn ang="0">
                  <a:pos x="T4" y="T5"/>
                </a:cxn>
                <a:cxn ang="0">
                  <a:pos x="T6" y="T7"/>
                </a:cxn>
              </a:cxnLst>
              <a:rect l="0" t="0" r="r" b="b"/>
              <a:pathLst>
                <a:path w="5" h="3">
                  <a:moveTo>
                    <a:pt x="2" y="0"/>
                  </a:moveTo>
                  <a:cubicBezTo>
                    <a:pt x="2" y="0"/>
                    <a:pt x="2" y="2"/>
                    <a:pt x="1" y="2"/>
                  </a:cubicBezTo>
                  <a:cubicBezTo>
                    <a:pt x="1" y="2"/>
                    <a:pt x="0" y="3"/>
                    <a:pt x="3" y="2"/>
                  </a:cubicBezTo>
                  <a:cubicBezTo>
                    <a:pt x="3" y="2"/>
                    <a:pt x="5"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24"/>
            <p:cNvSpPr/>
            <p:nvPr/>
          </p:nvSpPr>
          <p:spPr bwMode="auto">
            <a:xfrm>
              <a:off x="192" y="1552"/>
              <a:ext cx="33" cy="22"/>
            </a:xfrm>
            <a:custGeom>
              <a:avLst/>
              <a:gdLst>
                <a:gd name="T0" fmla="*/ 9 w 9"/>
                <a:gd name="T1" fmla="*/ 3 h 6"/>
                <a:gd name="T2" fmla="*/ 3 w 9"/>
                <a:gd name="T3" fmla="*/ 4 h 6"/>
                <a:gd name="T4" fmla="*/ 0 w 9"/>
                <a:gd name="T5" fmla="*/ 1 h 6"/>
                <a:gd name="T6" fmla="*/ 1 w 9"/>
                <a:gd name="T7" fmla="*/ 2 h 6"/>
                <a:gd name="T8" fmla="*/ 7 w 9"/>
                <a:gd name="T9" fmla="*/ 2 h 6"/>
                <a:gd name="T10" fmla="*/ 9 w 9"/>
                <a:gd name="T11" fmla="*/ 3 h 6"/>
              </a:gdLst>
              <a:ahLst/>
              <a:cxnLst>
                <a:cxn ang="0">
                  <a:pos x="T0" y="T1"/>
                </a:cxn>
                <a:cxn ang="0">
                  <a:pos x="T2" y="T3"/>
                </a:cxn>
                <a:cxn ang="0">
                  <a:pos x="T4" y="T5"/>
                </a:cxn>
                <a:cxn ang="0">
                  <a:pos x="T6" y="T7"/>
                </a:cxn>
                <a:cxn ang="0">
                  <a:pos x="T8" y="T9"/>
                </a:cxn>
                <a:cxn ang="0">
                  <a:pos x="T10" y="T11"/>
                </a:cxn>
              </a:cxnLst>
              <a:rect l="0" t="0" r="r" b="b"/>
              <a:pathLst>
                <a:path w="9" h="6">
                  <a:moveTo>
                    <a:pt x="9" y="3"/>
                  </a:moveTo>
                  <a:cubicBezTo>
                    <a:pt x="9" y="3"/>
                    <a:pt x="5" y="5"/>
                    <a:pt x="3" y="4"/>
                  </a:cubicBezTo>
                  <a:cubicBezTo>
                    <a:pt x="3" y="4"/>
                    <a:pt x="0" y="3"/>
                    <a:pt x="0" y="1"/>
                  </a:cubicBezTo>
                  <a:cubicBezTo>
                    <a:pt x="0" y="1"/>
                    <a:pt x="1" y="0"/>
                    <a:pt x="1" y="2"/>
                  </a:cubicBezTo>
                  <a:cubicBezTo>
                    <a:pt x="1" y="2"/>
                    <a:pt x="2" y="6"/>
                    <a:pt x="7" y="2"/>
                  </a:cubicBezTo>
                  <a:cubicBezTo>
                    <a:pt x="7" y="2"/>
                    <a:pt x="9" y="1"/>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25"/>
            <p:cNvSpPr/>
            <p:nvPr/>
          </p:nvSpPr>
          <p:spPr bwMode="auto">
            <a:xfrm>
              <a:off x="163" y="1556"/>
              <a:ext cx="22" cy="22"/>
            </a:xfrm>
            <a:custGeom>
              <a:avLst/>
              <a:gdLst>
                <a:gd name="T0" fmla="*/ 2 w 6"/>
                <a:gd name="T1" fmla="*/ 1 h 6"/>
                <a:gd name="T2" fmla="*/ 3 w 6"/>
                <a:gd name="T3" fmla="*/ 5 h 6"/>
                <a:gd name="T4" fmla="*/ 6 w 6"/>
                <a:gd name="T5" fmla="*/ 4 h 6"/>
                <a:gd name="T6" fmla="*/ 4 w 6"/>
                <a:gd name="T7" fmla="*/ 6 h 6"/>
                <a:gd name="T8" fmla="*/ 2 w 6"/>
                <a:gd name="T9" fmla="*/ 4 h 6"/>
                <a:gd name="T10" fmla="*/ 2 w 6"/>
                <a:gd name="T11" fmla="*/ 1 h 6"/>
              </a:gdLst>
              <a:ahLst/>
              <a:cxnLst>
                <a:cxn ang="0">
                  <a:pos x="T0" y="T1"/>
                </a:cxn>
                <a:cxn ang="0">
                  <a:pos x="T2" y="T3"/>
                </a:cxn>
                <a:cxn ang="0">
                  <a:pos x="T4" y="T5"/>
                </a:cxn>
                <a:cxn ang="0">
                  <a:pos x="T6" y="T7"/>
                </a:cxn>
                <a:cxn ang="0">
                  <a:pos x="T8" y="T9"/>
                </a:cxn>
                <a:cxn ang="0">
                  <a:pos x="T10" y="T11"/>
                </a:cxn>
              </a:cxnLst>
              <a:rect l="0" t="0" r="r" b="b"/>
              <a:pathLst>
                <a:path w="6" h="6">
                  <a:moveTo>
                    <a:pt x="2" y="1"/>
                  </a:moveTo>
                  <a:cubicBezTo>
                    <a:pt x="2" y="1"/>
                    <a:pt x="1" y="3"/>
                    <a:pt x="3" y="5"/>
                  </a:cubicBezTo>
                  <a:cubicBezTo>
                    <a:pt x="3" y="5"/>
                    <a:pt x="5" y="6"/>
                    <a:pt x="6" y="4"/>
                  </a:cubicBezTo>
                  <a:cubicBezTo>
                    <a:pt x="6" y="4"/>
                    <a:pt x="6" y="5"/>
                    <a:pt x="4" y="6"/>
                  </a:cubicBezTo>
                  <a:cubicBezTo>
                    <a:pt x="4" y="6"/>
                    <a:pt x="2" y="5"/>
                    <a:pt x="2" y="4"/>
                  </a:cubicBezTo>
                  <a:cubicBezTo>
                    <a:pt x="2" y="4"/>
                    <a:pt x="0"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26"/>
            <p:cNvSpPr/>
            <p:nvPr/>
          </p:nvSpPr>
          <p:spPr bwMode="auto">
            <a:xfrm>
              <a:off x="243" y="1498"/>
              <a:ext cx="15" cy="29"/>
            </a:xfrm>
            <a:custGeom>
              <a:avLst/>
              <a:gdLst>
                <a:gd name="T0" fmla="*/ 3 w 4"/>
                <a:gd name="T1" fmla="*/ 0 h 8"/>
                <a:gd name="T2" fmla="*/ 0 w 4"/>
                <a:gd name="T3" fmla="*/ 4 h 8"/>
                <a:gd name="T4" fmla="*/ 2 w 4"/>
                <a:gd name="T5" fmla="*/ 8 h 8"/>
                <a:gd name="T6" fmla="*/ 2 w 4"/>
                <a:gd name="T7" fmla="*/ 7 h 8"/>
                <a:gd name="T8" fmla="*/ 1 w 4"/>
                <a:gd name="T9" fmla="*/ 4 h 8"/>
                <a:gd name="T10" fmla="*/ 3 w 4"/>
                <a:gd name="T11" fmla="*/ 1 h 8"/>
                <a:gd name="T12" fmla="*/ 3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3" y="0"/>
                  </a:moveTo>
                  <a:cubicBezTo>
                    <a:pt x="3" y="0"/>
                    <a:pt x="0" y="1"/>
                    <a:pt x="0" y="4"/>
                  </a:cubicBezTo>
                  <a:cubicBezTo>
                    <a:pt x="0" y="4"/>
                    <a:pt x="1" y="7"/>
                    <a:pt x="2" y="8"/>
                  </a:cubicBezTo>
                  <a:cubicBezTo>
                    <a:pt x="2" y="8"/>
                    <a:pt x="3" y="7"/>
                    <a:pt x="2" y="7"/>
                  </a:cubicBezTo>
                  <a:cubicBezTo>
                    <a:pt x="2" y="7"/>
                    <a:pt x="1" y="6"/>
                    <a:pt x="1" y="4"/>
                  </a:cubicBezTo>
                  <a:cubicBezTo>
                    <a:pt x="1" y="4"/>
                    <a:pt x="0" y="1"/>
                    <a:pt x="3" y="1"/>
                  </a:cubicBezTo>
                  <a:cubicBezTo>
                    <a:pt x="3" y="1"/>
                    <a:pt x="4"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127"/>
            <p:cNvSpPr/>
            <p:nvPr/>
          </p:nvSpPr>
          <p:spPr bwMode="auto">
            <a:xfrm>
              <a:off x="443" y="1534"/>
              <a:ext cx="299" cy="94"/>
            </a:xfrm>
            <a:custGeom>
              <a:avLst/>
              <a:gdLst>
                <a:gd name="T0" fmla="*/ 4 w 82"/>
                <a:gd name="T1" fmla="*/ 13 h 26"/>
                <a:gd name="T2" fmla="*/ 6 w 82"/>
                <a:gd name="T3" fmla="*/ 17 h 26"/>
                <a:gd name="T4" fmla="*/ 7 w 82"/>
                <a:gd name="T5" fmla="*/ 21 h 26"/>
                <a:gd name="T6" fmla="*/ 10 w 82"/>
                <a:gd name="T7" fmla="*/ 23 h 26"/>
                <a:gd name="T8" fmla="*/ 29 w 82"/>
                <a:gd name="T9" fmla="*/ 20 h 26"/>
                <a:gd name="T10" fmla="*/ 46 w 82"/>
                <a:gd name="T11" fmla="*/ 23 h 26"/>
                <a:gd name="T12" fmla="*/ 45 w 82"/>
                <a:gd name="T13" fmla="*/ 16 h 26"/>
                <a:gd name="T14" fmla="*/ 45 w 82"/>
                <a:gd name="T15" fmla="*/ 13 h 26"/>
                <a:gd name="T16" fmla="*/ 47 w 82"/>
                <a:gd name="T17" fmla="*/ 11 h 26"/>
                <a:gd name="T18" fmla="*/ 54 w 82"/>
                <a:gd name="T19" fmla="*/ 12 h 26"/>
                <a:gd name="T20" fmla="*/ 53 w 82"/>
                <a:gd name="T21" fmla="*/ 10 h 26"/>
                <a:gd name="T22" fmla="*/ 62 w 82"/>
                <a:gd name="T23" fmla="*/ 11 h 26"/>
                <a:gd name="T24" fmla="*/ 62 w 82"/>
                <a:gd name="T25" fmla="*/ 13 h 26"/>
                <a:gd name="T26" fmla="*/ 58 w 82"/>
                <a:gd name="T27" fmla="*/ 16 h 26"/>
                <a:gd name="T28" fmla="*/ 57 w 82"/>
                <a:gd name="T29" fmla="*/ 18 h 26"/>
                <a:gd name="T30" fmla="*/ 56 w 82"/>
                <a:gd name="T31" fmla="*/ 20 h 26"/>
                <a:gd name="T32" fmla="*/ 54 w 82"/>
                <a:gd name="T33" fmla="*/ 23 h 26"/>
                <a:gd name="T34" fmla="*/ 54 w 82"/>
                <a:gd name="T35" fmla="*/ 26 h 26"/>
                <a:gd name="T36" fmla="*/ 58 w 82"/>
                <a:gd name="T37" fmla="*/ 23 h 26"/>
                <a:gd name="T38" fmla="*/ 61 w 82"/>
                <a:gd name="T39" fmla="*/ 21 h 26"/>
                <a:gd name="T40" fmla="*/ 65 w 82"/>
                <a:gd name="T41" fmla="*/ 15 h 26"/>
                <a:gd name="T42" fmla="*/ 80 w 82"/>
                <a:gd name="T43" fmla="*/ 9 h 26"/>
                <a:gd name="T44" fmla="*/ 68 w 82"/>
                <a:gd name="T45" fmla="*/ 1 h 26"/>
                <a:gd name="T46" fmla="*/ 54 w 82"/>
                <a:gd name="T47" fmla="*/ 3 h 26"/>
                <a:gd name="T48" fmla="*/ 51 w 82"/>
                <a:gd name="T49" fmla="*/ 4 h 26"/>
                <a:gd name="T50" fmla="*/ 50 w 82"/>
                <a:gd name="T51" fmla="*/ 5 h 26"/>
                <a:gd name="T52" fmla="*/ 46 w 82"/>
                <a:gd name="T53" fmla="*/ 3 h 26"/>
                <a:gd name="T54" fmla="*/ 38 w 82"/>
                <a:gd name="T55" fmla="*/ 2 h 26"/>
                <a:gd name="T56" fmla="*/ 19 w 82"/>
                <a:gd name="T57" fmla="*/ 2 h 26"/>
                <a:gd name="T58" fmla="*/ 11 w 82"/>
                <a:gd name="T59" fmla="*/ 6 h 26"/>
                <a:gd name="T60" fmla="*/ 9 w 82"/>
                <a:gd name="T61" fmla="*/ 7 h 26"/>
                <a:gd name="T62" fmla="*/ 9 w 82"/>
                <a:gd name="T63" fmla="*/ 10 h 26"/>
                <a:gd name="T64" fmla="*/ 6 w 82"/>
                <a:gd name="T65"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26">
                  <a:moveTo>
                    <a:pt x="5" y="10"/>
                  </a:moveTo>
                  <a:cubicBezTo>
                    <a:pt x="5" y="10"/>
                    <a:pt x="0" y="12"/>
                    <a:pt x="4" y="13"/>
                  </a:cubicBezTo>
                  <a:cubicBezTo>
                    <a:pt x="6" y="14"/>
                    <a:pt x="6" y="14"/>
                    <a:pt x="6" y="14"/>
                  </a:cubicBezTo>
                  <a:cubicBezTo>
                    <a:pt x="6" y="17"/>
                    <a:pt x="6" y="17"/>
                    <a:pt x="6" y="17"/>
                  </a:cubicBezTo>
                  <a:cubicBezTo>
                    <a:pt x="8" y="19"/>
                    <a:pt x="8" y="19"/>
                    <a:pt x="8" y="19"/>
                  </a:cubicBezTo>
                  <a:cubicBezTo>
                    <a:pt x="7" y="21"/>
                    <a:pt x="7" y="21"/>
                    <a:pt x="7" y="21"/>
                  </a:cubicBezTo>
                  <a:cubicBezTo>
                    <a:pt x="8" y="21"/>
                    <a:pt x="8" y="21"/>
                    <a:pt x="8" y="21"/>
                  </a:cubicBezTo>
                  <a:cubicBezTo>
                    <a:pt x="10" y="23"/>
                    <a:pt x="10" y="23"/>
                    <a:pt x="10" y="23"/>
                  </a:cubicBezTo>
                  <a:cubicBezTo>
                    <a:pt x="10" y="23"/>
                    <a:pt x="25" y="21"/>
                    <a:pt x="28" y="22"/>
                  </a:cubicBezTo>
                  <a:cubicBezTo>
                    <a:pt x="29" y="20"/>
                    <a:pt x="29" y="20"/>
                    <a:pt x="29" y="20"/>
                  </a:cubicBezTo>
                  <a:cubicBezTo>
                    <a:pt x="29" y="20"/>
                    <a:pt x="36" y="20"/>
                    <a:pt x="41" y="22"/>
                  </a:cubicBezTo>
                  <a:cubicBezTo>
                    <a:pt x="46" y="23"/>
                    <a:pt x="46" y="23"/>
                    <a:pt x="46" y="23"/>
                  </a:cubicBezTo>
                  <a:cubicBezTo>
                    <a:pt x="46" y="23"/>
                    <a:pt x="46" y="21"/>
                    <a:pt x="49" y="20"/>
                  </a:cubicBezTo>
                  <a:cubicBezTo>
                    <a:pt x="49" y="20"/>
                    <a:pt x="55" y="19"/>
                    <a:pt x="45" y="16"/>
                  </a:cubicBezTo>
                  <a:cubicBezTo>
                    <a:pt x="47" y="14"/>
                    <a:pt x="47" y="14"/>
                    <a:pt x="47" y="14"/>
                  </a:cubicBezTo>
                  <a:cubicBezTo>
                    <a:pt x="45" y="13"/>
                    <a:pt x="45" y="13"/>
                    <a:pt x="45" y="13"/>
                  </a:cubicBezTo>
                  <a:cubicBezTo>
                    <a:pt x="47" y="12"/>
                    <a:pt x="47" y="12"/>
                    <a:pt x="47" y="12"/>
                  </a:cubicBezTo>
                  <a:cubicBezTo>
                    <a:pt x="47" y="11"/>
                    <a:pt x="47" y="11"/>
                    <a:pt x="47" y="11"/>
                  </a:cubicBezTo>
                  <a:cubicBezTo>
                    <a:pt x="49" y="10"/>
                    <a:pt x="49" y="10"/>
                    <a:pt x="49" y="10"/>
                  </a:cubicBezTo>
                  <a:cubicBezTo>
                    <a:pt x="54" y="12"/>
                    <a:pt x="54" y="12"/>
                    <a:pt x="54" y="12"/>
                  </a:cubicBezTo>
                  <a:cubicBezTo>
                    <a:pt x="50" y="10"/>
                    <a:pt x="50" y="10"/>
                    <a:pt x="50" y="10"/>
                  </a:cubicBezTo>
                  <a:cubicBezTo>
                    <a:pt x="53" y="10"/>
                    <a:pt x="53" y="10"/>
                    <a:pt x="53" y="10"/>
                  </a:cubicBezTo>
                  <a:cubicBezTo>
                    <a:pt x="51" y="8"/>
                    <a:pt x="51" y="8"/>
                    <a:pt x="51" y="8"/>
                  </a:cubicBezTo>
                  <a:cubicBezTo>
                    <a:pt x="51" y="8"/>
                    <a:pt x="58" y="8"/>
                    <a:pt x="62" y="11"/>
                  </a:cubicBezTo>
                  <a:cubicBezTo>
                    <a:pt x="59" y="12"/>
                    <a:pt x="59" y="12"/>
                    <a:pt x="59" y="12"/>
                  </a:cubicBezTo>
                  <a:cubicBezTo>
                    <a:pt x="62" y="13"/>
                    <a:pt x="62" y="13"/>
                    <a:pt x="62" y="13"/>
                  </a:cubicBezTo>
                  <a:cubicBezTo>
                    <a:pt x="58" y="15"/>
                    <a:pt x="58" y="15"/>
                    <a:pt x="58" y="15"/>
                  </a:cubicBezTo>
                  <a:cubicBezTo>
                    <a:pt x="58" y="16"/>
                    <a:pt x="58" y="16"/>
                    <a:pt x="58" y="16"/>
                  </a:cubicBezTo>
                  <a:cubicBezTo>
                    <a:pt x="57" y="17"/>
                    <a:pt x="57" y="17"/>
                    <a:pt x="57" y="17"/>
                  </a:cubicBezTo>
                  <a:cubicBezTo>
                    <a:pt x="57" y="18"/>
                    <a:pt x="57" y="18"/>
                    <a:pt x="57" y="18"/>
                  </a:cubicBezTo>
                  <a:cubicBezTo>
                    <a:pt x="55" y="19"/>
                    <a:pt x="55" y="19"/>
                    <a:pt x="55" y="19"/>
                  </a:cubicBezTo>
                  <a:cubicBezTo>
                    <a:pt x="56" y="20"/>
                    <a:pt x="56" y="20"/>
                    <a:pt x="56" y="20"/>
                  </a:cubicBezTo>
                  <a:cubicBezTo>
                    <a:pt x="54" y="21"/>
                    <a:pt x="54" y="21"/>
                    <a:pt x="54" y="21"/>
                  </a:cubicBezTo>
                  <a:cubicBezTo>
                    <a:pt x="54" y="23"/>
                    <a:pt x="54" y="23"/>
                    <a:pt x="54" y="23"/>
                  </a:cubicBezTo>
                  <a:cubicBezTo>
                    <a:pt x="54" y="23"/>
                    <a:pt x="50" y="24"/>
                    <a:pt x="51" y="25"/>
                  </a:cubicBezTo>
                  <a:cubicBezTo>
                    <a:pt x="54" y="26"/>
                    <a:pt x="54" y="26"/>
                    <a:pt x="54" y="26"/>
                  </a:cubicBezTo>
                  <a:cubicBezTo>
                    <a:pt x="55" y="25"/>
                    <a:pt x="55" y="25"/>
                    <a:pt x="55" y="25"/>
                  </a:cubicBezTo>
                  <a:cubicBezTo>
                    <a:pt x="58" y="23"/>
                    <a:pt x="58" y="23"/>
                    <a:pt x="58" y="23"/>
                  </a:cubicBezTo>
                  <a:cubicBezTo>
                    <a:pt x="58" y="22"/>
                    <a:pt x="58" y="22"/>
                    <a:pt x="58" y="22"/>
                  </a:cubicBezTo>
                  <a:cubicBezTo>
                    <a:pt x="61" y="21"/>
                    <a:pt x="61" y="21"/>
                    <a:pt x="61" y="21"/>
                  </a:cubicBezTo>
                  <a:cubicBezTo>
                    <a:pt x="61" y="19"/>
                    <a:pt x="61" y="19"/>
                    <a:pt x="61" y="19"/>
                  </a:cubicBezTo>
                  <a:cubicBezTo>
                    <a:pt x="61" y="19"/>
                    <a:pt x="64" y="17"/>
                    <a:pt x="65" y="15"/>
                  </a:cubicBezTo>
                  <a:cubicBezTo>
                    <a:pt x="68" y="14"/>
                    <a:pt x="68" y="14"/>
                    <a:pt x="68" y="14"/>
                  </a:cubicBezTo>
                  <a:cubicBezTo>
                    <a:pt x="68" y="14"/>
                    <a:pt x="72" y="8"/>
                    <a:pt x="80" y="9"/>
                  </a:cubicBezTo>
                  <a:cubicBezTo>
                    <a:pt x="82" y="6"/>
                    <a:pt x="82" y="6"/>
                    <a:pt x="82" y="6"/>
                  </a:cubicBezTo>
                  <a:cubicBezTo>
                    <a:pt x="82" y="6"/>
                    <a:pt x="73" y="3"/>
                    <a:pt x="68" y="1"/>
                  </a:cubicBezTo>
                  <a:cubicBezTo>
                    <a:pt x="68" y="1"/>
                    <a:pt x="59" y="0"/>
                    <a:pt x="53" y="2"/>
                  </a:cubicBezTo>
                  <a:cubicBezTo>
                    <a:pt x="54" y="3"/>
                    <a:pt x="54" y="3"/>
                    <a:pt x="54" y="3"/>
                  </a:cubicBezTo>
                  <a:cubicBezTo>
                    <a:pt x="50" y="3"/>
                    <a:pt x="50" y="3"/>
                    <a:pt x="50" y="3"/>
                  </a:cubicBezTo>
                  <a:cubicBezTo>
                    <a:pt x="51" y="4"/>
                    <a:pt x="51" y="4"/>
                    <a:pt x="51" y="4"/>
                  </a:cubicBezTo>
                  <a:cubicBezTo>
                    <a:pt x="48" y="4"/>
                    <a:pt x="48" y="4"/>
                    <a:pt x="48" y="4"/>
                  </a:cubicBezTo>
                  <a:cubicBezTo>
                    <a:pt x="50" y="5"/>
                    <a:pt x="50" y="5"/>
                    <a:pt x="50" y="5"/>
                  </a:cubicBezTo>
                  <a:cubicBezTo>
                    <a:pt x="45" y="4"/>
                    <a:pt x="45" y="4"/>
                    <a:pt x="45" y="4"/>
                  </a:cubicBezTo>
                  <a:cubicBezTo>
                    <a:pt x="46" y="3"/>
                    <a:pt x="46" y="3"/>
                    <a:pt x="46" y="3"/>
                  </a:cubicBezTo>
                  <a:cubicBezTo>
                    <a:pt x="46" y="3"/>
                    <a:pt x="40" y="1"/>
                    <a:pt x="37" y="1"/>
                  </a:cubicBezTo>
                  <a:cubicBezTo>
                    <a:pt x="38" y="2"/>
                    <a:pt x="38" y="2"/>
                    <a:pt x="38" y="2"/>
                  </a:cubicBezTo>
                  <a:cubicBezTo>
                    <a:pt x="38" y="2"/>
                    <a:pt x="34" y="2"/>
                    <a:pt x="28" y="2"/>
                  </a:cubicBezTo>
                  <a:cubicBezTo>
                    <a:pt x="19" y="2"/>
                    <a:pt x="19" y="2"/>
                    <a:pt x="19" y="2"/>
                  </a:cubicBezTo>
                  <a:cubicBezTo>
                    <a:pt x="19" y="2"/>
                    <a:pt x="15" y="4"/>
                    <a:pt x="12" y="5"/>
                  </a:cubicBezTo>
                  <a:cubicBezTo>
                    <a:pt x="11" y="6"/>
                    <a:pt x="11" y="6"/>
                    <a:pt x="11" y="6"/>
                  </a:cubicBezTo>
                  <a:cubicBezTo>
                    <a:pt x="9" y="6"/>
                    <a:pt x="9" y="6"/>
                    <a:pt x="9" y="6"/>
                  </a:cubicBezTo>
                  <a:cubicBezTo>
                    <a:pt x="9" y="7"/>
                    <a:pt x="9" y="7"/>
                    <a:pt x="9" y="7"/>
                  </a:cubicBezTo>
                  <a:cubicBezTo>
                    <a:pt x="8" y="9"/>
                    <a:pt x="8" y="9"/>
                    <a:pt x="8" y="9"/>
                  </a:cubicBezTo>
                  <a:cubicBezTo>
                    <a:pt x="9" y="10"/>
                    <a:pt x="9" y="10"/>
                    <a:pt x="9" y="10"/>
                  </a:cubicBezTo>
                  <a:cubicBezTo>
                    <a:pt x="6" y="12"/>
                    <a:pt x="6" y="12"/>
                    <a:pt x="6" y="12"/>
                  </a:cubicBezTo>
                  <a:cubicBezTo>
                    <a:pt x="6" y="11"/>
                    <a:pt x="6" y="11"/>
                    <a:pt x="6" y="11"/>
                  </a:cubicBezTo>
                  <a:lnTo>
                    <a:pt x="5"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128"/>
            <p:cNvSpPr/>
            <p:nvPr/>
          </p:nvSpPr>
          <p:spPr bwMode="auto">
            <a:xfrm>
              <a:off x="141" y="1607"/>
              <a:ext cx="120" cy="50"/>
            </a:xfrm>
            <a:custGeom>
              <a:avLst/>
              <a:gdLst>
                <a:gd name="T0" fmla="*/ 22 w 33"/>
                <a:gd name="T1" fmla="*/ 7 h 14"/>
                <a:gd name="T2" fmla="*/ 21 w 33"/>
                <a:gd name="T3" fmla="*/ 6 h 14"/>
                <a:gd name="T4" fmla="*/ 20 w 33"/>
                <a:gd name="T5" fmla="*/ 5 h 14"/>
                <a:gd name="T6" fmla="*/ 19 w 33"/>
                <a:gd name="T7" fmla="*/ 3 h 14"/>
                <a:gd name="T8" fmla="*/ 16 w 33"/>
                <a:gd name="T9" fmla="*/ 1 h 14"/>
                <a:gd name="T10" fmla="*/ 13 w 33"/>
                <a:gd name="T11" fmla="*/ 0 h 14"/>
                <a:gd name="T12" fmla="*/ 12 w 33"/>
                <a:gd name="T13" fmla="*/ 1 h 14"/>
                <a:gd name="T14" fmla="*/ 9 w 33"/>
                <a:gd name="T15" fmla="*/ 2 h 14"/>
                <a:gd name="T16" fmla="*/ 7 w 33"/>
                <a:gd name="T17" fmla="*/ 4 h 14"/>
                <a:gd name="T18" fmla="*/ 5 w 33"/>
                <a:gd name="T19" fmla="*/ 3 h 14"/>
                <a:gd name="T20" fmla="*/ 4 w 33"/>
                <a:gd name="T21" fmla="*/ 5 h 14"/>
                <a:gd name="T22" fmla="*/ 1 w 33"/>
                <a:gd name="T23" fmla="*/ 6 h 14"/>
                <a:gd name="T24" fmla="*/ 0 w 33"/>
                <a:gd name="T25" fmla="*/ 8 h 14"/>
                <a:gd name="T26" fmla="*/ 5 w 33"/>
                <a:gd name="T27" fmla="*/ 7 h 14"/>
                <a:gd name="T28" fmla="*/ 9 w 33"/>
                <a:gd name="T29" fmla="*/ 7 h 14"/>
                <a:gd name="T30" fmla="*/ 13 w 33"/>
                <a:gd name="T31" fmla="*/ 10 h 14"/>
                <a:gd name="T32" fmla="*/ 11 w 33"/>
                <a:gd name="T33" fmla="*/ 12 h 14"/>
                <a:gd name="T34" fmla="*/ 15 w 33"/>
                <a:gd name="T35" fmla="*/ 13 h 14"/>
                <a:gd name="T36" fmla="*/ 18 w 33"/>
                <a:gd name="T37" fmla="*/ 12 h 14"/>
                <a:gd name="T38" fmla="*/ 16 w 33"/>
                <a:gd name="T39" fmla="*/ 10 h 14"/>
                <a:gd name="T40" fmla="*/ 20 w 33"/>
                <a:gd name="T41" fmla="*/ 10 h 14"/>
                <a:gd name="T42" fmla="*/ 17 w 33"/>
                <a:gd name="T43" fmla="*/ 14 h 14"/>
                <a:gd name="T44" fmla="*/ 24 w 33"/>
                <a:gd name="T45" fmla="*/ 13 h 14"/>
                <a:gd name="T46" fmla="*/ 33 w 33"/>
                <a:gd name="T47" fmla="*/ 9 h 14"/>
                <a:gd name="T48" fmla="*/ 28 w 33"/>
                <a:gd name="T49" fmla="*/ 10 h 14"/>
                <a:gd name="T50" fmla="*/ 30 w 33"/>
                <a:gd name="T51" fmla="*/ 7 h 14"/>
                <a:gd name="T52" fmla="*/ 28 w 33"/>
                <a:gd name="T53" fmla="*/ 7 h 14"/>
                <a:gd name="T54" fmla="*/ 28 w 33"/>
                <a:gd name="T55" fmla="*/ 5 h 14"/>
                <a:gd name="T56" fmla="*/ 22 w 33"/>
                <a:gd name="T5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14">
                  <a:moveTo>
                    <a:pt x="22" y="7"/>
                  </a:moveTo>
                  <a:cubicBezTo>
                    <a:pt x="21" y="6"/>
                    <a:pt x="21" y="6"/>
                    <a:pt x="21" y="6"/>
                  </a:cubicBezTo>
                  <a:cubicBezTo>
                    <a:pt x="20" y="5"/>
                    <a:pt x="20" y="5"/>
                    <a:pt x="20" y="5"/>
                  </a:cubicBezTo>
                  <a:cubicBezTo>
                    <a:pt x="19" y="3"/>
                    <a:pt x="19" y="3"/>
                    <a:pt x="19" y="3"/>
                  </a:cubicBezTo>
                  <a:cubicBezTo>
                    <a:pt x="16" y="1"/>
                    <a:pt x="16" y="1"/>
                    <a:pt x="16" y="1"/>
                  </a:cubicBezTo>
                  <a:cubicBezTo>
                    <a:pt x="13" y="0"/>
                    <a:pt x="13" y="0"/>
                    <a:pt x="13" y="0"/>
                  </a:cubicBezTo>
                  <a:cubicBezTo>
                    <a:pt x="12" y="1"/>
                    <a:pt x="12" y="1"/>
                    <a:pt x="12" y="1"/>
                  </a:cubicBezTo>
                  <a:cubicBezTo>
                    <a:pt x="9" y="2"/>
                    <a:pt x="9" y="2"/>
                    <a:pt x="9" y="2"/>
                  </a:cubicBezTo>
                  <a:cubicBezTo>
                    <a:pt x="7" y="4"/>
                    <a:pt x="7" y="4"/>
                    <a:pt x="7" y="4"/>
                  </a:cubicBezTo>
                  <a:cubicBezTo>
                    <a:pt x="5" y="3"/>
                    <a:pt x="5" y="3"/>
                    <a:pt x="5" y="3"/>
                  </a:cubicBezTo>
                  <a:cubicBezTo>
                    <a:pt x="4" y="5"/>
                    <a:pt x="4" y="5"/>
                    <a:pt x="4" y="5"/>
                  </a:cubicBezTo>
                  <a:cubicBezTo>
                    <a:pt x="1" y="6"/>
                    <a:pt x="1" y="6"/>
                    <a:pt x="1" y="6"/>
                  </a:cubicBezTo>
                  <a:cubicBezTo>
                    <a:pt x="0" y="8"/>
                    <a:pt x="0" y="8"/>
                    <a:pt x="0" y="8"/>
                  </a:cubicBezTo>
                  <a:cubicBezTo>
                    <a:pt x="5" y="7"/>
                    <a:pt x="5" y="7"/>
                    <a:pt x="5" y="7"/>
                  </a:cubicBezTo>
                  <a:cubicBezTo>
                    <a:pt x="9" y="7"/>
                    <a:pt x="9" y="7"/>
                    <a:pt x="9" y="7"/>
                  </a:cubicBezTo>
                  <a:cubicBezTo>
                    <a:pt x="13" y="10"/>
                    <a:pt x="13" y="10"/>
                    <a:pt x="13" y="10"/>
                  </a:cubicBezTo>
                  <a:cubicBezTo>
                    <a:pt x="11" y="12"/>
                    <a:pt x="11" y="12"/>
                    <a:pt x="11" y="12"/>
                  </a:cubicBezTo>
                  <a:cubicBezTo>
                    <a:pt x="15" y="13"/>
                    <a:pt x="15" y="13"/>
                    <a:pt x="15" y="13"/>
                  </a:cubicBezTo>
                  <a:cubicBezTo>
                    <a:pt x="18" y="12"/>
                    <a:pt x="18" y="12"/>
                    <a:pt x="18" y="12"/>
                  </a:cubicBezTo>
                  <a:cubicBezTo>
                    <a:pt x="16" y="10"/>
                    <a:pt x="16" y="10"/>
                    <a:pt x="16" y="10"/>
                  </a:cubicBezTo>
                  <a:cubicBezTo>
                    <a:pt x="20" y="10"/>
                    <a:pt x="20" y="10"/>
                    <a:pt x="20" y="10"/>
                  </a:cubicBezTo>
                  <a:cubicBezTo>
                    <a:pt x="17" y="14"/>
                    <a:pt x="17" y="14"/>
                    <a:pt x="17" y="14"/>
                  </a:cubicBezTo>
                  <a:cubicBezTo>
                    <a:pt x="24" y="13"/>
                    <a:pt x="24" y="13"/>
                    <a:pt x="24" y="13"/>
                  </a:cubicBezTo>
                  <a:cubicBezTo>
                    <a:pt x="24" y="13"/>
                    <a:pt x="27" y="13"/>
                    <a:pt x="33" y="9"/>
                  </a:cubicBezTo>
                  <a:cubicBezTo>
                    <a:pt x="28" y="10"/>
                    <a:pt x="28" y="10"/>
                    <a:pt x="28" y="10"/>
                  </a:cubicBezTo>
                  <a:cubicBezTo>
                    <a:pt x="30" y="7"/>
                    <a:pt x="30" y="7"/>
                    <a:pt x="30" y="7"/>
                  </a:cubicBezTo>
                  <a:cubicBezTo>
                    <a:pt x="28" y="7"/>
                    <a:pt x="28" y="7"/>
                    <a:pt x="28" y="7"/>
                  </a:cubicBezTo>
                  <a:cubicBezTo>
                    <a:pt x="28" y="5"/>
                    <a:pt x="28" y="5"/>
                    <a:pt x="28" y="5"/>
                  </a:cubicBezTo>
                  <a:cubicBezTo>
                    <a:pt x="28" y="5"/>
                    <a:pt x="25" y="8"/>
                    <a:pt x="2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129"/>
            <p:cNvSpPr/>
            <p:nvPr/>
          </p:nvSpPr>
          <p:spPr bwMode="auto">
            <a:xfrm>
              <a:off x="170" y="1607"/>
              <a:ext cx="51" cy="36"/>
            </a:xfrm>
            <a:custGeom>
              <a:avLst/>
              <a:gdLst>
                <a:gd name="T0" fmla="*/ 6 w 14"/>
                <a:gd name="T1" fmla="*/ 0 h 10"/>
                <a:gd name="T2" fmla="*/ 8 w 14"/>
                <a:gd name="T3" fmla="*/ 1 h 10"/>
                <a:gd name="T4" fmla="*/ 9 w 14"/>
                <a:gd name="T5" fmla="*/ 2 h 10"/>
                <a:gd name="T6" fmla="*/ 12 w 14"/>
                <a:gd name="T7" fmla="*/ 4 h 10"/>
                <a:gd name="T8" fmla="*/ 12 w 14"/>
                <a:gd name="T9" fmla="*/ 5 h 10"/>
                <a:gd name="T10" fmla="*/ 14 w 14"/>
                <a:gd name="T11" fmla="*/ 6 h 10"/>
                <a:gd name="T12" fmla="*/ 13 w 14"/>
                <a:gd name="T13" fmla="*/ 7 h 10"/>
                <a:gd name="T14" fmla="*/ 14 w 14"/>
                <a:gd name="T15" fmla="*/ 8 h 10"/>
                <a:gd name="T16" fmla="*/ 14 w 14"/>
                <a:gd name="T17" fmla="*/ 10 h 10"/>
                <a:gd name="T18" fmla="*/ 13 w 14"/>
                <a:gd name="T19" fmla="*/ 9 h 10"/>
                <a:gd name="T20" fmla="*/ 11 w 14"/>
                <a:gd name="T21" fmla="*/ 7 h 10"/>
                <a:gd name="T22" fmla="*/ 9 w 14"/>
                <a:gd name="T23" fmla="*/ 5 h 10"/>
                <a:gd name="T24" fmla="*/ 7 w 14"/>
                <a:gd name="T25" fmla="*/ 5 h 10"/>
                <a:gd name="T26" fmla="*/ 4 w 14"/>
                <a:gd name="T27" fmla="*/ 5 h 10"/>
                <a:gd name="T28" fmla="*/ 6 w 14"/>
                <a:gd name="T29" fmla="*/ 4 h 10"/>
                <a:gd name="T30" fmla="*/ 7 w 14"/>
                <a:gd name="T31" fmla="*/ 3 h 10"/>
                <a:gd name="T32" fmla="*/ 6 w 14"/>
                <a:gd name="T33" fmla="*/ 2 h 10"/>
                <a:gd name="T34" fmla="*/ 5 w 14"/>
                <a:gd name="T35" fmla="*/ 2 h 10"/>
                <a:gd name="T36" fmla="*/ 5 w 14"/>
                <a:gd name="T37" fmla="*/ 3 h 10"/>
                <a:gd name="T38" fmla="*/ 3 w 14"/>
                <a:gd name="T39" fmla="*/ 3 h 10"/>
                <a:gd name="T40" fmla="*/ 0 w 14"/>
                <a:gd name="T41" fmla="*/ 4 h 10"/>
                <a:gd name="T42" fmla="*/ 1 w 14"/>
                <a:gd name="T43" fmla="*/ 3 h 10"/>
                <a:gd name="T44" fmla="*/ 1 w 14"/>
                <a:gd name="T45" fmla="*/ 2 h 10"/>
                <a:gd name="T46" fmla="*/ 6 w 14"/>
                <a:gd name="T4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10">
                  <a:moveTo>
                    <a:pt x="6" y="0"/>
                  </a:moveTo>
                  <a:cubicBezTo>
                    <a:pt x="8" y="1"/>
                    <a:pt x="8" y="1"/>
                    <a:pt x="8" y="1"/>
                  </a:cubicBezTo>
                  <a:cubicBezTo>
                    <a:pt x="9" y="2"/>
                    <a:pt x="9" y="2"/>
                    <a:pt x="9" y="2"/>
                  </a:cubicBezTo>
                  <a:cubicBezTo>
                    <a:pt x="12" y="4"/>
                    <a:pt x="12" y="4"/>
                    <a:pt x="12" y="4"/>
                  </a:cubicBezTo>
                  <a:cubicBezTo>
                    <a:pt x="12" y="5"/>
                    <a:pt x="12" y="5"/>
                    <a:pt x="12" y="5"/>
                  </a:cubicBezTo>
                  <a:cubicBezTo>
                    <a:pt x="14" y="6"/>
                    <a:pt x="14" y="6"/>
                    <a:pt x="14" y="6"/>
                  </a:cubicBezTo>
                  <a:cubicBezTo>
                    <a:pt x="13" y="7"/>
                    <a:pt x="13" y="7"/>
                    <a:pt x="13" y="7"/>
                  </a:cubicBezTo>
                  <a:cubicBezTo>
                    <a:pt x="14" y="8"/>
                    <a:pt x="14" y="8"/>
                    <a:pt x="14" y="8"/>
                  </a:cubicBezTo>
                  <a:cubicBezTo>
                    <a:pt x="14" y="10"/>
                    <a:pt x="14" y="10"/>
                    <a:pt x="14" y="10"/>
                  </a:cubicBezTo>
                  <a:cubicBezTo>
                    <a:pt x="13" y="9"/>
                    <a:pt x="13" y="9"/>
                    <a:pt x="13" y="9"/>
                  </a:cubicBezTo>
                  <a:cubicBezTo>
                    <a:pt x="11" y="7"/>
                    <a:pt x="11" y="7"/>
                    <a:pt x="11" y="7"/>
                  </a:cubicBezTo>
                  <a:cubicBezTo>
                    <a:pt x="9" y="5"/>
                    <a:pt x="9" y="5"/>
                    <a:pt x="9" y="5"/>
                  </a:cubicBezTo>
                  <a:cubicBezTo>
                    <a:pt x="7" y="5"/>
                    <a:pt x="7" y="5"/>
                    <a:pt x="7" y="5"/>
                  </a:cubicBezTo>
                  <a:cubicBezTo>
                    <a:pt x="4" y="5"/>
                    <a:pt x="4" y="5"/>
                    <a:pt x="4" y="5"/>
                  </a:cubicBezTo>
                  <a:cubicBezTo>
                    <a:pt x="6" y="4"/>
                    <a:pt x="6" y="4"/>
                    <a:pt x="6" y="4"/>
                  </a:cubicBezTo>
                  <a:cubicBezTo>
                    <a:pt x="7" y="3"/>
                    <a:pt x="7" y="3"/>
                    <a:pt x="7" y="3"/>
                  </a:cubicBezTo>
                  <a:cubicBezTo>
                    <a:pt x="6" y="2"/>
                    <a:pt x="6" y="2"/>
                    <a:pt x="6" y="2"/>
                  </a:cubicBezTo>
                  <a:cubicBezTo>
                    <a:pt x="5" y="2"/>
                    <a:pt x="5" y="2"/>
                    <a:pt x="5" y="2"/>
                  </a:cubicBezTo>
                  <a:cubicBezTo>
                    <a:pt x="5" y="3"/>
                    <a:pt x="5" y="3"/>
                    <a:pt x="5" y="3"/>
                  </a:cubicBezTo>
                  <a:cubicBezTo>
                    <a:pt x="3" y="3"/>
                    <a:pt x="3" y="3"/>
                    <a:pt x="3" y="3"/>
                  </a:cubicBezTo>
                  <a:cubicBezTo>
                    <a:pt x="0" y="4"/>
                    <a:pt x="0" y="4"/>
                    <a:pt x="0" y="4"/>
                  </a:cubicBezTo>
                  <a:cubicBezTo>
                    <a:pt x="1" y="3"/>
                    <a:pt x="1" y="3"/>
                    <a:pt x="1" y="3"/>
                  </a:cubicBezTo>
                  <a:cubicBezTo>
                    <a:pt x="1" y="2"/>
                    <a:pt x="1" y="2"/>
                    <a:pt x="1" y="2"/>
                  </a:cubicBezTo>
                  <a:cubicBezTo>
                    <a:pt x="1" y="2"/>
                    <a:pt x="4" y="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130"/>
            <p:cNvSpPr/>
            <p:nvPr/>
          </p:nvSpPr>
          <p:spPr bwMode="auto">
            <a:xfrm>
              <a:off x="181" y="1639"/>
              <a:ext cx="22" cy="15"/>
            </a:xfrm>
            <a:custGeom>
              <a:avLst/>
              <a:gdLst>
                <a:gd name="T0" fmla="*/ 2 w 6"/>
                <a:gd name="T1" fmla="*/ 1 h 4"/>
                <a:gd name="T2" fmla="*/ 3 w 6"/>
                <a:gd name="T3" fmla="*/ 1 h 4"/>
                <a:gd name="T4" fmla="*/ 3 w 6"/>
                <a:gd name="T5" fmla="*/ 0 h 4"/>
                <a:gd name="T6" fmla="*/ 4 w 6"/>
                <a:gd name="T7" fmla="*/ 2 h 4"/>
                <a:gd name="T8" fmla="*/ 6 w 6"/>
                <a:gd name="T9" fmla="*/ 2 h 4"/>
                <a:gd name="T10" fmla="*/ 4 w 6"/>
                <a:gd name="T11" fmla="*/ 3 h 4"/>
                <a:gd name="T12" fmla="*/ 3 w 6"/>
                <a:gd name="T13" fmla="*/ 4 h 4"/>
                <a:gd name="T14" fmla="*/ 2 w 6"/>
                <a:gd name="T15" fmla="*/ 4 h 4"/>
                <a:gd name="T16" fmla="*/ 0 w 6"/>
                <a:gd name="T17" fmla="*/ 4 h 4"/>
                <a:gd name="T18" fmla="*/ 2 w 6"/>
                <a:gd name="T19" fmla="*/ 2 h 4"/>
                <a:gd name="T20" fmla="*/ 2 w 6"/>
                <a:gd name="T21"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4">
                  <a:moveTo>
                    <a:pt x="2" y="1"/>
                  </a:moveTo>
                  <a:cubicBezTo>
                    <a:pt x="3" y="1"/>
                    <a:pt x="3" y="1"/>
                    <a:pt x="3" y="1"/>
                  </a:cubicBezTo>
                  <a:cubicBezTo>
                    <a:pt x="3" y="0"/>
                    <a:pt x="3" y="0"/>
                    <a:pt x="3" y="0"/>
                  </a:cubicBezTo>
                  <a:cubicBezTo>
                    <a:pt x="4" y="2"/>
                    <a:pt x="4" y="2"/>
                    <a:pt x="4" y="2"/>
                  </a:cubicBezTo>
                  <a:cubicBezTo>
                    <a:pt x="6" y="2"/>
                    <a:pt x="6" y="2"/>
                    <a:pt x="6" y="2"/>
                  </a:cubicBezTo>
                  <a:cubicBezTo>
                    <a:pt x="4" y="3"/>
                    <a:pt x="4" y="3"/>
                    <a:pt x="4" y="3"/>
                  </a:cubicBezTo>
                  <a:cubicBezTo>
                    <a:pt x="3" y="4"/>
                    <a:pt x="3" y="4"/>
                    <a:pt x="3" y="4"/>
                  </a:cubicBezTo>
                  <a:cubicBezTo>
                    <a:pt x="2" y="4"/>
                    <a:pt x="2" y="4"/>
                    <a:pt x="2" y="4"/>
                  </a:cubicBezTo>
                  <a:cubicBezTo>
                    <a:pt x="2" y="4"/>
                    <a:pt x="1" y="3"/>
                    <a:pt x="0" y="4"/>
                  </a:cubicBezTo>
                  <a:cubicBezTo>
                    <a:pt x="2" y="2"/>
                    <a:pt x="2" y="2"/>
                    <a:pt x="2" y="2"/>
                  </a:cubicBezTo>
                  <a:cubicBezTo>
                    <a:pt x="2" y="2"/>
                    <a:pt x="1"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131"/>
            <p:cNvSpPr/>
            <p:nvPr/>
          </p:nvSpPr>
          <p:spPr bwMode="auto">
            <a:xfrm>
              <a:off x="265" y="1570"/>
              <a:ext cx="7" cy="8"/>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1"/>
                    <a:pt x="0" y="0"/>
                    <a:pt x="0" y="2"/>
                  </a:cubicBezTo>
                  <a:lnTo>
                    <a:pt x="2"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132"/>
            <p:cNvSpPr/>
            <p:nvPr/>
          </p:nvSpPr>
          <p:spPr bwMode="auto">
            <a:xfrm>
              <a:off x="301" y="1603"/>
              <a:ext cx="8" cy="11"/>
            </a:xfrm>
            <a:custGeom>
              <a:avLst/>
              <a:gdLst>
                <a:gd name="T0" fmla="*/ 1 w 2"/>
                <a:gd name="T1" fmla="*/ 0 h 3"/>
                <a:gd name="T2" fmla="*/ 0 w 2"/>
                <a:gd name="T3" fmla="*/ 0 h 3"/>
                <a:gd name="T4" fmla="*/ 0 w 2"/>
                <a:gd name="T5" fmla="*/ 2 h 3"/>
                <a:gd name="T6" fmla="*/ 0 w 2"/>
                <a:gd name="T7" fmla="*/ 3 h 3"/>
                <a:gd name="T8" fmla="*/ 1 w 2"/>
                <a:gd name="T9" fmla="*/ 1 h 3"/>
                <a:gd name="T10" fmla="*/ 1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1" y="0"/>
                  </a:moveTo>
                  <a:cubicBezTo>
                    <a:pt x="0" y="0"/>
                    <a:pt x="0" y="0"/>
                    <a:pt x="0" y="0"/>
                  </a:cubicBezTo>
                  <a:cubicBezTo>
                    <a:pt x="0" y="2"/>
                    <a:pt x="0" y="2"/>
                    <a:pt x="0" y="2"/>
                  </a:cubicBezTo>
                  <a:cubicBezTo>
                    <a:pt x="0" y="3"/>
                    <a:pt x="0" y="3"/>
                    <a:pt x="0" y="3"/>
                  </a:cubicBezTo>
                  <a:cubicBezTo>
                    <a:pt x="1" y="1"/>
                    <a:pt x="1" y="1"/>
                    <a:pt x="1" y="1"/>
                  </a:cubicBezTo>
                  <a:cubicBezTo>
                    <a:pt x="1" y="1"/>
                    <a:pt x="2"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33"/>
            <p:cNvSpPr/>
            <p:nvPr/>
          </p:nvSpPr>
          <p:spPr bwMode="auto">
            <a:xfrm>
              <a:off x="305" y="1618"/>
              <a:ext cx="7" cy="14"/>
            </a:xfrm>
            <a:custGeom>
              <a:avLst/>
              <a:gdLst>
                <a:gd name="T0" fmla="*/ 0 w 2"/>
                <a:gd name="T1" fmla="*/ 0 h 4"/>
                <a:gd name="T2" fmla="*/ 2 w 2"/>
                <a:gd name="T3" fmla="*/ 3 h 4"/>
                <a:gd name="T4" fmla="*/ 0 w 2"/>
                <a:gd name="T5" fmla="*/ 4 h 4"/>
                <a:gd name="T6" fmla="*/ 0 w 2"/>
                <a:gd name="T7" fmla="*/ 3 h 4"/>
                <a:gd name="T8" fmla="*/ 0 w 2"/>
                <a:gd name="T9" fmla="*/ 0 h 4"/>
              </a:gdLst>
              <a:ahLst/>
              <a:cxnLst>
                <a:cxn ang="0">
                  <a:pos x="T0" y="T1"/>
                </a:cxn>
                <a:cxn ang="0">
                  <a:pos x="T2" y="T3"/>
                </a:cxn>
                <a:cxn ang="0">
                  <a:pos x="T4" y="T5"/>
                </a:cxn>
                <a:cxn ang="0">
                  <a:pos x="T6" y="T7"/>
                </a:cxn>
                <a:cxn ang="0">
                  <a:pos x="T8" y="T9"/>
                </a:cxn>
              </a:cxnLst>
              <a:rect l="0" t="0" r="r" b="b"/>
              <a:pathLst>
                <a:path w="2" h="4">
                  <a:moveTo>
                    <a:pt x="0" y="0"/>
                  </a:moveTo>
                  <a:cubicBezTo>
                    <a:pt x="0" y="0"/>
                    <a:pt x="1" y="3"/>
                    <a:pt x="2" y="3"/>
                  </a:cubicBezTo>
                  <a:cubicBezTo>
                    <a:pt x="2" y="3"/>
                    <a:pt x="2" y="4"/>
                    <a:pt x="0" y="4"/>
                  </a:cubicBezTo>
                  <a:cubicBezTo>
                    <a:pt x="0" y="3"/>
                    <a:pt x="0" y="3"/>
                    <a:pt x="0" y="3"/>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134"/>
            <p:cNvSpPr/>
            <p:nvPr/>
          </p:nvSpPr>
          <p:spPr bwMode="auto">
            <a:xfrm>
              <a:off x="298" y="1625"/>
              <a:ext cx="7" cy="14"/>
            </a:xfrm>
            <a:custGeom>
              <a:avLst/>
              <a:gdLst>
                <a:gd name="T0" fmla="*/ 1 w 2"/>
                <a:gd name="T1" fmla="*/ 0 h 4"/>
                <a:gd name="T2" fmla="*/ 1 w 2"/>
                <a:gd name="T3" fmla="*/ 4 h 4"/>
                <a:gd name="T4" fmla="*/ 0 w 2"/>
                <a:gd name="T5" fmla="*/ 3 h 4"/>
                <a:gd name="T6" fmla="*/ 1 w 2"/>
                <a:gd name="T7" fmla="*/ 0 h 4"/>
              </a:gdLst>
              <a:ahLst/>
              <a:cxnLst>
                <a:cxn ang="0">
                  <a:pos x="T0" y="T1"/>
                </a:cxn>
                <a:cxn ang="0">
                  <a:pos x="T2" y="T3"/>
                </a:cxn>
                <a:cxn ang="0">
                  <a:pos x="T4" y="T5"/>
                </a:cxn>
                <a:cxn ang="0">
                  <a:pos x="T6" y="T7"/>
                </a:cxn>
              </a:cxnLst>
              <a:rect l="0" t="0" r="r" b="b"/>
              <a:pathLst>
                <a:path w="2" h="4">
                  <a:moveTo>
                    <a:pt x="1" y="0"/>
                  </a:moveTo>
                  <a:cubicBezTo>
                    <a:pt x="1" y="0"/>
                    <a:pt x="2" y="3"/>
                    <a:pt x="1" y="4"/>
                  </a:cubicBezTo>
                  <a:cubicBezTo>
                    <a:pt x="1" y="4"/>
                    <a:pt x="0" y="4"/>
                    <a:pt x="0" y="3"/>
                  </a:cubicBezTo>
                  <a:cubicBezTo>
                    <a:pt x="0" y="3"/>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135"/>
            <p:cNvSpPr/>
            <p:nvPr/>
          </p:nvSpPr>
          <p:spPr bwMode="auto">
            <a:xfrm>
              <a:off x="290" y="1607"/>
              <a:ext cx="11" cy="32"/>
            </a:xfrm>
            <a:custGeom>
              <a:avLst/>
              <a:gdLst>
                <a:gd name="T0" fmla="*/ 3 w 3"/>
                <a:gd name="T1" fmla="*/ 1 h 9"/>
                <a:gd name="T2" fmla="*/ 2 w 3"/>
                <a:gd name="T3" fmla="*/ 0 h 9"/>
                <a:gd name="T4" fmla="*/ 1 w 3"/>
                <a:gd name="T5" fmla="*/ 6 h 9"/>
                <a:gd name="T6" fmla="*/ 0 w 3"/>
                <a:gd name="T7" fmla="*/ 7 h 9"/>
                <a:gd name="T8" fmla="*/ 3 w 3"/>
                <a:gd name="T9" fmla="*/ 0 h 9"/>
                <a:gd name="T10" fmla="*/ 3 w 3"/>
                <a:gd name="T11" fmla="*/ 1 h 9"/>
              </a:gdLst>
              <a:ahLst/>
              <a:cxnLst>
                <a:cxn ang="0">
                  <a:pos x="T0" y="T1"/>
                </a:cxn>
                <a:cxn ang="0">
                  <a:pos x="T2" y="T3"/>
                </a:cxn>
                <a:cxn ang="0">
                  <a:pos x="T4" y="T5"/>
                </a:cxn>
                <a:cxn ang="0">
                  <a:pos x="T6" y="T7"/>
                </a:cxn>
                <a:cxn ang="0">
                  <a:pos x="T8" y="T9"/>
                </a:cxn>
                <a:cxn ang="0">
                  <a:pos x="T10" y="T11"/>
                </a:cxn>
              </a:cxnLst>
              <a:rect l="0" t="0" r="r" b="b"/>
              <a:pathLst>
                <a:path w="3" h="9">
                  <a:moveTo>
                    <a:pt x="3" y="1"/>
                  </a:moveTo>
                  <a:cubicBezTo>
                    <a:pt x="2" y="0"/>
                    <a:pt x="2" y="0"/>
                    <a:pt x="2" y="0"/>
                  </a:cubicBezTo>
                  <a:cubicBezTo>
                    <a:pt x="2" y="0"/>
                    <a:pt x="1" y="5"/>
                    <a:pt x="1" y="6"/>
                  </a:cubicBezTo>
                  <a:cubicBezTo>
                    <a:pt x="1" y="6"/>
                    <a:pt x="1" y="9"/>
                    <a:pt x="0" y="7"/>
                  </a:cubicBezTo>
                  <a:cubicBezTo>
                    <a:pt x="0" y="7"/>
                    <a:pt x="2" y="1"/>
                    <a:pt x="3" y="0"/>
                  </a:cubicBezTo>
                  <a:lnTo>
                    <a:pt x="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36"/>
            <p:cNvSpPr/>
            <p:nvPr/>
          </p:nvSpPr>
          <p:spPr bwMode="auto">
            <a:xfrm>
              <a:off x="261" y="1589"/>
              <a:ext cx="18" cy="7"/>
            </a:xfrm>
            <a:custGeom>
              <a:avLst/>
              <a:gdLst>
                <a:gd name="T0" fmla="*/ 5 w 5"/>
                <a:gd name="T1" fmla="*/ 0 h 2"/>
                <a:gd name="T2" fmla="*/ 1 w 5"/>
                <a:gd name="T3" fmla="*/ 1 h 2"/>
                <a:gd name="T4" fmla="*/ 0 w 5"/>
                <a:gd name="T5" fmla="*/ 2 h 2"/>
                <a:gd name="T6" fmla="*/ 0 w 5"/>
                <a:gd name="T7" fmla="*/ 2 h 2"/>
                <a:gd name="T8" fmla="*/ 1 w 5"/>
                <a:gd name="T9" fmla="*/ 2 h 2"/>
                <a:gd name="T10" fmla="*/ 2 w 5"/>
                <a:gd name="T11" fmla="*/ 2 h 2"/>
                <a:gd name="T12" fmla="*/ 5 w 5"/>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5" h="2">
                  <a:moveTo>
                    <a:pt x="5" y="0"/>
                  </a:moveTo>
                  <a:cubicBezTo>
                    <a:pt x="1" y="1"/>
                    <a:pt x="1" y="1"/>
                    <a:pt x="1" y="1"/>
                  </a:cubicBezTo>
                  <a:cubicBezTo>
                    <a:pt x="0" y="2"/>
                    <a:pt x="0" y="2"/>
                    <a:pt x="0" y="2"/>
                  </a:cubicBezTo>
                  <a:cubicBezTo>
                    <a:pt x="0" y="2"/>
                    <a:pt x="0" y="2"/>
                    <a:pt x="0" y="2"/>
                  </a:cubicBezTo>
                  <a:cubicBezTo>
                    <a:pt x="1" y="2"/>
                    <a:pt x="1" y="2"/>
                    <a:pt x="1" y="2"/>
                  </a:cubicBezTo>
                  <a:cubicBezTo>
                    <a:pt x="2" y="2"/>
                    <a:pt x="2" y="2"/>
                    <a:pt x="2" y="2"/>
                  </a:cubicBezTo>
                  <a:cubicBezTo>
                    <a:pt x="2" y="2"/>
                    <a:pt x="4"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137"/>
            <p:cNvSpPr/>
            <p:nvPr/>
          </p:nvSpPr>
          <p:spPr bwMode="auto">
            <a:xfrm>
              <a:off x="258" y="1596"/>
              <a:ext cx="29" cy="7"/>
            </a:xfrm>
            <a:custGeom>
              <a:avLst/>
              <a:gdLst>
                <a:gd name="T0" fmla="*/ 7 w 8"/>
                <a:gd name="T1" fmla="*/ 1 h 2"/>
                <a:gd name="T2" fmla="*/ 4 w 8"/>
                <a:gd name="T3" fmla="*/ 1 h 2"/>
                <a:gd name="T4" fmla="*/ 1 w 8"/>
                <a:gd name="T5" fmla="*/ 1 h 2"/>
                <a:gd name="T6" fmla="*/ 2 w 8"/>
                <a:gd name="T7" fmla="*/ 2 h 2"/>
                <a:gd name="T8" fmla="*/ 3 w 8"/>
                <a:gd name="T9" fmla="*/ 2 h 2"/>
                <a:gd name="T10" fmla="*/ 8 w 8"/>
                <a:gd name="T11" fmla="*/ 1 h 2"/>
                <a:gd name="T12" fmla="*/ 7 w 8"/>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7" y="1"/>
                  </a:moveTo>
                  <a:cubicBezTo>
                    <a:pt x="7" y="1"/>
                    <a:pt x="6" y="0"/>
                    <a:pt x="4" y="1"/>
                  </a:cubicBezTo>
                  <a:cubicBezTo>
                    <a:pt x="4" y="1"/>
                    <a:pt x="2" y="1"/>
                    <a:pt x="1" y="1"/>
                  </a:cubicBezTo>
                  <a:cubicBezTo>
                    <a:pt x="1" y="1"/>
                    <a:pt x="0" y="2"/>
                    <a:pt x="2" y="2"/>
                  </a:cubicBezTo>
                  <a:cubicBezTo>
                    <a:pt x="3" y="2"/>
                    <a:pt x="3" y="2"/>
                    <a:pt x="3" y="2"/>
                  </a:cubicBezTo>
                  <a:cubicBezTo>
                    <a:pt x="3" y="2"/>
                    <a:pt x="4" y="0"/>
                    <a:pt x="8" y="1"/>
                  </a:cubicBezTo>
                  <a:cubicBezTo>
                    <a:pt x="8" y="1"/>
                    <a:pt x="8" y="1"/>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138"/>
            <p:cNvSpPr/>
            <p:nvPr/>
          </p:nvSpPr>
          <p:spPr bwMode="auto">
            <a:xfrm>
              <a:off x="261" y="1599"/>
              <a:ext cx="26" cy="15"/>
            </a:xfrm>
            <a:custGeom>
              <a:avLst/>
              <a:gdLst>
                <a:gd name="T0" fmla="*/ 2 w 7"/>
                <a:gd name="T1" fmla="*/ 3 h 4"/>
                <a:gd name="T2" fmla="*/ 2 w 7"/>
                <a:gd name="T3" fmla="*/ 4 h 4"/>
                <a:gd name="T4" fmla="*/ 3 w 7"/>
                <a:gd name="T5" fmla="*/ 3 h 4"/>
                <a:gd name="T6" fmla="*/ 7 w 7"/>
                <a:gd name="T7" fmla="*/ 1 h 4"/>
                <a:gd name="T8" fmla="*/ 7 w 7"/>
                <a:gd name="T9" fmla="*/ 0 h 4"/>
                <a:gd name="T10" fmla="*/ 5 w 7"/>
                <a:gd name="T11" fmla="*/ 1 h 4"/>
                <a:gd name="T12" fmla="*/ 2 w 7"/>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7" h="4">
                  <a:moveTo>
                    <a:pt x="2" y="3"/>
                  </a:moveTo>
                  <a:cubicBezTo>
                    <a:pt x="2" y="3"/>
                    <a:pt x="0" y="4"/>
                    <a:pt x="2" y="4"/>
                  </a:cubicBezTo>
                  <a:cubicBezTo>
                    <a:pt x="3" y="3"/>
                    <a:pt x="3" y="3"/>
                    <a:pt x="3" y="3"/>
                  </a:cubicBezTo>
                  <a:cubicBezTo>
                    <a:pt x="3" y="3"/>
                    <a:pt x="6" y="1"/>
                    <a:pt x="7" y="1"/>
                  </a:cubicBezTo>
                  <a:cubicBezTo>
                    <a:pt x="7" y="0"/>
                    <a:pt x="7" y="0"/>
                    <a:pt x="7" y="0"/>
                  </a:cubicBezTo>
                  <a:cubicBezTo>
                    <a:pt x="5" y="1"/>
                    <a:pt x="5" y="1"/>
                    <a:pt x="5" y="1"/>
                  </a:cubicBezTo>
                  <a:cubicBezTo>
                    <a:pt x="5" y="1"/>
                    <a:pt x="4"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139"/>
            <p:cNvSpPr/>
            <p:nvPr/>
          </p:nvSpPr>
          <p:spPr bwMode="auto">
            <a:xfrm>
              <a:off x="269" y="1603"/>
              <a:ext cx="21" cy="22"/>
            </a:xfrm>
            <a:custGeom>
              <a:avLst/>
              <a:gdLst>
                <a:gd name="T0" fmla="*/ 5 w 6"/>
                <a:gd name="T1" fmla="*/ 0 h 6"/>
                <a:gd name="T2" fmla="*/ 0 w 6"/>
                <a:gd name="T3" fmla="*/ 6 h 6"/>
                <a:gd name="T4" fmla="*/ 1 w 6"/>
                <a:gd name="T5" fmla="*/ 6 h 6"/>
                <a:gd name="T6" fmla="*/ 2 w 6"/>
                <a:gd name="T7" fmla="*/ 5 h 6"/>
                <a:gd name="T8" fmla="*/ 5 w 6"/>
                <a:gd name="T9" fmla="*/ 0 h 6"/>
              </a:gdLst>
              <a:ahLst/>
              <a:cxnLst>
                <a:cxn ang="0">
                  <a:pos x="T0" y="T1"/>
                </a:cxn>
                <a:cxn ang="0">
                  <a:pos x="T2" y="T3"/>
                </a:cxn>
                <a:cxn ang="0">
                  <a:pos x="T4" y="T5"/>
                </a:cxn>
                <a:cxn ang="0">
                  <a:pos x="T6" y="T7"/>
                </a:cxn>
                <a:cxn ang="0">
                  <a:pos x="T8" y="T9"/>
                </a:cxn>
              </a:cxnLst>
              <a:rect l="0" t="0" r="r" b="b"/>
              <a:pathLst>
                <a:path w="6" h="6">
                  <a:moveTo>
                    <a:pt x="5" y="0"/>
                  </a:moveTo>
                  <a:cubicBezTo>
                    <a:pt x="5" y="0"/>
                    <a:pt x="1" y="4"/>
                    <a:pt x="0" y="6"/>
                  </a:cubicBezTo>
                  <a:cubicBezTo>
                    <a:pt x="1" y="6"/>
                    <a:pt x="1" y="6"/>
                    <a:pt x="1" y="6"/>
                  </a:cubicBezTo>
                  <a:cubicBezTo>
                    <a:pt x="2" y="5"/>
                    <a:pt x="2" y="5"/>
                    <a:pt x="2" y="5"/>
                  </a:cubicBezTo>
                  <a:cubicBezTo>
                    <a:pt x="2" y="5"/>
                    <a:pt x="6"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40"/>
            <p:cNvSpPr/>
            <p:nvPr/>
          </p:nvSpPr>
          <p:spPr bwMode="auto">
            <a:xfrm>
              <a:off x="312" y="1614"/>
              <a:ext cx="4" cy="11"/>
            </a:xfrm>
            <a:custGeom>
              <a:avLst/>
              <a:gdLst>
                <a:gd name="T0" fmla="*/ 0 w 1"/>
                <a:gd name="T1" fmla="*/ 0 h 3"/>
                <a:gd name="T2" fmla="*/ 0 w 1"/>
                <a:gd name="T3" fmla="*/ 3 h 3"/>
                <a:gd name="T4" fmla="*/ 1 w 1"/>
                <a:gd name="T5" fmla="*/ 3 h 3"/>
                <a:gd name="T6" fmla="*/ 1 w 1"/>
                <a:gd name="T7" fmla="*/ 1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cubicBezTo>
                    <a:pt x="0" y="0"/>
                    <a:pt x="0" y="1"/>
                    <a:pt x="0" y="3"/>
                  </a:cubicBezTo>
                  <a:cubicBezTo>
                    <a:pt x="0" y="3"/>
                    <a:pt x="1" y="3"/>
                    <a:pt x="1" y="3"/>
                  </a:cubicBezTo>
                  <a:cubicBezTo>
                    <a:pt x="1" y="1"/>
                    <a:pt x="1" y="1"/>
                    <a:pt x="1" y="1"/>
                  </a:cubicBezTo>
                  <a:cubicBezTo>
                    <a:pt x="1"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41"/>
            <p:cNvSpPr/>
            <p:nvPr/>
          </p:nvSpPr>
          <p:spPr bwMode="auto">
            <a:xfrm>
              <a:off x="305" y="1639"/>
              <a:ext cx="29" cy="22"/>
            </a:xfrm>
            <a:custGeom>
              <a:avLst/>
              <a:gdLst>
                <a:gd name="T0" fmla="*/ 7 w 8"/>
                <a:gd name="T1" fmla="*/ 3 h 6"/>
                <a:gd name="T2" fmla="*/ 3 w 8"/>
                <a:gd name="T3" fmla="*/ 4 h 6"/>
                <a:gd name="T4" fmla="*/ 0 w 8"/>
                <a:gd name="T5" fmla="*/ 0 h 6"/>
                <a:gd name="T6" fmla="*/ 0 w 8"/>
                <a:gd name="T7" fmla="*/ 0 h 6"/>
                <a:gd name="T8" fmla="*/ 3 w 8"/>
                <a:gd name="T9" fmla="*/ 4 h 6"/>
                <a:gd name="T10" fmla="*/ 7 w 8"/>
                <a:gd name="T11" fmla="*/ 3 h 6"/>
              </a:gdLst>
              <a:ahLst/>
              <a:cxnLst>
                <a:cxn ang="0">
                  <a:pos x="T0" y="T1"/>
                </a:cxn>
                <a:cxn ang="0">
                  <a:pos x="T2" y="T3"/>
                </a:cxn>
                <a:cxn ang="0">
                  <a:pos x="T4" y="T5"/>
                </a:cxn>
                <a:cxn ang="0">
                  <a:pos x="T6" y="T7"/>
                </a:cxn>
                <a:cxn ang="0">
                  <a:pos x="T8" y="T9"/>
                </a:cxn>
                <a:cxn ang="0">
                  <a:pos x="T10" y="T11"/>
                </a:cxn>
              </a:cxnLst>
              <a:rect l="0" t="0" r="r" b="b"/>
              <a:pathLst>
                <a:path w="8" h="6">
                  <a:moveTo>
                    <a:pt x="7" y="3"/>
                  </a:moveTo>
                  <a:cubicBezTo>
                    <a:pt x="7" y="3"/>
                    <a:pt x="6" y="5"/>
                    <a:pt x="3" y="4"/>
                  </a:cubicBezTo>
                  <a:cubicBezTo>
                    <a:pt x="3" y="4"/>
                    <a:pt x="2" y="3"/>
                    <a:pt x="0" y="0"/>
                  </a:cubicBezTo>
                  <a:cubicBezTo>
                    <a:pt x="0" y="0"/>
                    <a:pt x="0" y="0"/>
                    <a:pt x="0" y="0"/>
                  </a:cubicBezTo>
                  <a:cubicBezTo>
                    <a:pt x="0" y="0"/>
                    <a:pt x="0" y="2"/>
                    <a:pt x="3" y="4"/>
                  </a:cubicBezTo>
                  <a:cubicBezTo>
                    <a:pt x="3" y="4"/>
                    <a:pt x="8" y="6"/>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142"/>
            <p:cNvSpPr/>
            <p:nvPr/>
          </p:nvSpPr>
          <p:spPr bwMode="auto">
            <a:xfrm>
              <a:off x="254" y="1614"/>
              <a:ext cx="33" cy="47"/>
            </a:xfrm>
            <a:custGeom>
              <a:avLst/>
              <a:gdLst>
                <a:gd name="T0" fmla="*/ 3 w 9"/>
                <a:gd name="T1" fmla="*/ 2 h 13"/>
                <a:gd name="T2" fmla="*/ 1 w 9"/>
                <a:gd name="T3" fmla="*/ 2 h 13"/>
                <a:gd name="T4" fmla="*/ 1 w 9"/>
                <a:gd name="T5" fmla="*/ 5 h 13"/>
                <a:gd name="T6" fmla="*/ 0 w 9"/>
                <a:gd name="T7" fmla="*/ 4 h 13"/>
                <a:gd name="T8" fmla="*/ 0 w 9"/>
                <a:gd name="T9" fmla="*/ 7 h 13"/>
                <a:gd name="T10" fmla="*/ 8 w 9"/>
                <a:gd name="T11" fmla="*/ 12 h 13"/>
                <a:gd name="T12" fmla="*/ 8 w 9"/>
                <a:gd name="T13" fmla="*/ 12 h 13"/>
                <a:gd name="T14" fmla="*/ 5 w 9"/>
                <a:gd name="T15" fmla="*/ 11 h 13"/>
                <a:gd name="T16" fmla="*/ 2 w 9"/>
                <a:gd name="T17" fmla="*/ 7 h 13"/>
                <a:gd name="T18" fmla="*/ 2 w 9"/>
                <a:gd name="T19" fmla="*/ 3 h 13"/>
                <a:gd name="T20" fmla="*/ 3 w 9"/>
                <a:gd name="T21"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3">
                  <a:moveTo>
                    <a:pt x="3" y="2"/>
                  </a:moveTo>
                  <a:cubicBezTo>
                    <a:pt x="3" y="2"/>
                    <a:pt x="3" y="0"/>
                    <a:pt x="1" y="2"/>
                  </a:cubicBezTo>
                  <a:cubicBezTo>
                    <a:pt x="1" y="5"/>
                    <a:pt x="1" y="5"/>
                    <a:pt x="1" y="5"/>
                  </a:cubicBezTo>
                  <a:cubicBezTo>
                    <a:pt x="0" y="4"/>
                    <a:pt x="0" y="4"/>
                    <a:pt x="0" y="4"/>
                  </a:cubicBezTo>
                  <a:cubicBezTo>
                    <a:pt x="0" y="7"/>
                    <a:pt x="0" y="7"/>
                    <a:pt x="0" y="7"/>
                  </a:cubicBezTo>
                  <a:cubicBezTo>
                    <a:pt x="0" y="7"/>
                    <a:pt x="2" y="13"/>
                    <a:pt x="8" y="12"/>
                  </a:cubicBezTo>
                  <a:cubicBezTo>
                    <a:pt x="8" y="12"/>
                    <a:pt x="9" y="12"/>
                    <a:pt x="8" y="12"/>
                  </a:cubicBezTo>
                  <a:cubicBezTo>
                    <a:pt x="8" y="12"/>
                    <a:pt x="6" y="12"/>
                    <a:pt x="5" y="11"/>
                  </a:cubicBezTo>
                  <a:cubicBezTo>
                    <a:pt x="5" y="11"/>
                    <a:pt x="3" y="11"/>
                    <a:pt x="2" y="7"/>
                  </a:cubicBezTo>
                  <a:cubicBezTo>
                    <a:pt x="2" y="7"/>
                    <a:pt x="2" y="5"/>
                    <a:pt x="2" y="3"/>
                  </a:cubicBezTo>
                  <a:cubicBezTo>
                    <a:pt x="2" y="3"/>
                    <a:pt x="3"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43"/>
            <p:cNvSpPr/>
            <p:nvPr/>
          </p:nvSpPr>
          <p:spPr bwMode="auto">
            <a:xfrm>
              <a:off x="287" y="1599"/>
              <a:ext cx="14" cy="29"/>
            </a:xfrm>
            <a:custGeom>
              <a:avLst/>
              <a:gdLst>
                <a:gd name="T0" fmla="*/ 3 w 4"/>
                <a:gd name="T1" fmla="*/ 1 h 8"/>
                <a:gd name="T2" fmla="*/ 2 w 4"/>
                <a:gd name="T3" fmla="*/ 2 h 8"/>
                <a:gd name="T4" fmla="*/ 0 w 4"/>
                <a:gd name="T5" fmla="*/ 8 h 8"/>
                <a:gd name="T6" fmla="*/ 1 w 4"/>
                <a:gd name="T7" fmla="*/ 8 h 8"/>
                <a:gd name="T8" fmla="*/ 3 w 4"/>
                <a:gd name="T9" fmla="*/ 2 h 8"/>
                <a:gd name="T10" fmla="*/ 3 w 4"/>
                <a:gd name="T11" fmla="*/ 1 h 8"/>
              </a:gdLst>
              <a:ahLst/>
              <a:cxnLst>
                <a:cxn ang="0">
                  <a:pos x="T0" y="T1"/>
                </a:cxn>
                <a:cxn ang="0">
                  <a:pos x="T2" y="T3"/>
                </a:cxn>
                <a:cxn ang="0">
                  <a:pos x="T4" y="T5"/>
                </a:cxn>
                <a:cxn ang="0">
                  <a:pos x="T6" y="T7"/>
                </a:cxn>
                <a:cxn ang="0">
                  <a:pos x="T8" y="T9"/>
                </a:cxn>
                <a:cxn ang="0">
                  <a:pos x="T10" y="T11"/>
                </a:cxn>
              </a:cxnLst>
              <a:rect l="0" t="0" r="r" b="b"/>
              <a:pathLst>
                <a:path w="4" h="8">
                  <a:moveTo>
                    <a:pt x="3" y="1"/>
                  </a:moveTo>
                  <a:cubicBezTo>
                    <a:pt x="3" y="1"/>
                    <a:pt x="2" y="0"/>
                    <a:pt x="2" y="2"/>
                  </a:cubicBezTo>
                  <a:cubicBezTo>
                    <a:pt x="2" y="2"/>
                    <a:pt x="1" y="6"/>
                    <a:pt x="0" y="8"/>
                  </a:cubicBezTo>
                  <a:cubicBezTo>
                    <a:pt x="1" y="8"/>
                    <a:pt x="1" y="8"/>
                    <a:pt x="1" y="8"/>
                  </a:cubicBezTo>
                  <a:cubicBezTo>
                    <a:pt x="3" y="2"/>
                    <a:pt x="3" y="2"/>
                    <a:pt x="3" y="2"/>
                  </a:cubicBezTo>
                  <a:cubicBezTo>
                    <a:pt x="3" y="2"/>
                    <a:pt x="4" y="2"/>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144"/>
            <p:cNvSpPr/>
            <p:nvPr/>
          </p:nvSpPr>
          <p:spPr bwMode="auto">
            <a:xfrm>
              <a:off x="272" y="1607"/>
              <a:ext cx="22" cy="29"/>
            </a:xfrm>
            <a:custGeom>
              <a:avLst/>
              <a:gdLst>
                <a:gd name="T0" fmla="*/ 5 w 6"/>
                <a:gd name="T1" fmla="*/ 0 h 8"/>
                <a:gd name="T2" fmla="*/ 2 w 6"/>
                <a:gd name="T3" fmla="*/ 5 h 8"/>
                <a:gd name="T4" fmla="*/ 2 w 6"/>
                <a:gd name="T5" fmla="*/ 7 h 8"/>
                <a:gd name="T6" fmla="*/ 3 w 6"/>
                <a:gd name="T7" fmla="*/ 5 h 8"/>
                <a:gd name="T8" fmla="*/ 5 w 6"/>
                <a:gd name="T9" fmla="*/ 1 h 8"/>
                <a:gd name="T10" fmla="*/ 5 w 6"/>
                <a:gd name="T11" fmla="*/ 0 h 8"/>
              </a:gdLst>
              <a:ahLst/>
              <a:cxnLst>
                <a:cxn ang="0">
                  <a:pos x="T0" y="T1"/>
                </a:cxn>
                <a:cxn ang="0">
                  <a:pos x="T2" y="T3"/>
                </a:cxn>
                <a:cxn ang="0">
                  <a:pos x="T4" y="T5"/>
                </a:cxn>
                <a:cxn ang="0">
                  <a:pos x="T6" y="T7"/>
                </a:cxn>
                <a:cxn ang="0">
                  <a:pos x="T8" y="T9"/>
                </a:cxn>
                <a:cxn ang="0">
                  <a:pos x="T10" y="T11"/>
                </a:cxn>
              </a:cxnLst>
              <a:rect l="0" t="0" r="r" b="b"/>
              <a:pathLst>
                <a:path w="6" h="8">
                  <a:moveTo>
                    <a:pt x="5" y="0"/>
                  </a:moveTo>
                  <a:cubicBezTo>
                    <a:pt x="5" y="0"/>
                    <a:pt x="3" y="4"/>
                    <a:pt x="2" y="5"/>
                  </a:cubicBezTo>
                  <a:cubicBezTo>
                    <a:pt x="2" y="5"/>
                    <a:pt x="0" y="7"/>
                    <a:pt x="2" y="7"/>
                  </a:cubicBezTo>
                  <a:cubicBezTo>
                    <a:pt x="2" y="7"/>
                    <a:pt x="3" y="8"/>
                    <a:pt x="3" y="5"/>
                  </a:cubicBezTo>
                  <a:cubicBezTo>
                    <a:pt x="3" y="5"/>
                    <a:pt x="3" y="3"/>
                    <a:pt x="5" y="1"/>
                  </a:cubicBezTo>
                  <a:cubicBezTo>
                    <a:pt x="5" y="1"/>
                    <a:pt x="6"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145"/>
            <p:cNvSpPr/>
            <p:nvPr/>
          </p:nvSpPr>
          <p:spPr bwMode="auto">
            <a:xfrm>
              <a:off x="287" y="1639"/>
              <a:ext cx="7" cy="4"/>
            </a:xfrm>
            <a:custGeom>
              <a:avLst/>
              <a:gdLst>
                <a:gd name="T0" fmla="*/ 2 w 2"/>
                <a:gd name="T1" fmla="*/ 0 h 1"/>
                <a:gd name="T2" fmla="*/ 2 w 2"/>
                <a:gd name="T3" fmla="*/ 1 h 1"/>
                <a:gd name="T4" fmla="*/ 2 w 2"/>
                <a:gd name="T5" fmla="*/ 0 h 1"/>
              </a:gdLst>
              <a:ahLst/>
              <a:cxnLst>
                <a:cxn ang="0">
                  <a:pos x="T0" y="T1"/>
                </a:cxn>
                <a:cxn ang="0">
                  <a:pos x="T2" y="T3"/>
                </a:cxn>
                <a:cxn ang="0">
                  <a:pos x="T4" y="T5"/>
                </a:cxn>
              </a:cxnLst>
              <a:rect l="0" t="0" r="r" b="b"/>
              <a:pathLst>
                <a:path w="2" h="1">
                  <a:moveTo>
                    <a:pt x="2" y="0"/>
                  </a:moveTo>
                  <a:cubicBezTo>
                    <a:pt x="2" y="0"/>
                    <a:pt x="0" y="1"/>
                    <a:pt x="2" y="1"/>
                  </a:cubicBezTo>
                  <a:cubicBezTo>
                    <a:pt x="2"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97" name="Group 294"/>
          <p:cNvGrpSpPr>
            <a:grpSpLocks noChangeAspect="1"/>
          </p:cNvGrpSpPr>
          <p:nvPr/>
        </p:nvGrpSpPr>
        <p:grpSpPr bwMode="auto">
          <a:xfrm>
            <a:off x="5936140" y="2578404"/>
            <a:ext cx="1041692" cy="1267143"/>
            <a:chOff x="4659" y="1461"/>
            <a:chExt cx="767" cy="933"/>
          </a:xfrm>
          <a:solidFill>
            <a:schemeClr val="bg1"/>
          </a:solidFill>
        </p:grpSpPr>
        <p:sp>
          <p:nvSpPr>
            <p:cNvPr id="299" name="Freeform 295"/>
            <p:cNvSpPr/>
            <p:nvPr/>
          </p:nvSpPr>
          <p:spPr bwMode="auto">
            <a:xfrm>
              <a:off x="5312" y="2197"/>
              <a:ext cx="114" cy="34"/>
            </a:xfrm>
            <a:custGeom>
              <a:avLst/>
              <a:gdLst>
                <a:gd name="T0" fmla="*/ 2 w 37"/>
                <a:gd name="T1" fmla="*/ 8 h 11"/>
                <a:gd name="T2" fmla="*/ 12 w 37"/>
                <a:gd name="T3" fmla="*/ 2 h 11"/>
                <a:gd name="T4" fmla="*/ 24 w 37"/>
                <a:gd name="T5" fmla="*/ 1 h 11"/>
                <a:gd name="T6" fmla="*/ 36 w 37"/>
                <a:gd name="T7" fmla="*/ 3 h 11"/>
                <a:gd name="T8" fmla="*/ 27 w 37"/>
                <a:gd name="T9" fmla="*/ 9 h 11"/>
                <a:gd name="T10" fmla="*/ 12 w 37"/>
                <a:gd name="T11" fmla="*/ 10 h 11"/>
                <a:gd name="T12" fmla="*/ 5 w 37"/>
                <a:gd name="T13" fmla="*/ 9 h 11"/>
                <a:gd name="T14" fmla="*/ 4 w 37"/>
                <a:gd name="T15" fmla="*/ 7 h 11"/>
                <a:gd name="T16" fmla="*/ 17 w 37"/>
                <a:gd name="T17" fmla="*/ 8 h 11"/>
                <a:gd name="T18" fmla="*/ 28 w 37"/>
                <a:gd name="T19" fmla="*/ 3 h 11"/>
                <a:gd name="T20" fmla="*/ 2 w 37"/>
                <a:gd name="T2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1">
                  <a:moveTo>
                    <a:pt x="2" y="8"/>
                  </a:moveTo>
                  <a:cubicBezTo>
                    <a:pt x="2" y="6"/>
                    <a:pt x="9" y="3"/>
                    <a:pt x="12" y="2"/>
                  </a:cubicBezTo>
                  <a:cubicBezTo>
                    <a:pt x="15" y="2"/>
                    <a:pt x="21" y="1"/>
                    <a:pt x="24" y="1"/>
                  </a:cubicBezTo>
                  <a:cubicBezTo>
                    <a:pt x="29" y="0"/>
                    <a:pt x="37" y="2"/>
                    <a:pt x="36" y="3"/>
                  </a:cubicBezTo>
                  <a:cubicBezTo>
                    <a:pt x="37" y="4"/>
                    <a:pt x="35" y="6"/>
                    <a:pt x="27" y="9"/>
                  </a:cubicBezTo>
                  <a:cubicBezTo>
                    <a:pt x="23" y="11"/>
                    <a:pt x="18" y="11"/>
                    <a:pt x="12" y="10"/>
                  </a:cubicBezTo>
                  <a:cubicBezTo>
                    <a:pt x="9" y="10"/>
                    <a:pt x="7" y="10"/>
                    <a:pt x="5" y="9"/>
                  </a:cubicBezTo>
                  <a:cubicBezTo>
                    <a:pt x="2" y="9"/>
                    <a:pt x="0" y="7"/>
                    <a:pt x="4" y="7"/>
                  </a:cubicBezTo>
                  <a:cubicBezTo>
                    <a:pt x="7" y="8"/>
                    <a:pt x="13" y="8"/>
                    <a:pt x="17" y="8"/>
                  </a:cubicBezTo>
                  <a:cubicBezTo>
                    <a:pt x="22" y="7"/>
                    <a:pt x="28" y="4"/>
                    <a:pt x="28" y="3"/>
                  </a:cubicBezTo>
                  <a:cubicBezTo>
                    <a:pt x="20" y="2"/>
                    <a:pt x="9" y="3"/>
                    <a:pt x="2"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296"/>
            <p:cNvSpPr/>
            <p:nvPr/>
          </p:nvSpPr>
          <p:spPr bwMode="auto">
            <a:xfrm>
              <a:off x="5318" y="2225"/>
              <a:ext cx="96" cy="37"/>
            </a:xfrm>
            <a:custGeom>
              <a:avLst/>
              <a:gdLst>
                <a:gd name="T0" fmla="*/ 31 w 31"/>
                <a:gd name="T1" fmla="*/ 6 h 12"/>
                <a:gd name="T2" fmla="*/ 21 w 31"/>
                <a:gd name="T3" fmla="*/ 3 h 12"/>
                <a:gd name="T4" fmla="*/ 11 w 31"/>
                <a:gd name="T5" fmla="*/ 1 h 12"/>
                <a:gd name="T6" fmla="*/ 0 w 31"/>
                <a:gd name="T7" fmla="*/ 1 h 12"/>
                <a:gd name="T8" fmla="*/ 0 w 31"/>
                <a:gd name="T9" fmla="*/ 1 h 12"/>
                <a:gd name="T10" fmla="*/ 7 w 31"/>
                <a:gd name="T11" fmla="*/ 1 h 12"/>
                <a:gd name="T12" fmla="*/ 14 w 31"/>
                <a:gd name="T13" fmla="*/ 2 h 12"/>
                <a:gd name="T14" fmla="*/ 29 w 31"/>
                <a:gd name="T15" fmla="*/ 6 h 12"/>
                <a:gd name="T16" fmla="*/ 11 w 31"/>
                <a:gd name="T17" fmla="*/ 8 h 12"/>
                <a:gd name="T18" fmla="*/ 21 w 31"/>
                <a:gd name="T19" fmla="*/ 10 h 12"/>
                <a:gd name="T20" fmla="*/ 31 w 31"/>
                <a:gd name="T2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2">
                  <a:moveTo>
                    <a:pt x="31" y="6"/>
                  </a:moveTo>
                  <a:cubicBezTo>
                    <a:pt x="28" y="4"/>
                    <a:pt x="23" y="4"/>
                    <a:pt x="21" y="3"/>
                  </a:cubicBezTo>
                  <a:cubicBezTo>
                    <a:pt x="17" y="2"/>
                    <a:pt x="15" y="1"/>
                    <a:pt x="11" y="1"/>
                  </a:cubicBezTo>
                  <a:cubicBezTo>
                    <a:pt x="7" y="0"/>
                    <a:pt x="4" y="1"/>
                    <a:pt x="0" y="1"/>
                  </a:cubicBezTo>
                  <a:cubicBezTo>
                    <a:pt x="0" y="1"/>
                    <a:pt x="0" y="1"/>
                    <a:pt x="0" y="1"/>
                  </a:cubicBezTo>
                  <a:cubicBezTo>
                    <a:pt x="1" y="2"/>
                    <a:pt x="5" y="1"/>
                    <a:pt x="7" y="1"/>
                  </a:cubicBezTo>
                  <a:cubicBezTo>
                    <a:pt x="9" y="1"/>
                    <a:pt x="12" y="2"/>
                    <a:pt x="14" y="2"/>
                  </a:cubicBezTo>
                  <a:cubicBezTo>
                    <a:pt x="19" y="4"/>
                    <a:pt x="24" y="6"/>
                    <a:pt x="29" y="6"/>
                  </a:cubicBezTo>
                  <a:cubicBezTo>
                    <a:pt x="26" y="12"/>
                    <a:pt x="14" y="8"/>
                    <a:pt x="11" y="8"/>
                  </a:cubicBezTo>
                  <a:cubicBezTo>
                    <a:pt x="14" y="10"/>
                    <a:pt x="19" y="10"/>
                    <a:pt x="21" y="10"/>
                  </a:cubicBezTo>
                  <a:cubicBezTo>
                    <a:pt x="26" y="10"/>
                    <a:pt x="28" y="9"/>
                    <a:pt x="31"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297"/>
            <p:cNvSpPr/>
            <p:nvPr/>
          </p:nvSpPr>
          <p:spPr bwMode="auto">
            <a:xfrm>
              <a:off x="5309" y="2225"/>
              <a:ext cx="92" cy="71"/>
            </a:xfrm>
            <a:custGeom>
              <a:avLst/>
              <a:gdLst>
                <a:gd name="T0" fmla="*/ 30 w 30"/>
                <a:gd name="T1" fmla="*/ 21 h 23"/>
                <a:gd name="T2" fmla="*/ 7 w 30"/>
                <a:gd name="T3" fmla="*/ 3 h 23"/>
                <a:gd name="T4" fmla="*/ 1 w 30"/>
                <a:gd name="T5" fmla="*/ 3 h 23"/>
                <a:gd name="T6" fmla="*/ 5 w 30"/>
                <a:gd name="T7" fmla="*/ 6 h 23"/>
                <a:gd name="T8" fmla="*/ 18 w 30"/>
                <a:gd name="T9" fmla="*/ 11 h 23"/>
                <a:gd name="T10" fmla="*/ 30 w 30"/>
                <a:gd name="T11" fmla="*/ 21 h 23"/>
              </a:gdLst>
              <a:ahLst/>
              <a:cxnLst>
                <a:cxn ang="0">
                  <a:pos x="T0" y="T1"/>
                </a:cxn>
                <a:cxn ang="0">
                  <a:pos x="T2" y="T3"/>
                </a:cxn>
                <a:cxn ang="0">
                  <a:pos x="T4" y="T5"/>
                </a:cxn>
                <a:cxn ang="0">
                  <a:pos x="T6" y="T7"/>
                </a:cxn>
                <a:cxn ang="0">
                  <a:pos x="T8" y="T9"/>
                </a:cxn>
                <a:cxn ang="0">
                  <a:pos x="T10" y="T11"/>
                </a:cxn>
              </a:cxnLst>
              <a:rect l="0" t="0" r="r" b="b"/>
              <a:pathLst>
                <a:path w="30" h="23">
                  <a:moveTo>
                    <a:pt x="30" y="21"/>
                  </a:moveTo>
                  <a:cubicBezTo>
                    <a:pt x="23" y="15"/>
                    <a:pt x="16" y="7"/>
                    <a:pt x="7" y="3"/>
                  </a:cubicBezTo>
                  <a:cubicBezTo>
                    <a:pt x="5" y="2"/>
                    <a:pt x="2" y="0"/>
                    <a:pt x="1" y="3"/>
                  </a:cubicBezTo>
                  <a:cubicBezTo>
                    <a:pt x="0" y="5"/>
                    <a:pt x="3" y="5"/>
                    <a:pt x="5" y="6"/>
                  </a:cubicBezTo>
                  <a:cubicBezTo>
                    <a:pt x="9" y="7"/>
                    <a:pt x="14" y="8"/>
                    <a:pt x="18" y="11"/>
                  </a:cubicBezTo>
                  <a:cubicBezTo>
                    <a:pt x="23" y="16"/>
                    <a:pt x="25" y="23"/>
                    <a:pt x="30" y="2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298"/>
            <p:cNvSpPr/>
            <p:nvPr/>
          </p:nvSpPr>
          <p:spPr bwMode="auto">
            <a:xfrm>
              <a:off x="5297" y="2237"/>
              <a:ext cx="86" cy="43"/>
            </a:xfrm>
            <a:custGeom>
              <a:avLst/>
              <a:gdLst>
                <a:gd name="T0" fmla="*/ 28 w 28"/>
                <a:gd name="T1" fmla="*/ 13 h 14"/>
                <a:gd name="T2" fmla="*/ 13 w 28"/>
                <a:gd name="T3" fmla="*/ 8 h 14"/>
                <a:gd name="T4" fmla="*/ 7 w 28"/>
                <a:gd name="T5" fmla="*/ 4 h 14"/>
                <a:gd name="T6" fmla="*/ 2 w 28"/>
                <a:gd name="T7" fmla="*/ 2 h 14"/>
                <a:gd name="T8" fmla="*/ 25 w 28"/>
                <a:gd name="T9" fmla="*/ 13 h 14"/>
                <a:gd name="T10" fmla="*/ 28 w 28"/>
                <a:gd name="T11" fmla="*/ 13 h 14"/>
              </a:gdLst>
              <a:ahLst/>
              <a:cxnLst>
                <a:cxn ang="0">
                  <a:pos x="T0" y="T1"/>
                </a:cxn>
                <a:cxn ang="0">
                  <a:pos x="T2" y="T3"/>
                </a:cxn>
                <a:cxn ang="0">
                  <a:pos x="T4" y="T5"/>
                </a:cxn>
                <a:cxn ang="0">
                  <a:pos x="T6" y="T7"/>
                </a:cxn>
                <a:cxn ang="0">
                  <a:pos x="T8" y="T9"/>
                </a:cxn>
                <a:cxn ang="0">
                  <a:pos x="T10" y="T11"/>
                </a:cxn>
              </a:cxnLst>
              <a:rect l="0" t="0" r="r" b="b"/>
              <a:pathLst>
                <a:path w="28" h="14">
                  <a:moveTo>
                    <a:pt x="28" y="13"/>
                  </a:moveTo>
                  <a:cubicBezTo>
                    <a:pt x="23" y="13"/>
                    <a:pt x="17" y="10"/>
                    <a:pt x="13" y="8"/>
                  </a:cubicBezTo>
                  <a:cubicBezTo>
                    <a:pt x="11" y="7"/>
                    <a:pt x="9" y="5"/>
                    <a:pt x="7" y="4"/>
                  </a:cubicBezTo>
                  <a:cubicBezTo>
                    <a:pt x="6" y="4"/>
                    <a:pt x="2" y="0"/>
                    <a:pt x="2" y="2"/>
                  </a:cubicBezTo>
                  <a:cubicBezTo>
                    <a:pt x="0" y="5"/>
                    <a:pt x="22" y="13"/>
                    <a:pt x="25" y="13"/>
                  </a:cubicBezTo>
                  <a:cubicBezTo>
                    <a:pt x="26" y="14"/>
                    <a:pt x="28" y="14"/>
                    <a:pt x="28" y="1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299"/>
            <p:cNvSpPr/>
            <p:nvPr/>
          </p:nvSpPr>
          <p:spPr bwMode="auto">
            <a:xfrm>
              <a:off x="5330" y="2268"/>
              <a:ext cx="65" cy="65"/>
            </a:xfrm>
            <a:custGeom>
              <a:avLst/>
              <a:gdLst>
                <a:gd name="T0" fmla="*/ 0 w 21"/>
                <a:gd name="T1" fmla="*/ 0 h 21"/>
                <a:gd name="T2" fmla="*/ 12 w 21"/>
                <a:gd name="T3" fmla="*/ 9 h 21"/>
                <a:gd name="T4" fmla="*/ 18 w 21"/>
                <a:gd name="T5" fmla="*/ 21 h 21"/>
                <a:gd name="T6" fmla="*/ 15 w 21"/>
                <a:gd name="T7" fmla="*/ 15 h 21"/>
                <a:gd name="T8" fmla="*/ 11 w 21"/>
                <a:gd name="T9" fmla="*/ 9 h 21"/>
                <a:gd name="T10" fmla="*/ 0 w 21"/>
                <a:gd name="T11" fmla="*/ 0 h 21"/>
              </a:gdLst>
              <a:ahLst/>
              <a:cxnLst>
                <a:cxn ang="0">
                  <a:pos x="T0" y="T1"/>
                </a:cxn>
                <a:cxn ang="0">
                  <a:pos x="T2" y="T3"/>
                </a:cxn>
                <a:cxn ang="0">
                  <a:pos x="T4" y="T5"/>
                </a:cxn>
                <a:cxn ang="0">
                  <a:pos x="T6" y="T7"/>
                </a:cxn>
                <a:cxn ang="0">
                  <a:pos x="T8" y="T9"/>
                </a:cxn>
                <a:cxn ang="0">
                  <a:pos x="T10" y="T11"/>
                </a:cxn>
              </a:cxnLst>
              <a:rect l="0" t="0" r="r" b="b"/>
              <a:pathLst>
                <a:path w="21" h="21">
                  <a:moveTo>
                    <a:pt x="0" y="0"/>
                  </a:moveTo>
                  <a:cubicBezTo>
                    <a:pt x="4" y="2"/>
                    <a:pt x="9" y="6"/>
                    <a:pt x="12" y="9"/>
                  </a:cubicBezTo>
                  <a:cubicBezTo>
                    <a:pt x="13" y="10"/>
                    <a:pt x="21" y="21"/>
                    <a:pt x="18" y="21"/>
                  </a:cubicBezTo>
                  <a:cubicBezTo>
                    <a:pt x="16" y="21"/>
                    <a:pt x="16" y="16"/>
                    <a:pt x="15" y="15"/>
                  </a:cubicBezTo>
                  <a:cubicBezTo>
                    <a:pt x="14" y="12"/>
                    <a:pt x="13" y="10"/>
                    <a:pt x="11" y="9"/>
                  </a:cubicBezTo>
                  <a:cubicBezTo>
                    <a:pt x="7" y="5"/>
                    <a:pt x="4" y="2"/>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300"/>
            <p:cNvSpPr/>
            <p:nvPr/>
          </p:nvSpPr>
          <p:spPr bwMode="auto">
            <a:xfrm>
              <a:off x="5324" y="2271"/>
              <a:ext cx="43" cy="43"/>
            </a:xfrm>
            <a:custGeom>
              <a:avLst/>
              <a:gdLst>
                <a:gd name="T0" fmla="*/ 14 w 14"/>
                <a:gd name="T1" fmla="*/ 14 h 14"/>
                <a:gd name="T2" fmla="*/ 0 w 14"/>
                <a:gd name="T3" fmla="*/ 0 h 14"/>
                <a:gd name="T4" fmla="*/ 14 w 14"/>
                <a:gd name="T5" fmla="*/ 14 h 14"/>
              </a:gdLst>
              <a:ahLst/>
              <a:cxnLst>
                <a:cxn ang="0">
                  <a:pos x="T0" y="T1"/>
                </a:cxn>
                <a:cxn ang="0">
                  <a:pos x="T2" y="T3"/>
                </a:cxn>
                <a:cxn ang="0">
                  <a:pos x="T4" y="T5"/>
                </a:cxn>
              </a:cxnLst>
              <a:rect l="0" t="0" r="r" b="b"/>
              <a:pathLst>
                <a:path w="14" h="14">
                  <a:moveTo>
                    <a:pt x="14" y="14"/>
                  </a:moveTo>
                  <a:cubicBezTo>
                    <a:pt x="13" y="13"/>
                    <a:pt x="4" y="8"/>
                    <a:pt x="0" y="0"/>
                  </a:cubicBezTo>
                  <a:cubicBezTo>
                    <a:pt x="4" y="6"/>
                    <a:pt x="9" y="10"/>
                    <a:pt x="14" y="1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301"/>
            <p:cNvSpPr/>
            <p:nvPr/>
          </p:nvSpPr>
          <p:spPr bwMode="auto">
            <a:xfrm>
              <a:off x="5334" y="2311"/>
              <a:ext cx="30" cy="59"/>
            </a:xfrm>
            <a:custGeom>
              <a:avLst/>
              <a:gdLst>
                <a:gd name="T0" fmla="*/ 4 w 10"/>
                <a:gd name="T1" fmla="*/ 0 h 19"/>
                <a:gd name="T2" fmla="*/ 4 w 10"/>
                <a:gd name="T3" fmla="*/ 0 h 19"/>
                <a:gd name="T4" fmla="*/ 7 w 10"/>
                <a:gd name="T5" fmla="*/ 13 h 19"/>
                <a:gd name="T6" fmla="*/ 1 w 10"/>
                <a:gd name="T7" fmla="*/ 3 h 19"/>
                <a:gd name="T8" fmla="*/ 8 w 10"/>
                <a:gd name="T9" fmla="*/ 15 h 19"/>
                <a:gd name="T10" fmla="*/ 10 w 10"/>
                <a:gd name="T11" fmla="*/ 9 h 19"/>
                <a:gd name="T12" fmla="*/ 5 w 10"/>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0" h="19">
                  <a:moveTo>
                    <a:pt x="4" y="0"/>
                  </a:moveTo>
                  <a:cubicBezTo>
                    <a:pt x="4" y="0"/>
                    <a:pt x="4" y="0"/>
                    <a:pt x="4" y="0"/>
                  </a:cubicBezTo>
                  <a:cubicBezTo>
                    <a:pt x="5" y="3"/>
                    <a:pt x="10" y="11"/>
                    <a:pt x="7" y="13"/>
                  </a:cubicBezTo>
                  <a:cubicBezTo>
                    <a:pt x="4" y="16"/>
                    <a:pt x="1" y="2"/>
                    <a:pt x="1" y="3"/>
                  </a:cubicBezTo>
                  <a:cubicBezTo>
                    <a:pt x="0" y="4"/>
                    <a:pt x="3" y="19"/>
                    <a:pt x="8" y="15"/>
                  </a:cubicBezTo>
                  <a:cubicBezTo>
                    <a:pt x="10" y="14"/>
                    <a:pt x="10" y="10"/>
                    <a:pt x="10" y="9"/>
                  </a:cubicBezTo>
                  <a:cubicBezTo>
                    <a:pt x="9" y="6"/>
                    <a:pt x="7" y="3"/>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302"/>
            <p:cNvSpPr/>
            <p:nvPr/>
          </p:nvSpPr>
          <p:spPr bwMode="auto">
            <a:xfrm>
              <a:off x="5294" y="2243"/>
              <a:ext cx="36" cy="123"/>
            </a:xfrm>
            <a:custGeom>
              <a:avLst/>
              <a:gdLst>
                <a:gd name="T0" fmla="*/ 2 w 12"/>
                <a:gd name="T1" fmla="*/ 1 h 40"/>
                <a:gd name="T2" fmla="*/ 10 w 12"/>
                <a:gd name="T3" fmla="*/ 12 h 40"/>
                <a:gd name="T4" fmla="*/ 12 w 12"/>
                <a:gd name="T5" fmla="*/ 24 h 40"/>
                <a:gd name="T6" fmla="*/ 10 w 12"/>
                <a:gd name="T7" fmla="*/ 35 h 40"/>
                <a:gd name="T8" fmla="*/ 6 w 12"/>
                <a:gd name="T9" fmla="*/ 28 h 40"/>
                <a:gd name="T10" fmla="*/ 7 w 12"/>
                <a:gd name="T11" fmla="*/ 34 h 40"/>
                <a:gd name="T12" fmla="*/ 10 w 12"/>
                <a:gd name="T13" fmla="*/ 31 h 40"/>
                <a:gd name="T14" fmla="*/ 9 w 12"/>
                <a:gd name="T15" fmla="*/ 18 h 40"/>
                <a:gd name="T16" fmla="*/ 2 w 12"/>
                <a:gd name="T17" fmla="*/ 6 h 40"/>
                <a:gd name="T18" fmla="*/ 4 w 12"/>
                <a:gd name="T19" fmla="*/ 18 h 40"/>
                <a:gd name="T20" fmla="*/ 5 w 12"/>
                <a:gd name="T21" fmla="*/ 24 h 40"/>
                <a:gd name="T22" fmla="*/ 1 w 12"/>
                <a:gd name="T23" fmla="*/ 11 h 40"/>
                <a:gd name="T24" fmla="*/ 0 w 12"/>
                <a:gd name="T25" fmla="*/ 5 h 40"/>
                <a:gd name="T26" fmla="*/ 2 w 12"/>
                <a:gd name="T27"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40">
                  <a:moveTo>
                    <a:pt x="2" y="1"/>
                  </a:moveTo>
                  <a:cubicBezTo>
                    <a:pt x="4" y="3"/>
                    <a:pt x="8" y="7"/>
                    <a:pt x="10" y="12"/>
                  </a:cubicBezTo>
                  <a:cubicBezTo>
                    <a:pt x="11" y="16"/>
                    <a:pt x="12" y="20"/>
                    <a:pt x="12" y="24"/>
                  </a:cubicBezTo>
                  <a:cubicBezTo>
                    <a:pt x="12" y="28"/>
                    <a:pt x="12" y="32"/>
                    <a:pt x="10" y="35"/>
                  </a:cubicBezTo>
                  <a:cubicBezTo>
                    <a:pt x="7" y="40"/>
                    <a:pt x="6" y="31"/>
                    <a:pt x="6" y="28"/>
                  </a:cubicBezTo>
                  <a:cubicBezTo>
                    <a:pt x="6" y="30"/>
                    <a:pt x="7" y="33"/>
                    <a:pt x="7" y="34"/>
                  </a:cubicBezTo>
                  <a:cubicBezTo>
                    <a:pt x="10" y="37"/>
                    <a:pt x="10" y="33"/>
                    <a:pt x="10" y="31"/>
                  </a:cubicBezTo>
                  <a:cubicBezTo>
                    <a:pt x="11" y="27"/>
                    <a:pt x="11" y="22"/>
                    <a:pt x="9" y="18"/>
                  </a:cubicBezTo>
                  <a:cubicBezTo>
                    <a:pt x="9" y="16"/>
                    <a:pt x="5" y="4"/>
                    <a:pt x="2" y="6"/>
                  </a:cubicBezTo>
                  <a:cubicBezTo>
                    <a:pt x="0" y="7"/>
                    <a:pt x="3" y="16"/>
                    <a:pt x="4" y="18"/>
                  </a:cubicBezTo>
                  <a:cubicBezTo>
                    <a:pt x="4" y="21"/>
                    <a:pt x="5" y="22"/>
                    <a:pt x="5" y="24"/>
                  </a:cubicBezTo>
                  <a:cubicBezTo>
                    <a:pt x="4" y="20"/>
                    <a:pt x="4" y="21"/>
                    <a:pt x="1" y="11"/>
                  </a:cubicBezTo>
                  <a:cubicBezTo>
                    <a:pt x="0" y="9"/>
                    <a:pt x="0" y="8"/>
                    <a:pt x="0" y="5"/>
                  </a:cubicBezTo>
                  <a:cubicBezTo>
                    <a:pt x="0" y="4"/>
                    <a:pt x="0" y="0"/>
                    <a:pt x="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303"/>
            <p:cNvSpPr/>
            <p:nvPr/>
          </p:nvSpPr>
          <p:spPr bwMode="auto">
            <a:xfrm>
              <a:off x="5278" y="2314"/>
              <a:ext cx="31" cy="62"/>
            </a:xfrm>
            <a:custGeom>
              <a:avLst/>
              <a:gdLst>
                <a:gd name="T0" fmla="*/ 9 w 10"/>
                <a:gd name="T1" fmla="*/ 1 h 20"/>
                <a:gd name="T2" fmla="*/ 6 w 10"/>
                <a:gd name="T3" fmla="*/ 1 h 20"/>
                <a:gd name="T4" fmla="*/ 7 w 10"/>
                <a:gd name="T5" fmla="*/ 6 h 20"/>
                <a:gd name="T6" fmla="*/ 6 w 10"/>
                <a:gd name="T7" fmla="*/ 14 h 20"/>
                <a:gd name="T8" fmla="*/ 1 w 10"/>
                <a:gd name="T9" fmla="*/ 11 h 20"/>
                <a:gd name="T10" fmla="*/ 1 w 10"/>
                <a:gd name="T11" fmla="*/ 3 h 20"/>
                <a:gd name="T12" fmla="*/ 5 w 10"/>
                <a:gd name="T13" fmla="*/ 19 h 20"/>
                <a:gd name="T14" fmla="*/ 9 w 10"/>
                <a:gd name="T15" fmla="*/ 1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0">
                  <a:moveTo>
                    <a:pt x="9" y="1"/>
                  </a:moveTo>
                  <a:cubicBezTo>
                    <a:pt x="8" y="0"/>
                    <a:pt x="7" y="0"/>
                    <a:pt x="6" y="1"/>
                  </a:cubicBezTo>
                  <a:cubicBezTo>
                    <a:pt x="6" y="2"/>
                    <a:pt x="7" y="5"/>
                    <a:pt x="7" y="6"/>
                  </a:cubicBezTo>
                  <a:cubicBezTo>
                    <a:pt x="8" y="8"/>
                    <a:pt x="8" y="12"/>
                    <a:pt x="6" y="14"/>
                  </a:cubicBezTo>
                  <a:cubicBezTo>
                    <a:pt x="4" y="19"/>
                    <a:pt x="2" y="14"/>
                    <a:pt x="1" y="11"/>
                  </a:cubicBezTo>
                  <a:cubicBezTo>
                    <a:pt x="1" y="8"/>
                    <a:pt x="1" y="6"/>
                    <a:pt x="1" y="3"/>
                  </a:cubicBezTo>
                  <a:cubicBezTo>
                    <a:pt x="0" y="7"/>
                    <a:pt x="0" y="20"/>
                    <a:pt x="5" y="19"/>
                  </a:cubicBezTo>
                  <a:cubicBezTo>
                    <a:pt x="9" y="18"/>
                    <a:pt x="10" y="4"/>
                    <a:pt x="9"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304"/>
            <p:cNvSpPr/>
            <p:nvPr/>
          </p:nvSpPr>
          <p:spPr bwMode="auto">
            <a:xfrm>
              <a:off x="5238" y="2249"/>
              <a:ext cx="56" cy="117"/>
            </a:xfrm>
            <a:custGeom>
              <a:avLst/>
              <a:gdLst>
                <a:gd name="T0" fmla="*/ 15 w 18"/>
                <a:gd name="T1" fmla="*/ 3 h 38"/>
                <a:gd name="T2" fmla="*/ 13 w 18"/>
                <a:gd name="T3" fmla="*/ 15 h 38"/>
                <a:gd name="T4" fmla="*/ 9 w 18"/>
                <a:gd name="T5" fmla="*/ 29 h 38"/>
                <a:gd name="T6" fmla="*/ 4 w 18"/>
                <a:gd name="T7" fmla="*/ 35 h 38"/>
                <a:gd name="T8" fmla="*/ 1 w 18"/>
                <a:gd name="T9" fmla="*/ 30 h 38"/>
                <a:gd name="T10" fmla="*/ 5 w 18"/>
                <a:gd name="T11" fmla="*/ 17 h 38"/>
                <a:gd name="T12" fmla="*/ 13 w 18"/>
                <a:gd name="T13" fmla="*/ 5 h 38"/>
                <a:gd name="T14" fmla="*/ 15 w 18"/>
                <a:gd name="T15" fmla="*/ 1 h 38"/>
                <a:gd name="T16" fmla="*/ 10 w 18"/>
                <a:gd name="T17" fmla="*/ 7 h 38"/>
                <a:gd name="T18" fmla="*/ 0 w 18"/>
                <a:gd name="T19" fmla="*/ 33 h 38"/>
                <a:gd name="T20" fmla="*/ 2 w 18"/>
                <a:gd name="T21" fmla="*/ 38 h 38"/>
                <a:gd name="T22" fmla="*/ 7 w 18"/>
                <a:gd name="T23" fmla="*/ 33 h 38"/>
                <a:gd name="T24" fmla="*/ 13 w 18"/>
                <a:gd name="T25" fmla="*/ 21 h 38"/>
                <a:gd name="T26" fmla="*/ 17 w 18"/>
                <a:gd name="T27" fmla="*/ 9 h 38"/>
                <a:gd name="T28" fmla="*/ 17 w 18"/>
                <a:gd name="T29" fmla="*/ 3 h 38"/>
                <a:gd name="T30" fmla="*/ 15 w 18"/>
                <a:gd name="T31"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38">
                  <a:moveTo>
                    <a:pt x="15" y="3"/>
                  </a:moveTo>
                  <a:cubicBezTo>
                    <a:pt x="16" y="6"/>
                    <a:pt x="14" y="12"/>
                    <a:pt x="13" y="15"/>
                  </a:cubicBezTo>
                  <a:cubicBezTo>
                    <a:pt x="12" y="20"/>
                    <a:pt x="11" y="25"/>
                    <a:pt x="9" y="29"/>
                  </a:cubicBezTo>
                  <a:cubicBezTo>
                    <a:pt x="8" y="31"/>
                    <a:pt x="6" y="35"/>
                    <a:pt x="4" y="35"/>
                  </a:cubicBezTo>
                  <a:cubicBezTo>
                    <a:pt x="1" y="35"/>
                    <a:pt x="1" y="31"/>
                    <a:pt x="1" y="30"/>
                  </a:cubicBezTo>
                  <a:cubicBezTo>
                    <a:pt x="1" y="25"/>
                    <a:pt x="3" y="21"/>
                    <a:pt x="5" y="17"/>
                  </a:cubicBezTo>
                  <a:cubicBezTo>
                    <a:pt x="8" y="13"/>
                    <a:pt x="11" y="9"/>
                    <a:pt x="13" y="5"/>
                  </a:cubicBezTo>
                  <a:cubicBezTo>
                    <a:pt x="14" y="4"/>
                    <a:pt x="17" y="0"/>
                    <a:pt x="15" y="1"/>
                  </a:cubicBezTo>
                  <a:cubicBezTo>
                    <a:pt x="13" y="1"/>
                    <a:pt x="11" y="5"/>
                    <a:pt x="10" y="7"/>
                  </a:cubicBezTo>
                  <a:cubicBezTo>
                    <a:pt x="5" y="14"/>
                    <a:pt x="0" y="23"/>
                    <a:pt x="0" y="33"/>
                  </a:cubicBezTo>
                  <a:cubicBezTo>
                    <a:pt x="0" y="34"/>
                    <a:pt x="0" y="37"/>
                    <a:pt x="2" y="38"/>
                  </a:cubicBezTo>
                  <a:cubicBezTo>
                    <a:pt x="4" y="38"/>
                    <a:pt x="7" y="34"/>
                    <a:pt x="7" y="33"/>
                  </a:cubicBezTo>
                  <a:cubicBezTo>
                    <a:pt x="10" y="29"/>
                    <a:pt x="12" y="26"/>
                    <a:pt x="13" y="21"/>
                  </a:cubicBezTo>
                  <a:cubicBezTo>
                    <a:pt x="15" y="17"/>
                    <a:pt x="16" y="13"/>
                    <a:pt x="17" y="9"/>
                  </a:cubicBezTo>
                  <a:cubicBezTo>
                    <a:pt x="17" y="7"/>
                    <a:pt x="18" y="5"/>
                    <a:pt x="17" y="3"/>
                  </a:cubicBezTo>
                  <a:cubicBezTo>
                    <a:pt x="17" y="1"/>
                    <a:pt x="16" y="0"/>
                    <a:pt x="15"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305"/>
            <p:cNvSpPr/>
            <p:nvPr/>
          </p:nvSpPr>
          <p:spPr bwMode="auto">
            <a:xfrm>
              <a:off x="5217" y="2317"/>
              <a:ext cx="24" cy="22"/>
            </a:xfrm>
            <a:custGeom>
              <a:avLst/>
              <a:gdLst>
                <a:gd name="T0" fmla="*/ 8 w 8"/>
                <a:gd name="T1" fmla="*/ 0 h 7"/>
                <a:gd name="T2" fmla="*/ 1 w 8"/>
                <a:gd name="T3" fmla="*/ 4 h 7"/>
                <a:gd name="T4" fmla="*/ 8 w 8"/>
                <a:gd name="T5" fmla="*/ 0 h 7"/>
              </a:gdLst>
              <a:ahLst/>
              <a:cxnLst>
                <a:cxn ang="0">
                  <a:pos x="T0" y="T1"/>
                </a:cxn>
                <a:cxn ang="0">
                  <a:pos x="T2" y="T3"/>
                </a:cxn>
                <a:cxn ang="0">
                  <a:pos x="T4" y="T5"/>
                </a:cxn>
              </a:cxnLst>
              <a:rect l="0" t="0" r="r" b="b"/>
              <a:pathLst>
                <a:path w="8" h="7">
                  <a:moveTo>
                    <a:pt x="8" y="0"/>
                  </a:moveTo>
                  <a:cubicBezTo>
                    <a:pt x="3" y="3"/>
                    <a:pt x="0" y="1"/>
                    <a:pt x="1" y="4"/>
                  </a:cubicBezTo>
                  <a:cubicBezTo>
                    <a:pt x="1" y="7"/>
                    <a:pt x="7" y="1"/>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306"/>
            <p:cNvSpPr/>
            <p:nvPr/>
          </p:nvSpPr>
          <p:spPr bwMode="auto">
            <a:xfrm>
              <a:off x="5223" y="2271"/>
              <a:ext cx="37" cy="55"/>
            </a:xfrm>
            <a:custGeom>
              <a:avLst/>
              <a:gdLst>
                <a:gd name="T0" fmla="*/ 12 w 12"/>
                <a:gd name="T1" fmla="*/ 0 h 18"/>
                <a:gd name="T2" fmla="*/ 4 w 12"/>
                <a:gd name="T3" fmla="*/ 6 h 18"/>
                <a:gd name="T4" fmla="*/ 2 w 12"/>
                <a:gd name="T5" fmla="*/ 11 h 18"/>
                <a:gd name="T6" fmla="*/ 2 w 12"/>
                <a:gd name="T7" fmla="*/ 15 h 18"/>
                <a:gd name="T8" fmla="*/ 0 w 12"/>
                <a:gd name="T9" fmla="*/ 13 h 18"/>
                <a:gd name="T10" fmla="*/ 1 w 12"/>
                <a:gd name="T11" fmla="*/ 9 h 18"/>
                <a:gd name="T12" fmla="*/ 12 w 12"/>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2" h="18">
                  <a:moveTo>
                    <a:pt x="12" y="0"/>
                  </a:moveTo>
                  <a:cubicBezTo>
                    <a:pt x="9" y="0"/>
                    <a:pt x="6" y="4"/>
                    <a:pt x="4" y="6"/>
                  </a:cubicBezTo>
                  <a:cubicBezTo>
                    <a:pt x="3" y="7"/>
                    <a:pt x="3" y="9"/>
                    <a:pt x="2" y="11"/>
                  </a:cubicBezTo>
                  <a:cubicBezTo>
                    <a:pt x="2" y="12"/>
                    <a:pt x="2" y="14"/>
                    <a:pt x="2" y="15"/>
                  </a:cubicBezTo>
                  <a:cubicBezTo>
                    <a:pt x="0" y="18"/>
                    <a:pt x="0" y="14"/>
                    <a:pt x="0" y="13"/>
                  </a:cubicBezTo>
                  <a:cubicBezTo>
                    <a:pt x="0" y="12"/>
                    <a:pt x="0" y="10"/>
                    <a:pt x="1" y="9"/>
                  </a:cubicBezTo>
                  <a:cubicBezTo>
                    <a:pt x="3" y="6"/>
                    <a:pt x="8" y="0"/>
                    <a:pt x="1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307"/>
            <p:cNvSpPr/>
            <p:nvPr/>
          </p:nvSpPr>
          <p:spPr bwMode="auto">
            <a:xfrm>
              <a:off x="5300" y="2095"/>
              <a:ext cx="120" cy="121"/>
            </a:xfrm>
            <a:custGeom>
              <a:avLst/>
              <a:gdLst>
                <a:gd name="T0" fmla="*/ 28 w 39"/>
                <a:gd name="T1" fmla="*/ 14 h 39"/>
                <a:gd name="T2" fmla="*/ 21 w 39"/>
                <a:gd name="T3" fmla="*/ 25 h 39"/>
                <a:gd name="T4" fmla="*/ 0 w 39"/>
                <a:gd name="T5" fmla="*/ 37 h 39"/>
                <a:gd name="T6" fmla="*/ 11 w 39"/>
                <a:gd name="T7" fmla="*/ 34 h 39"/>
                <a:gd name="T8" fmla="*/ 23 w 39"/>
                <a:gd name="T9" fmla="*/ 26 h 39"/>
                <a:gd name="T10" fmla="*/ 33 w 39"/>
                <a:gd name="T11" fmla="*/ 14 h 39"/>
                <a:gd name="T12" fmla="*/ 34 w 39"/>
                <a:gd name="T13" fmla="*/ 1 h 39"/>
                <a:gd name="T14" fmla="*/ 31 w 39"/>
                <a:gd name="T15" fmla="*/ 5 h 39"/>
                <a:gd name="T16" fmla="*/ 28 w 39"/>
                <a:gd name="T17"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39">
                  <a:moveTo>
                    <a:pt x="28" y="14"/>
                  </a:moveTo>
                  <a:cubicBezTo>
                    <a:pt x="26" y="19"/>
                    <a:pt x="24" y="22"/>
                    <a:pt x="21" y="25"/>
                  </a:cubicBezTo>
                  <a:cubicBezTo>
                    <a:pt x="15" y="30"/>
                    <a:pt x="7" y="35"/>
                    <a:pt x="0" y="37"/>
                  </a:cubicBezTo>
                  <a:cubicBezTo>
                    <a:pt x="1" y="39"/>
                    <a:pt x="9" y="35"/>
                    <a:pt x="11" y="34"/>
                  </a:cubicBezTo>
                  <a:cubicBezTo>
                    <a:pt x="15" y="31"/>
                    <a:pt x="20" y="29"/>
                    <a:pt x="23" y="26"/>
                  </a:cubicBezTo>
                  <a:cubicBezTo>
                    <a:pt x="27" y="22"/>
                    <a:pt x="30" y="18"/>
                    <a:pt x="33" y="14"/>
                  </a:cubicBezTo>
                  <a:cubicBezTo>
                    <a:pt x="34" y="12"/>
                    <a:pt x="39" y="0"/>
                    <a:pt x="34" y="1"/>
                  </a:cubicBezTo>
                  <a:cubicBezTo>
                    <a:pt x="32" y="1"/>
                    <a:pt x="31" y="4"/>
                    <a:pt x="31" y="5"/>
                  </a:cubicBezTo>
                  <a:cubicBezTo>
                    <a:pt x="30" y="8"/>
                    <a:pt x="29" y="12"/>
                    <a:pt x="2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308"/>
            <p:cNvSpPr/>
            <p:nvPr/>
          </p:nvSpPr>
          <p:spPr bwMode="auto">
            <a:xfrm>
              <a:off x="5207" y="2228"/>
              <a:ext cx="83" cy="61"/>
            </a:xfrm>
            <a:custGeom>
              <a:avLst/>
              <a:gdLst>
                <a:gd name="T0" fmla="*/ 23 w 27"/>
                <a:gd name="T1" fmla="*/ 3 h 20"/>
                <a:gd name="T2" fmla="*/ 4 w 27"/>
                <a:gd name="T3" fmla="*/ 17 h 20"/>
                <a:gd name="T4" fmla="*/ 23 w 27"/>
                <a:gd name="T5" fmla="*/ 3 h 20"/>
                <a:gd name="T6" fmla="*/ 1 w 27"/>
                <a:gd name="T7" fmla="*/ 19 h 20"/>
                <a:gd name="T8" fmla="*/ 10 w 27"/>
                <a:gd name="T9" fmla="*/ 9 h 20"/>
                <a:gd name="T10" fmla="*/ 22 w 27"/>
                <a:gd name="T11" fmla="*/ 3 h 20"/>
              </a:gdLst>
              <a:ahLst/>
              <a:cxnLst>
                <a:cxn ang="0">
                  <a:pos x="T0" y="T1"/>
                </a:cxn>
                <a:cxn ang="0">
                  <a:pos x="T2" y="T3"/>
                </a:cxn>
                <a:cxn ang="0">
                  <a:pos x="T4" y="T5"/>
                </a:cxn>
                <a:cxn ang="0">
                  <a:pos x="T6" y="T7"/>
                </a:cxn>
                <a:cxn ang="0">
                  <a:pos x="T8" y="T9"/>
                </a:cxn>
                <a:cxn ang="0">
                  <a:pos x="T10" y="T11"/>
                </a:cxn>
              </a:cxnLst>
              <a:rect l="0" t="0" r="r" b="b"/>
              <a:pathLst>
                <a:path w="27" h="20">
                  <a:moveTo>
                    <a:pt x="23" y="3"/>
                  </a:moveTo>
                  <a:cubicBezTo>
                    <a:pt x="21" y="0"/>
                    <a:pt x="5" y="15"/>
                    <a:pt x="4" y="17"/>
                  </a:cubicBezTo>
                  <a:cubicBezTo>
                    <a:pt x="12" y="15"/>
                    <a:pt x="25" y="5"/>
                    <a:pt x="23" y="3"/>
                  </a:cubicBezTo>
                  <a:cubicBezTo>
                    <a:pt x="27" y="9"/>
                    <a:pt x="2" y="20"/>
                    <a:pt x="1" y="19"/>
                  </a:cubicBezTo>
                  <a:cubicBezTo>
                    <a:pt x="0" y="18"/>
                    <a:pt x="7" y="11"/>
                    <a:pt x="10" y="9"/>
                  </a:cubicBezTo>
                  <a:cubicBezTo>
                    <a:pt x="13" y="6"/>
                    <a:pt x="18" y="2"/>
                    <a:pt x="22"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309"/>
            <p:cNvSpPr/>
            <p:nvPr/>
          </p:nvSpPr>
          <p:spPr bwMode="auto">
            <a:xfrm>
              <a:off x="5226" y="2203"/>
              <a:ext cx="52" cy="31"/>
            </a:xfrm>
            <a:custGeom>
              <a:avLst/>
              <a:gdLst>
                <a:gd name="T0" fmla="*/ 16 w 17"/>
                <a:gd name="T1" fmla="*/ 8 h 10"/>
                <a:gd name="T2" fmla="*/ 9 w 17"/>
                <a:gd name="T3" fmla="*/ 5 h 10"/>
                <a:gd name="T4" fmla="*/ 8 w 17"/>
                <a:gd name="T5" fmla="*/ 4 h 10"/>
                <a:gd name="T6" fmla="*/ 4 w 17"/>
                <a:gd name="T7" fmla="*/ 4 h 10"/>
                <a:gd name="T8" fmla="*/ 16 w 17"/>
                <a:gd name="T9" fmla="*/ 9 h 10"/>
                <a:gd name="T10" fmla="*/ 12 w 17"/>
                <a:gd name="T11" fmla="*/ 9 h 10"/>
                <a:gd name="T12" fmla="*/ 8 w 17"/>
                <a:gd name="T13" fmla="*/ 10 h 10"/>
                <a:gd name="T14" fmla="*/ 4 w 17"/>
                <a:gd name="T15" fmla="*/ 9 h 10"/>
                <a:gd name="T16" fmla="*/ 1 w 17"/>
                <a:gd name="T17" fmla="*/ 6 h 10"/>
                <a:gd name="T18" fmla="*/ 16 w 17"/>
                <a:gd name="T1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0">
                  <a:moveTo>
                    <a:pt x="16" y="8"/>
                  </a:moveTo>
                  <a:cubicBezTo>
                    <a:pt x="14" y="6"/>
                    <a:pt x="12" y="7"/>
                    <a:pt x="9" y="5"/>
                  </a:cubicBezTo>
                  <a:cubicBezTo>
                    <a:pt x="9" y="5"/>
                    <a:pt x="9" y="4"/>
                    <a:pt x="8" y="4"/>
                  </a:cubicBezTo>
                  <a:cubicBezTo>
                    <a:pt x="7" y="3"/>
                    <a:pt x="4" y="4"/>
                    <a:pt x="4" y="4"/>
                  </a:cubicBezTo>
                  <a:cubicBezTo>
                    <a:pt x="1" y="7"/>
                    <a:pt x="14" y="8"/>
                    <a:pt x="16" y="9"/>
                  </a:cubicBezTo>
                  <a:cubicBezTo>
                    <a:pt x="15" y="10"/>
                    <a:pt x="14" y="9"/>
                    <a:pt x="12" y="9"/>
                  </a:cubicBezTo>
                  <a:cubicBezTo>
                    <a:pt x="11" y="9"/>
                    <a:pt x="9" y="10"/>
                    <a:pt x="8" y="10"/>
                  </a:cubicBezTo>
                  <a:cubicBezTo>
                    <a:pt x="7" y="10"/>
                    <a:pt x="5" y="10"/>
                    <a:pt x="4" y="9"/>
                  </a:cubicBezTo>
                  <a:cubicBezTo>
                    <a:pt x="3" y="9"/>
                    <a:pt x="1" y="6"/>
                    <a:pt x="1" y="6"/>
                  </a:cubicBezTo>
                  <a:cubicBezTo>
                    <a:pt x="0" y="0"/>
                    <a:pt x="17" y="1"/>
                    <a:pt x="16"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310"/>
            <p:cNvSpPr/>
            <p:nvPr/>
          </p:nvSpPr>
          <p:spPr bwMode="auto">
            <a:xfrm>
              <a:off x="5238" y="2068"/>
              <a:ext cx="43" cy="151"/>
            </a:xfrm>
            <a:custGeom>
              <a:avLst/>
              <a:gdLst>
                <a:gd name="T0" fmla="*/ 13 w 14"/>
                <a:gd name="T1" fmla="*/ 20 h 49"/>
                <a:gd name="T2" fmla="*/ 7 w 14"/>
                <a:gd name="T3" fmla="*/ 6 h 49"/>
                <a:gd name="T4" fmla="*/ 2 w 14"/>
                <a:gd name="T5" fmla="*/ 15 h 49"/>
                <a:gd name="T6" fmla="*/ 12 w 14"/>
                <a:gd name="T7" fmla="*/ 44 h 49"/>
                <a:gd name="T8" fmla="*/ 12 w 14"/>
                <a:gd name="T9" fmla="*/ 49 h 49"/>
                <a:gd name="T10" fmla="*/ 8 w 14"/>
                <a:gd name="T11" fmla="*/ 43 h 49"/>
                <a:gd name="T12" fmla="*/ 4 w 14"/>
                <a:gd name="T13" fmla="*/ 37 h 49"/>
                <a:gd name="T14" fmla="*/ 1 w 14"/>
                <a:gd name="T15" fmla="*/ 23 h 49"/>
                <a:gd name="T16" fmla="*/ 1 w 14"/>
                <a:gd name="T17" fmla="*/ 11 h 49"/>
                <a:gd name="T18" fmla="*/ 3 w 14"/>
                <a:gd name="T19" fmla="*/ 3 h 49"/>
                <a:gd name="T20" fmla="*/ 8 w 14"/>
                <a:gd name="T21" fmla="*/ 3 h 49"/>
                <a:gd name="T22" fmla="*/ 13 w 14"/>
                <a:gd name="T23"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49">
                  <a:moveTo>
                    <a:pt x="13" y="20"/>
                  </a:moveTo>
                  <a:cubicBezTo>
                    <a:pt x="13" y="16"/>
                    <a:pt x="11" y="8"/>
                    <a:pt x="7" y="6"/>
                  </a:cubicBezTo>
                  <a:cubicBezTo>
                    <a:pt x="3" y="2"/>
                    <a:pt x="2" y="13"/>
                    <a:pt x="2" y="15"/>
                  </a:cubicBezTo>
                  <a:cubicBezTo>
                    <a:pt x="2" y="25"/>
                    <a:pt x="6" y="36"/>
                    <a:pt x="12" y="44"/>
                  </a:cubicBezTo>
                  <a:cubicBezTo>
                    <a:pt x="13" y="46"/>
                    <a:pt x="13" y="47"/>
                    <a:pt x="12" y="49"/>
                  </a:cubicBezTo>
                  <a:cubicBezTo>
                    <a:pt x="11" y="48"/>
                    <a:pt x="9" y="45"/>
                    <a:pt x="8" y="43"/>
                  </a:cubicBezTo>
                  <a:cubicBezTo>
                    <a:pt x="6" y="41"/>
                    <a:pt x="5" y="39"/>
                    <a:pt x="4" y="37"/>
                  </a:cubicBezTo>
                  <a:cubicBezTo>
                    <a:pt x="3" y="32"/>
                    <a:pt x="1" y="28"/>
                    <a:pt x="1" y="23"/>
                  </a:cubicBezTo>
                  <a:cubicBezTo>
                    <a:pt x="0" y="19"/>
                    <a:pt x="0" y="15"/>
                    <a:pt x="1" y="11"/>
                  </a:cubicBezTo>
                  <a:cubicBezTo>
                    <a:pt x="1" y="8"/>
                    <a:pt x="3" y="5"/>
                    <a:pt x="3" y="3"/>
                  </a:cubicBezTo>
                  <a:cubicBezTo>
                    <a:pt x="4" y="0"/>
                    <a:pt x="7" y="1"/>
                    <a:pt x="8" y="3"/>
                  </a:cubicBezTo>
                  <a:cubicBezTo>
                    <a:pt x="10" y="7"/>
                    <a:pt x="14" y="14"/>
                    <a:pt x="13" y="2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311"/>
            <p:cNvSpPr/>
            <p:nvPr/>
          </p:nvSpPr>
          <p:spPr bwMode="auto">
            <a:xfrm>
              <a:off x="5244" y="2037"/>
              <a:ext cx="65" cy="166"/>
            </a:xfrm>
            <a:custGeom>
              <a:avLst/>
              <a:gdLst>
                <a:gd name="T0" fmla="*/ 13 w 21"/>
                <a:gd name="T1" fmla="*/ 54 h 54"/>
                <a:gd name="T2" fmla="*/ 13 w 21"/>
                <a:gd name="T3" fmla="*/ 51 h 54"/>
                <a:gd name="T4" fmla="*/ 15 w 21"/>
                <a:gd name="T5" fmla="*/ 47 h 54"/>
                <a:gd name="T6" fmla="*/ 17 w 21"/>
                <a:gd name="T7" fmla="*/ 39 h 54"/>
                <a:gd name="T8" fmla="*/ 18 w 21"/>
                <a:gd name="T9" fmla="*/ 22 h 54"/>
                <a:gd name="T10" fmla="*/ 16 w 21"/>
                <a:gd name="T11" fmla="*/ 8 h 54"/>
                <a:gd name="T12" fmla="*/ 13 w 21"/>
                <a:gd name="T13" fmla="*/ 11 h 54"/>
                <a:gd name="T14" fmla="*/ 12 w 21"/>
                <a:gd name="T15" fmla="*/ 18 h 54"/>
                <a:gd name="T16" fmla="*/ 12 w 21"/>
                <a:gd name="T17" fmla="*/ 25 h 54"/>
                <a:gd name="T18" fmla="*/ 12 w 21"/>
                <a:gd name="T19" fmla="*/ 31 h 54"/>
                <a:gd name="T20" fmla="*/ 10 w 21"/>
                <a:gd name="T21" fmla="*/ 18 h 54"/>
                <a:gd name="T22" fmla="*/ 13 w 21"/>
                <a:gd name="T23" fmla="*/ 4 h 54"/>
                <a:gd name="T24" fmla="*/ 20 w 21"/>
                <a:gd name="T25" fmla="*/ 14 h 54"/>
                <a:gd name="T26" fmla="*/ 21 w 21"/>
                <a:gd name="T27" fmla="*/ 28 h 54"/>
                <a:gd name="T28" fmla="*/ 18 w 21"/>
                <a:gd name="T29" fmla="*/ 41 h 54"/>
                <a:gd name="T30" fmla="*/ 16 w 21"/>
                <a:gd name="T31" fmla="*/ 48 h 54"/>
                <a:gd name="T32" fmla="*/ 14 w 21"/>
                <a:gd name="T33" fmla="*/ 52 h 54"/>
                <a:gd name="T34" fmla="*/ 13 w 21"/>
                <a:gd name="T35" fmla="*/ 54 h 54"/>
                <a:gd name="T36" fmla="*/ 9 w 21"/>
                <a:gd name="T37" fmla="*/ 40 h 54"/>
                <a:gd name="T38" fmla="*/ 2 w 21"/>
                <a:gd name="T39" fmla="*/ 26 h 54"/>
                <a:gd name="T40" fmla="*/ 8 w 21"/>
                <a:gd name="T41" fmla="*/ 45 h 54"/>
                <a:gd name="T42" fmla="*/ 5 w 21"/>
                <a:gd name="T43" fmla="*/ 35 h 54"/>
                <a:gd name="T44" fmla="*/ 11 w 21"/>
                <a:gd name="T45" fmla="*/ 45 h 54"/>
                <a:gd name="T46" fmla="*/ 13 w 21"/>
                <a:gd name="T4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 h="54">
                  <a:moveTo>
                    <a:pt x="13" y="54"/>
                  </a:moveTo>
                  <a:cubicBezTo>
                    <a:pt x="14" y="53"/>
                    <a:pt x="13" y="52"/>
                    <a:pt x="13" y="51"/>
                  </a:cubicBezTo>
                  <a:cubicBezTo>
                    <a:pt x="13" y="49"/>
                    <a:pt x="14" y="48"/>
                    <a:pt x="15" y="47"/>
                  </a:cubicBezTo>
                  <a:cubicBezTo>
                    <a:pt x="15" y="44"/>
                    <a:pt x="16" y="41"/>
                    <a:pt x="17" y="39"/>
                  </a:cubicBezTo>
                  <a:cubicBezTo>
                    <a:pt x="18" y="33"/>
                    <a:pt x="18" y="28"/>
                    <a:pt x="18" y="22"/>
                  </a:cubicBezTo>
                  <a:cubicBezTo>
                    <a:pt x="18" y="18"/>
                    <a:pt x="18" y="12"/>
                    <a:pt x="16" y="8"/>
                  </a:cubicBezTo>
                  <a:cubicBezTo>
                    <a:pt x="13" y="5"/>
                    <a:pt x="13" y="10"/>
                    <a:pt x="13" y="11"/>
                  </a:cubicBezTo>
                  <a:cubicBezTo>
                    <a:pt x="12" y="14"/>
                    <a:pt x="12" y="16"/>
                    <a:pt x="12" y="18"/>
                  </a:cubicBezTo>
                  <a:cubicBezTo>
                    <a:pt x="12" y="20"/>
                    <a:pt x="11" y="22"/>
                    <a:pt x="12" y="25"/>
                  </a:cubicBezTo>
                  <a:cubicBezTo>
                    <a:pt x="12" y="26"/>
                    <a:pt x="11" y="28"/>
                    <a:pt x="12" y="31"/>
                  </a:cubicBezTo>
                  <a:cubicBezTo>
                    <a:pt x="11" y="27"/>
                    <a:pt x="10" y="23"/>
                    <a:pt x="10" y="18"/>
                  </a:cubicBezTo>
                  <a:cubicBezTo>
                    <a:pt x="10" y="15"/>
                    <a:pt x="10" y="7"/>
                    <a:pt x="13" y="4"/>
                  </a:cubicBezTo>
                  <a:cubicBezTo>
                    <a:pt x="17" y="0"/>
                    <a:pt x="20" y="11"/>
                    <a:pt x="20" y="14"/>
                  </a:cubicBezTo>
                  <a:cubicBezTo>
                    <a:pt x="21" y="19"/>
                    <a:pt x="21" y="23"/>
                    <a:pt x="21" y="28"/>
                  </a:cubicBezTo>
                  <a:cubicBezTo>
                    <a:pt x="20" y="33"/>
                    <a:pt x="19" y="37"/>
                    <a:pt x="18" y="41"/>
                  </a:cubicBezTo>
                  <a:cubicBezTo>
                    <a:pt x="17" y="44"/>
                    <a:pt x="17" y="46"/>
                    <a:pt x="16" y="48"/>
                  </a:cubicBezTo>
                  <a:cubicBezTo>
                    <a:pt x="15" y="49"/>
                    <a:pt x="15" y="51"/>
                    <a:pt x="14" y="52"/>
                  </a:cubicBezTo>
                  <a:cubicBezTo>
                    <a:pt x="14" y="53"/>
                    <a:pt x="14" y="53"/>
                    <a:pt x="13" y="54"/>
                  </a:cubicBezTo>
                  <a:cubicBezTo>
                    <a:pt x="14" y="49"/>
                    <a:pt x="12" y="44"/>
                    <a:pt x="9" y="40"/>
                  </a:cubicBezTo>
                  <a:cubicBezTo>
                    <a:pt x="8" y="36"/>
                    <a:pt x="5" y="28"/>
                    <a:pt x="2" y="26"/>
                  </a:cubicBezTo>
                  <a:cubicBezTo>
                    <a:pt x="0" y="31"/>
                    <a:pt x="5" y="41"/>
                    <a:pt x="8" y="45"/>
                  </a:cubicBezTo>
                  <a:cubicBezTo>
                    <a:pt x="6" y="42"/>
                    <a:pt x="5" y="38"/>
                    <a:pt x="5" y="35"/>
                  </a:cubicBezTo>
                  <a:cubicBezTo>
                    <a:pt x="8" y="37"/>
                    <a:pt x="10" y="42"/>
                    <a:pt x="11" y="45"/>
                  </a:cubicBezTo>
                  <a:cubicBezTo>
                    <a:pt x="11" y="47"/>
                    <a:pt x="12" y="54"/>
                    <a:pt x="13" y="5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312"/>
            <p:cNvSpPr/>
            <p:nvPr/>
          </p:nvSpPr>
          <p:spPr bwMode="auto">
            <a:xfrm>
              <a:off x="5290" y="2142"/>
              <a:ext cx="96" cy="77"/>
            </a:xfrm>
            <a:custGeom>
              <a:avLst/>
              <a:gdLst>
                <a:gd name="T0" fmla="*/ 30 w 31"/>
                <a:gd name="T1" fmla="*/ 4 h 25"/>
                <a:gd name="T2" fmla="*/ 19 w 31"/>
                <a:gd name="T3" fmla="*/ 8 h 25"/>
                <a:gd name="T4" fmla="*/ 6 w 31"/>
                <a:gd name="T5" fmla="*/ 15 h 25"/>
                <a:gd name="T6" fmla="*/ 1 w 31"/>
                <a:gd name="T7" fmla="*/ 20 h 25"/>
                <a:gd name="T8" fmla="*/ 5 w 31"/>
                <a:gd name="T9" fmla="*/ 18 h 25"/>
                <a:gd name="T10" fmla="*/ 17 w 31"/>
                <a:gd name="T11" fmla="*/ 11 h 25"/>
                <a:gd name="T12" fmla="*/ 25 w 31"/>
                <a:gd name="T13" fmla="*/ 7 h 25"/>
                <a:gd name="T14" fmla="*/ 30 w 31"/>
                <a:gd name="T15" fmla="*/ 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25">
                  <a:moveTo>
                    <a:pt x="30" y="4"/>
                  </a:moveTo>
                  <a:cubicBezTo>
                    <a:pt x="31" y="0"/>
                    <a:pt x="20" y="8"/>
                    <a:pt x="19" y="8"/>
                  </a:cubicBezTo>
                  <a:cubicBezTo>
                    <a:pt x="15" y="11"/>
                    <a:pt x="10" y="13"/>
                    <a:pt x="6" y="15"/>
                  </a:cubicBezTo>
                  <a:cubicBezTo>
                    <a:pt x="4" y="16"/>
                    <a:pt x="1" y="18"/>
                    <a:pt x="1" y="20"/>
                  </a:cubicBezTo>
                  <a:cubicBezTo>
                    <a:pt x="0" y="25"/>
                    <a:pt x="4" y="19"/>
                    <a:pt x="5" y="18"/>
                  </a:cubicBezTo>
                  <a:cubicBezTo>
                    <a:pt x="8" y="15"/>
                    <a:pt x="13" y="14"/>
                    <a:pt x="17" y="11"/>
                  </a:cubicBezTo>
                  <a:cubicBezTo>
                    <a:pt x="20" y="10"/>
                    <a:pt x="22" y="9"/>
                    <a:pt x="25" y="7"/>
                  </a:cubicBezTo>
                  <a:cubicBezTo>
                    <a:pt x="26" y="6"/>
                    <a:pt x="31" y="6"/>
                    <a:pt x="30"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313"/>
            <p:cNvSpPr/>
            <p:nvPr/>
          </p:nvSpPr>
          <p:spPr bwMode="auto">
            <a:xfrm>
              <a:off x="5294" y="2080"/>
              <a:ext cx="80" cy="105"/>
            </a:xfrm>
            <a:custGeom>
              <a:avLst/>
              <a:gdLst>
                <a:gd name="T0" fmla="*/ 2 w 26"/>
                <a:gd name="T1" fmla="*/ 26 h 34"/>
                <a:gd name="T2" fmla="*/ 6 w 26"/>
                <a:gd name="T3" fmla="*/ 21 h 34"/>
                <a:gd name="T4" fmla="*/ 9 w 26"/>
                <a:gd name="T5" fmla="*/ 15 h 34"/>
                <a:gd name="T6" fmla="*/ 20 w 26"/>
                <a:gd name="T7" fmla="*/ 3 h 34"/>
                <a:gd name="T8" fmla="*/ 26 w 26"/>
                <a:gd name="T9" fmla="*/ 3 h 34"/>
                <a:gd name="T10" fmla="*/ 23 w 26"/>
                <a:gd name="T11" fmla="*/ 10 h 34"/>
                <a:gd name="T12" fmla="*/ 13 w 26"/>
                <a:gd name="T13" fmla="*/ 21 h 34"/>
                <a:gd name="T14" fmla="*/ 0 w 26"/>
                <a:gd name="T15" fmla="*/ 34 h 34"/>
                <a:gd name="T16" fmla="*/ 11 w 26"/>
                <a:gd name="T17" fmla="*/ 21 h 34"/>
                <a:gd name="T18" fmla="*/ 16 w 26"/>
                <a:gd name="T19" fmla="*/ 14 h 34"/>
                <a:gd name="T20" fmla="*/ 21 w 26"/>
                <a:gd name="T21" fmla="*/ 6 h 34"/>
                <a:gd name="T22" fmla="*/ 11 w 26"/>
                <a:gd name="T23" fmla="*/ 15 h 34"/>
                <a:gd name="T24" fmla="*/ 1 w 26"/>
                <a:gd name="T2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4">
                  <a:moveTo>
                    <a:pt x="2" y="26"/>
                  </a:moveTo>
                  <a:cubicBezTo>
                    <a:pt x="1" y="25"/>
                    <a:pt x="4" y="22"/>
                    <a:pt x="6" y="21"/>
                  </a:cubicBezTo>
                  <a:cubicBezTo>
                    <a:pt x="7" y="19"/>
                    <a:pt x="8" y="17"/>
                    <a:pt x="9" y="15"/>
                  </a:cubicBezTo>
                  <a:cubicBezTo>
                    <a:pt x="12" y="9"/>
                    <a:pt x="15" y="6"/>
                    <a:pt x="20" y="3"/>
                  </a:cubicBezTo>
                  <a:cubicBezTo>
                    <a:pt x="22" y="2"/>
                    <a:pt x="25" y="0"/>
                    <a:pt x="26" y="3"/>
                  </a:cubicBezTo>
                  <a:cubicBezTo>
                    <a:pt x="26" y="5"/>
                    <a:pt x="24" y="8"/>
                    <a:pt x="23" y="10"/>
                  </a:cubicBezTo>
                  <a:cubicBezTo>
                    <a:pt x="20" y="14"/>
                    <a:pt x="16" y="18"/>
                    <a:pt x="13" y="21"/>
                  </a:cubicBezTo>
                  <a:cubicBezTo>
                    <a:pt x="8" y="26"/>
                    <a:pt x="4" y="29"/>
                    <a:pt x="0" y="34"/>
                  </a:cubicBezTo>
                  <a:cubicBezTo>
                    <a:pt x="0" y="29"/>
                    <a:pt x="7" y="25"/>
                    <a:pt x="11" y="21"/>
                  </a:cubicBezTo>
                  <a:cubicBezTo>
                    <a:pt x="13" y="19"/>
                    <a:pt x="14" y="16"/>
                    <a:pt x="16" y="14"/>
                  </a:cubicBezTo>
                  <a:cubicBezTo>
                    <a:pt x="17" y="11"/>
                    <a:pt x="21" y="9"/>
                    <a:pt x="21" y="6"/>
                  </a:cubicBezTo>
                  <a:cubicBezTo>
                    <a:pt x="16" y="4"/>
                    <a:pt x="13" y="12"/>
                    <a:pt x="11" y="15"/>
                  </a:cubicBezTo>
                  <a:cubicBezTo>
                    <a:pt x="9" y="19"/>
                    <a:pt x="4" y="22"/>
                    <a:pt x="1"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314"/>
            <p:cNvSpPr/>
            <p:nvPr/>
          </p:nvSpPr>
          <p:spPr bwMode="auto">
            <a:xfrm>
              <a:off x="5321" y="2092"/>
              <a:ext cx="53" cy="93"/>
            </a:xfrm>
            <a:custGeom>
              <a:avLst/>
              <a:gdLst>
                <a:gd name="T0" fmla="*/ 0 w 17"/>
                <a:gd name="T1" fmla="*/ 29 h 30"/>
                <a:gd name="T2" fmla="*/ 10 w 17"/>
                <a:gd name="T3" fmla="*/ 16 h 30"/>
                <a:gd name="T4" fmla="*/ 13 w 17"/>
                <a:gd name="T5" fmla="*/ 9 h 30"/>
                <a:gd name="T6" fmla="*/ 15 w 17"/>
                <a:gd name="T7" fmla="*/ 2 h 30"/>
                <a:gd name="T8" fmla="*/ 16 w 17"/>
                <a:gd name="T9" fmla="*/ 6 h 30"/>
                <a:gd name="T10" fmla="*/ 13 w 17"/>
                <a:gd name="T11" fmla="*/ 13 h 30"/>
                <a:gd name="T12" fmla="*/ 4 w 17"/>
                <a:gd name="T13" fmla="*/ 26 h 30"/>
                <a:gd name="T14" fmla="*/ 0 w 17"/>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0">
                  <a:moveTo>
                    <a:pt x="0" y="29"/>
                  </a:moveTo>
                  <a:cubicBezTo>
                    <a:pt x="4" y="26"/>
                    <a:pt x="7" y="20"/>
                    <a:pt x="10" y="16"/>
                  </a:cubicBezTo>
                  <a:cubicBezTo>
                    <a:pt x="11" y="14"/>
                    <a:pt x="12" y="11"/>
                    <a:pt x="13" y="9"/>
                  </a:cubicBezTo>
                  <a:cubicBezTo>
                    <a:pt x="13" y="7"/>
                    <a:pt x="14" y="3"/>
                    <a:pt x="15" y="2"/>
                  </a:cubicBezTo>
                  <a:cubicBezTo>
                    <a:pt x="17" y="0"/>
                    <a:pt x="16" y="5"/>
                    <a:pt x="16" y="6"/>
                  </a:cubicBezTo>
                  <a:cubicBezTo>
                    <a:pt x="15" y="9"/>
                    <a:pt x="14" y="11"/>
                    <a:pt x="13" y="13"/>
                  </a:cubicBezTo>
                  <a:cubicBezTo>
                    <a:pt x="11" y="18"/>
                    <a:pt x="7" y="22"/>
                    <a:pt x="4" y="26"/>
                  </a:cubicBezTo>
                  <a:cubicBezTo>
                    <a:pt x="3" y="28"/>
                    <a:pt x="2" y="29"/>
                    <a:pt x="0" y="3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316"/>
            <p:cNvSpPr/>
            <p:nvPr/>
          </p:nvSpPr>
          <p:spPr bwMode="auto">
            <a:xfrm>
              <a:off x="5087" y="2166"/>
              <a:ext cx="37" cy="93"/>
            </a:xfrm>
            <a:custGeom>
              <a:avLst/>
              <a:gdLst>
                <a:gd name="T0" fmla="*/ 1 w 12"/>
                <a:gd name="T1" fmla="*/ 30 h 30"/>
                <a:gd name="T2" fmla="*/ 1 w 12"/>
                <a:gd name="T3" fmla="*/ 19 h 30"/>
                <a:gd name="T4" fmla="*/ 5 w 12"/>
                <a:gd name="T5" fmla="*/ 8 h 30"/>
                <a:gd name="T6" fmla="*/ 6 w 12"/>
                <a:gd name="T7" fmla="*/ 16 h 30"/>
                <a:gd name="T8" fmla="*/ 4 w 12"/>
                <a:gd name="T9" fmla="*/ 25 h 30"/>
                <a:gd name="T10" fmla="*/ 8 w 12"/>
                <a:gd name="T11" fmla="*/ 14 h 30"/>
                <a:gd name="T12" fmla="*/ 8 w 12"/>
                <a:gd name="T13" fmla="*/ 6 h 30"/>
                <a:gd name="T14" fmla="*/ 9 w 12"/>
                <a:gd name="T15" fmla="*/ 2 h 30"/>
                <a:gd name="T16" fmla="*/ 9 w 12"/>
                <a:gd name="T17" fmla="*/ 0 h 30"/>
                <a:gd name="T18" fmla="*/ 6 w 12"/>
                <a:gd name="T19" fmla="*/ 3 h 30"/>
                <a:gd name="T20" fmla="*/ 3 w 12"/>
                <a:gd name="T21" fmla="*/ 8 h 30"/>
                <a:gd name="T22" fmla="*/ 2 w 12"/>
                <a:gd name="T23" fmla="*/ 13 h 30"/>
                <a:gd name="T24" fmla="*/ 0 w 12"/>
                <a:gd name="T25" fmla="*/ 21 h 30"/>
                <a:gd name="T26" fmla="*/ 0 w 12"/>
                <a:gd name="T2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30">
                  <a:moveTo>
                    <a:pt x="1" y="30"/>
                  </a:moveTo>
                  <a:cubicBezTo>
                    <a:pt x="0" y="27"/>
                    <a:pt x="0" y="22"/>
                    <a:pt x="1" y="19"/>
                  </a:cubicBezTo>
                  <a:cubicBezTo>
                    <a:pt x="2" y="15"/>
                    <a:pt x="3" y="11"/>
                    <a:pt x="5" y="8"/>
                  </a:cubicBezTo>
                  <a:cubicBezTo>
                    <a:pt x="7" y="9"/>
                    <a:pt x="6" y="14"/>
                    <a:pt x="6" y="16"/>
                  </a:cubicBezTo>
                  <a:cubicBezTo>
                    <a:pt x="6" y="18"/>
                    <a:pt x="5" y="23"/>
                    <a:pt x="4" y="25"/>
                  </a:cubicBezTo>
                  <a:cubicBezTo>
                    <a:pt x="6" y="23"/>
                    <a:pt x="8" y="17"/>
                    <a:pt x="8" y="14"/>
                  </a:cubicBezTo>
                  <a:cubicBezTo>
                    <a:pt x="8" y="12"/>
                    <a:pt x="9" y="8"/>
                    <a:pt x="8" y="6"/>
                  </a:cubicBezTo>
                  <a:cubicBezTo>
                    <a:pt x="7" y="4"/>
                    <a:pt x="6" y="4"/>
                    <a:pt x="9" y="2"/>
                  </a:cubicBezTo>
                  <a:cubicBezTo>
                    <a:pt x="10" y="1"/>
                    <a:pt x="12" y="1"/>
                    <a:pt x="9" y="0"/>
                  </a:cubicBezTo>
                  <a:cubicBezTo>
                    <a:pt x="7" y="0"/>
                    <a:pt x="7" y="2"/>
                    <a:pt x="6" y="3"/>
                  </a:cubicBezTo>
                  <a:cubicBezTo>
                    <a:pt x="5" y="5"/>
                    <a:pt x="4" y="7"/>
                    <a:pt x="3" y="8"/>
                  </a:cubicBezTo>
                  <a:cubicBezTo>
                    <a:pt x="3" y="10"/>
                    <a:pt x="2" y="11"/>
                    <a:pt x="2" y="13"/>
                  </a:cubicBezTo>
                  <a:cubicBezTo>
                    <a:pt x="1" y="16"/>
                    <a:pt x="0" y="18"/>
                    <a:pt x="0" y="21"/>
                  </a:cubicBezTo>
                  <a:cubicBezTo>
                    <a:pt x="0" y="24"/>
                    <a:pt x="0" y="28"/>
                    <a:pt x="0" y="3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0" name="Freeform 317"/>
            <p:cNvSpPr/>
            <p:nvPr/>
          </p:nvSpPr>
          <p:spPr bwMode="auto">
            <a:xfrm>
              <a:off x="5090" y="2216"/>
              <a:ext cx="59" cy="40"/>
            </a:xfrm>
            <a:custGeom>
              <a:avLst/>
              <a:gdLst>
                <a:gd name="T0" fmla="*/ 0 w 19"/>
                <a:gd name="T1" fmla="*/ 13 h 13"/>
                <a:gd name="T2" fmla="*/ 8 w 19"/>
                <a:gd name="T3" fmla="*/ 4 h 13"/>
                <a:gd name="T4" fmla="*/ 13 w 19"/>
                <a:gd name="T5" fmla="*/ 2 h 13"/>
                <a:gd name="T6" fmla="*/ 16 w 19"/>
                <a:gd name="T7" fmla="*/ 0 h 13"/>
                <a:gd name="T8" fmla="*/ 17 w 19"/>
                <a:gd name="T9" fmla="*/ 3 h 13"/>
                <a:gd name="T10" fmla="*/ 14 w 19"/>
                <a:gd name="T11" fmla="*/ 8 h 13"/>
                <a:gd name="T12" fmla="*/ 4 w 19"/>
                <a:gd name="T13" fmla="*/ 13 h 13"/>
                <a:gd name="T14" fmla="*/ 2 w 19"/>
                <a:gd name="T15" fmla="*/ 13 h 13"/>
                <a:gd name="T16" fmla="*/ 10 w 19"/>
                <a:gd name="T17" fmla="*/ 9 h 13"/>
                <a:gd name="T18" fmla="*/ 14 w 19"/>
                <a:gd name="T19" fmla="*/ 3 h 13"/>
                <a:gd name="T20" fmla="*/ 7 w 19"/>
                <a:gd name="T21" fmla="*/ 7 h 13"/>
                <a:gd name="T22" fmla="*/ 0 w 19"/>
                <a:gd name="T2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3">
                  <a:moveTo>
                    <a:pt x="0" y="13"/>
                  </a:moveTo>
                  <a:cubicBezTo>
                    <a:pt x="1" y="9"/>
                    <a:pt x="6" y="6"/>
                    <a:pt x="8" y="4"/>
                  </a:cubicBezTo>
                  <a:cubicBezTo>
                    <a:pt x="10" y="3"/>
                    <a:pt x="11" y="2"/>
                    <a:pt x="13" y="2"/>
                  </a:cubicBezTo>
                  <a:cubicBezTo>
                    <a:pt x="15" y="1"/>
                    <a:pt x="15" y="0"/>
                    <a:pt x="16" y="0"/>
                  </a:cubicBezTo>
                  <a:cubicBezTo>
                    <a:pt x="19" y="0"/>
                    <a:pt x="18" y="2"/>
                    <a:pt x="17" y="3"/>
                  </a:cubicBezTo>
                  <a:cubicBezTo>
                    <a:pt x="16" y="5"/>
                    <a:pt x="15" y="6"/>
                    <a:pt x="14" y="8"/>
                  </a:cubicBezTo>
                  <a:cubicBezTo>
                    <a:pt x="11" y="10"/>
                    <a:pt x="8" y="13"/>
                    <a:pt x="4" y="13"/>
                  </a:cubicBezTo>
                  <a:cubicBezTo>
                    <a:pt x="3" y="13"/>
                    <a:pt x="3" y="13"/>
                    <a:pt x="2" y="13"/>
                  </a:cubicBezTo>
                  <a:cubicBezTo>
                    <a:pt x="4" y="12"/>
                    <a:pt x="8" y="11"/>
                    <a:pt x="10" y="9"/>
                  </a:cubicBezTo>
                  <a:cubicBezTo>
                    <a:pt x="11" y="8"/>
                    <a:pt x="16" y="4"/>
                    <a:pt x="14" y="3"/>
                  </a:cubicBezTo>
                  <a:cubicBezTo>
                    <a:pt x="13" y="3"/>
                    <a:pt x="8" y="6"/>
                    <a:pt x="7" y="7"/>
                  </a:cubicBezTo>
                  <a:cubicBezTo>
                    <a:pt x="4" y="9"/>
                    <a:pt x="2" y="11"/>
                    <a:pt x="0" y="1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1" name="Freeform 318"/>
            <p:cNvSpPr/>
            <p:nvPr/>
          </p:nvSpPr>
          <p:spPr bwMode="auto">
            <a:xfrm>
              <a:off x="5093" y="2246"/>
              <a:ext cx="71" cy="34"/>
            </a:xfrm>
            <a:custGeom>
              <a:avLst/>
              <a:gdLst>
                <a:gd name="T0" fmla="*/ 1 w 23"/>
                <a:gd name="T1" fmla="*/ 4 h 11"/>
                <a:gd name="T2" fmla="*/ 11 w 23"/>
                <a:gd name="T3" fmla="*/ 2 h 11"/>
                <a:gd name="T4" fmla="*/ 19 w 23"/>
                <a:gd name="T5" fmla="*/ 6 h 11"/>
                <a:gd name="T6" fmla="*/ 11 w 23"/>
                <a:gd name="T7" fmla="*/ 8 h 11"/>
                <a:gd name="T8" fmla="*/ 5 w 23"/>
                <a:gd name="T9" fmla="*/ 7 h 11"/>
                <a:gd name="T10" fmla="*/ 0 w 23"/>
                <a:gd name="T11" fmla="*/ 4 h 11"/>
                <a:gd name="T12" fmla="*/ 9 w 23"/>
                <a:gd name="T13" fmla="*/ 10 h 11"/>
                <a:gd name="T14" fmla="*/ 19 w 23"/>
                <a:gd name="T15" fmla="*/ 9 h 11"/>
                <a:gd name="T16" fmla="*/ 23 w 23"/>
                <a:gd name="T17" fmla="*/ 6 h 11"/>
                <a:gd name="T18" fmla="*/ 20 w 23"/>
                <a:gd name="T19" fmla="*/ 3 h 11"/>
                <a:gd name="T20" fmla="*/ 10 w 23"/>
                <a:gd name="T21" fmla="*/ 1 h 11"/>
                <a:gd name="T22" fmla="*/ 1 w 23"/>
                <a:gd name="T23"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1">
                  <a:moveTo>
                    <a:pt x="1" y="4"/>
                  </a:moveTo>
                  <a:cubicBezTo>
                    <a:pt x="3" y="2"/>
                    <a:pt x="8" y="2"/>
                    <a:pt x="11" y="2"/>
                  </a:cubicBezTo>
                  <a:cubicBezTo>
                    <a:pt x="12" y="2"/>
                    <a:pt x="20" y="4"/>
                    <a:pt x="19" y="6"/>
                  </a:cubicBezTo>
                  <a:cubicBezTo>
                    <a:pt x="19" y="9"/>
                    <a:pt x="12" y="8"/>
                    <a:pt x="11" y="8"/>
                  </a:cubicBezTo>
                  <a:cubicBezTo>
                    <a:pt x="9" y="8"/>
                    <a:pt x="6" y="7"/>
                    <a:pt x="5" y="7"/>
                  </a:cubicBezTo>
                  <a:cubicBezTo>
                    <a:pt x="3" y="6"/>
                    <a:pt x="2" y="4"/>
                    <a:pt x="0" y="4"/>
                  </a:cubicBezTo>
                  <a:cubicBezTo>
                    <a:pt x="1" y="6"/>
                    <a:pt x="6" y="10"/>
                    <a:pt x="9" y="10"/>
                  </a:cubicBezTo>
                  <a:cubicBezTo>
                    <a:pt x="12" y="11"/>
                    <a:pt x="16" y="10"/>
                    <a:pt x="19" y="9"/>
                  </a:cubicBezTo>
                  <a:cubicBezTo>
                    <a:pt x="20" y="9"/>
                    <a:pt x="23" y="7"/>
                    <a:pt x="23" y="6"/>
                  </a:cubicBezTo>
                  <a:cubicBezTo>
                    <a:pt x="23" y="5"/>
                    <a:pt x="21" y="4"/>
                    <a:pt x="20" y="3"/>
                  </a:cubicBezTo>
                  <a:cubicBezTo>
                    <a:pt x="17" y="2"/>
                    <a:pt x="12" y="0"/>
                    <a:pt x="10" y="1"/>
                  </a:cubicBezTo>
                  <a:cubicBezTo>
                    <a:pt x="8" y="1"/>
                    <a:pt x="2" y="2"/>
                    <a:pt x="1"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2" name="Freeform 319"/>
            <p:cNvSpPr/>
            <p:nvPr/>
          </p:nvSpPr>
          <p:spPr bwMode="auto">
            <a:xfrm>
              <a:off x="5090" y="2268"/>
              <a:ext cx="59" cy="43"/>
            </a:xfrm>
            <a:custGeom>
              <a:avLst/>
              <a:gdLst>
                <a:gd name="T0" fmla="*/ 3 w 19"/>
                <a:gd name="T1" fmla="*/ 0 h 14"/>
                <a:gd name="T2" fmla="*/ 2 w 19"/>
                <a:gd name="T3" fmla="*/ 3 h 14"/>
                <a:gd name="T4" fmla="*/ 6 w 19"/>
                <a:gd name="T5" fmla="*/ 4 h 14"/>
                <a:gd name="T6" fmla="*/ 14 w 19"/>
                <a:gd name="T7" fmla="*/ 9 h 14"/>
                <a:gd name="T8" fmla="*/ 8 w 19"/>
                <a:gd name="T9" fmla="*/ 11 h 14"/>
                <a:gd name="T10" fmla="*/ 0 w 19"/>
                <a:gd name="T11" fmla="*/ 7 h 14"/>
                <a:gd name="T12" fmla="*/ 7 w 19"/>
                <a:gd name="T13" fmla="*/ 12 h 14"/>
                <a:gd name="T14" fmla="*/ 16 w 19"/>
                <a:gd name="T15" fmla="*/ 12 h 14"/>
                <a:gd name="T16" fmla="*/ 12 w 19"/>
                <a:gd name="T17" fmla="*/ 4 h 14"/>
                <a:gd name="T18" fmla="*/ 3 w 19"/>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4">
                  <a:moveTo>
                    <a:pt x="3" y="0"/>
                  </a:moveTo>
                  <a:cubicBezTo>
                    <a:pt x="1" y="0"/>
                    <a:pt x="0" y="2"/>
                    <a:pt x="2" y="3"/>
                  </a:cubicBezTo>
                  <a:cubicBezTo>
                    <a:pt x="3" y="4"/>
                    <a:pt x="5" y="3"/>
                    <a:pt x="6" y="4"/>
                  </a:cubicBezTo>
                  <a:cubicBezTo>
                    <a:pt x="9" y="5"/>
                    <a:pt x="13" y="6"/>
                    <a:pt x="14" y="9"/>
                  </a:cubicBezTo>
                  <a:cubicBezTo>
                    <a:pt x="16" y="13"/>
                    <a:pt x="10" y="11"/>
                    <a:pt x="8" y="11"/>
                  </a:cubicBezTo>
                  <a:cubicBezTo>
                    <a:pt x="5" y="10"/>
                    <a:pt x="3" y="8"/>
                    <a:pt x="0" y="7"/>
                  </a:cubicBezTo>
                  <a:cubicBezTo>
                    <a:pt x="0" y="8"/>
                    <a:pt x="6" y="11"/>
                    <a:pt x="7" y="12"/>
                  </a:cubicBezTo>
                  <a:cubicBezTo>
                    <a:pt x="10" y="13"/>
                    <a:pt x="14" y="14"/>
                    <a:pt x="16" y="12"/>
                  </a:cubicBezTo>
                  <a:cubicBezTo>
                    <a:pt x="19" y="10"/>
                    <a:pt x="14" y="5"/>
                    <a:pt x="12" y="4"/>
                  </a:cubicBezTo>
                  <a:cubicBezTo>
                    <a:pt x="10" y="2"/>
                    <a:pt x="7" y="1"/>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3" name="Freeform 320"/>
            <p:cNvSpPr/>
            <p:nvPr/>
          </p:nvSpPr>
          <p:spPr bwMode="auto">
            <a:xfrm>
              <a:off x="5130" y="2274"/>
              <a:ext cx="19" cy="25"/>
            </a:xfrm>
            <a:custGeom>
              <a:avLst/>
              <a:gdLst>
                <a:gd name="T0" fmla="*/ 2 w 6"/>
                <a:gd name="T1" fmla="*/ 1 h 8"/>
                <a:gd name="T2" fmla="*/ 3 w 6"/>
                <a:gd name="T3" fmla="*/ 5 h 8"/>
                <a:gd name="T4" fmla="*/ 3 w 6"/>
                <a:gd name="T5" fmla="*/ 7 h 8"/>
                <a:gd name="T6" fmla="*/ 2 w 6"/>
                <a:gd name="T7" fmla="*/ 0 h 8"/>
              </a:gdLst>
              <a:ahLst/>
              <a:cxnLst>
                <a:cxn ang="0">
                  <a:pos x="T0" y="T1"/>
                </a:cxn>
                <a:cxn ang="0">
                  <a:pos x="T2" y="T3"/>
                </a:cxn>
                <a:cxn ang="0">
                  <a:pos x="T4" y="T5"/>
                </a:cxn>
                <a:cxn ang="0">
                  <a:pos x="T6" y="T7"/>
                </a:cxn>
              </a:cxnLst>
              <a:rect l="0" t="0" r="r" b="b"/>
              <a:pathLst>
                <a:path w="6" h="8">
                  <a:moveTo>
                    <a:pt x="2" y="1"/>
                  </a:moveTo>
                  <a:cubicBezTo>
                    <a:pt x="3" y="2"/>
                    <a:pt x="3" y="3"/>
                    <a:pt x="3" y="5"/>
                  </a:cubicBezTo>
                  <a:cubicBezTo>
                    <a:pt x="2" y="5"/>
                    <a:pt x="0" y="8"/>
                    <a:pt x="3" y="7"/>
                  </a:cubicBezTo>
                  <a:cubicBezTo>
                    <a:pt x="6" y="7"/>
                    <a:pt x="4"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4" name="Freeform 321"/>
            <p:cNvSpPr/>
            <p:nvPr/>
          </p:nvSpPr>
          <p:spPr bwMode="auto">
            <a:xfrm>
              <a:off x="5078" y="2289"/>
              <a:ext cx="65" cy="34"/>
            </a:xfrm>
            <a:custGeom>
              <a:avLst/>
              <a:gdLst>
                <a:gd name="T0" fmla="*/ 19 w 21"/>
                <a:gd name="T1" fmla="*/ 5 h 11"/>
                <a:gd name="T2" fmla="*/ 13 w 21"/>
                <a:gd name="T3" fmla="*/ 10 h 11"/>
                <a:gd name="T4" fmla="*/ 5 w 21"/>
                <a:gd name="T5" fmla="*/ 4 h 11"/>
                <a:gd name="T6" fmla="*/ 1 w 21"/>
                <a:gd name="T7" fmla="*/ 2 h 11"/>
                <a:gd name="T8" fmla="*/ 4 w 21"/>
                <a:gd name="T9" fmla="*/ 6 h 11"/>
                <a:gd name="T10" fmla="*/ 13 w 21"/>
                <a:gd name="T11" fmla="*/ 11 h 11"/>
                <a:gd name="T12" fmla="*/ 20 w 21"/>
                <a:gd name="T13" fmla="*/ 10 h 11"/>
                <a:gd name="T14" fmla="*/ 19 w 21"/>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1">
                  <a:moveTo>
                    <a:pt x="19" y="5"/>
                  </a:moveTo>
                  <a:cubicBezTo>
                    <a:pt x="20" y="8"/>
                    <a:pt x="17" y="10"/>
                    <a:pt x="13" y="10"/>
                  </a:cubicBezTo>
                  <a:cubicBezTo>
                    <a:pt x="10" y="9"/>
                    <a:pt x="7" y="7"/>
                    <a:pt x="5" y="4"/>
                  </a:cubicBezTo>
                  <a:cubicBezTo>
                    <a:pt x="4" y="4"/>
                    <a:pt x="2" y="0"/>
                    <a:pt x="1" y="2"/>
                  </a:cubicBezTo>
                  <a:cubicBezTo>
                    <a:pt x="0" y="3"/>
                    <a:pt x="3" y="6"/>
                    <a:pt x="4" y="6"/>
                  </a:cubicBezTo>
                  <a:cubicBezTo>
                    <a:pt x="6" y="9"/>
                    <a:pt x="9" y="11"/>
                    <a:pt x="13" y="11"/>
                  </a:cubicBezTo>
                  <a:cubicBezTo>
                    <a:pt x="15" y="11"/>
                    <a:pt x="18" y="11"/>
                    <a:pt x="20" y="10"/>
                  </a:cubicBezTo>
                  <a:cubicBezTo>
                    <a:pt x="21" y="9"/>
                    <a:pt x="21" y="3"/>
                    <a:pt x="19"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5" name="Freeform 322"/>
            <p:cNvSpPr/>
            <p:nvPr/>
          </p:nvSpPr>
          <p:spPr bwMode="auto">
            <a:xfrm>
              <a:off x="5084" y="2308"/>
              <a:ext cx="59" cy="34"/>
            </a:xfrm>
            <a:custGeom>
              <a:avLst/>
              <a:gdLst>
                <a:gd name="T0" fmla="*/ 16 w 19"/>
                <a:gd name="T1" fmla="*/ 4 h 11"/>
                <a:gd name="T2" fmla="*/ 15 w 19"/>
                <a:gd name="T3" fmla="*/ 9 h 11"/>
                <a:gd name="T4" fmla="*/ 9 w 19"/>
                <a:gd name="T5" fmla="*/ 8 h 11"/>
                <a:gd name="T6" fmla="*/ 4 w 19"/>
                <a:gd name="T7" fmla="*/ 5 h 11"/>
                <a:gd name="T8" fmla="*/ 0 w 19"/>
                <a:gd name="T9" fmla="*/ 0 h 11"/>
                <a:gd name="T10" fmla="*/ 5 w 19"/>
                <a:gd name="T11" fmla="*/ 6 h 11"/>
                <a:gd name="T12" fmla="*/ 12 w 19"/>
                <a:gd name="T13" fmla="*/ 10 h 11"/>
                <a:gd name="T14" fmla="*/ 18 w 19"/>
                <a:gd name="T15" fmla="*/ 8 h 11"/>
                <a:gd name="T16" fmla="*/ 16 w 19"/>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1">
                  <a:moveTo>
                    <a:pt x="16" y="4"/>
                  </a:moveTo>
                  <a:cubicBezTo>
                    <a:pt x="17" y="6"/>
                    <a:pt x="17" y="8"/>
                    <a:pt x="15" y="9"/>
                  </a:cubicBezTo>
                  <a:cubicBezTo>
                    <a:pt x="13" y="9"/>
                    <a:pt x="11" y="8"/>
                    <a:pt x="9" y="8"/>
                  </a:cubicBezTo>
                  <a:cubicBezTo>
                    <a:pt x="8" y="7"/>
                    <a:pt x="6" y="6"/>
                    <a:pt x="4" y="5"/>
                  </a:cubicBezTo>
                  <a:cubicBezTo>
                    <a:pt x="3" y="4"/>
                    <a:pt x="2" y="1"/>
                    <a:pt x="0" y="0"/>
                  </a:cubicBezTo>
                  <a:cubicBezTo>
                    <a:pt x="0" y="2"/>
                    <a:pt x="3" y="5"/>
                    <a:pt x="5" y="6"/>
                  </a:cubicBezTo>
                  <a:cubicBezTo>
                    <a:pt x="7" y="8"/>
                    <a:pt x="9" y="10"/>
                    <a:pt x="12" y="10"/>
                  </a:cubicBezTo>
                  <a:cubicBezTo>
                    <a:pt x="14" y="11"/>
                    <a:pt x="17" y="11"/>
                    <a:pt x="18" y="8"/>
                  </a:cubicBezTo>
                  <a:cubicBezTo>
                    <a:pt x="19" y="6"/>
                    <a:pt x="16" y="2"/>
                    <a:pt x="16"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6" name="Freeform 323"/>
            <p:cNvSpPr/>
            <p:nvPr/>
          </p:nvSpPr>
          <p:spPr bwMode="auto">
            <a:xfrm>
              <a:off x="5084" y="2314"/>
              <a:ext cx="40" cy="80"/>
            </a:xfrm>
            <a:custGeom>
              <a:avLst/>
              <a:gdLst>
                <a:gd name="T0" fmla="*/ 6 w 13"/>
                <a:gd name="T1" fmla="*/ 5 h 26"/>
                <a:gd name="T2" fmla="*/ 11 w 13"/>
                <a:gd name="T3" fmla="*/ 16 h 26"/>
                <a:gd name="T4" fmla="*/ 8 w 13"/>
                <a:gd name="T5" fmla="*/ 23 h 26"/>
                <a:gd name="T6" fmla="*/ 3 w 13"/>
                <a:gd name="T7" fmla="*/ 12 h 26"/>
                <a:gd name="T8" fmla="*/ 1 w 13"/>
                <a:gd name="T9" fmla="*/ 1 h 26"/>
                <a:gd name="T10" fmla="*/ 2 w 13"/>
                <a:gd name="T11" fmla="*/ 0 h 26"/>
                <a:gd name="T12" fmla="*/ 2 w 13"/>
                <a:gd name="T13" fmla="*/ 5 h 26"/>
                <a:gd name="T14" fmla="*/ 4 w 13"/>
                <a:gd name="T15" fmla="*/ 10 h 26"/>
                <a:gd name="T16" fmla="*/ 9 w 13"/>
                <a:gd name="T17" fmla="*/ 19 h 26"/>
                <a:gd name="T18" fmla="*/ 9 w 13"/>
                <a:gd name="T19" fmla="*/ 13 h 26"/>
                <a:gd name="T20" fmla="*/ 4 w 13"/>
                <a:gd name="T21" fmla="*/ 3 h 26"/>
                <a:gd name="T22" fmla="*/ 6 w 13"/>
                <a:gd name="T23"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26">
                  <a:moveTo>
                    <a:pt x="6" y="5"/>
                  </a:moveTo>
                  <a:cubicBezTo>
                    <a:pt x="8" y="7"/>
                    <a:pt x="11" y="12"/>
                    <a:pt x="11" y="16"/>
                  </a:cubicBezTo>
                  <a:cubicBezTo>
                    <a:pt x="12" y="18"/>
                    <a:pt x="12" y="26"/>
                    <a:pt x="8" y="23"/>
                  </a:cubicBezTo>
                  <a:cubicBezTo>
                    <a:pt x="6" y="20"/>
                    <a:pt x="4" y="15"/>
                    <a:pt x="3" y="12"/>
                  </a:cubicBezTo>
                  <a:cubicBezTo>
                    <a:pt x="2" y="9"/>
                    <a:pt x="0" y="4"/>
                    <a:pt x="1" y="1"/>
                  </a:cubicBezTo>
                  <a:cubicBezTo>
                    <a:pt x="2" y="1"/>
                    <a:pt x="1" y="1"/>
                    <a:pt x="2" y="0"/>
                  </a:cubicBezTo>
                  <a:cubicBezTo>
                    <a:pt x="3" y="1"/>
                    <a:pt x="2" y="3"/>
                    <a:pt x="2" y="5"/>
                  </a:cubicBezTo>
                  <a:cubicBezTo>
                    <a:pt x="2" y="6"/>
                    <a:pt x="3" y="8"/>
                    <a:pt x="4" y="10"/>
                  </a:cubicBezTo>
                  <a:cubicBezTo>
                    <a:pt x="5" y="13"/>
                    <a:pt x="6" y="17"/>
                    <a:pt x="9" y="19"/>
                  </a:cubicBezTo>
                  <a:cubicBezTo>
                    <a:pt x="13" y="22"/>
                    <a:pt x="10" y="14"/>
                    <a:pt x="9" y="13"/>
                  </a:cubicBezTo>
                  <a:cubicBezTo>
                    <a:pt x="8" y="9"/>
                    <a:pt x="6" y="5"/>
                    <a:pt x="4" y="3"/>
                  </a:cubicBezTo>
                  <a:cubicBezTo>
                    <a:pt x="5" y="4"/>
                    <a:pt x="6" y="5"/>
                    <a:pt x="6"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7" name="Freeform 340"/>
            <p:cNvSpPr/>
            <p:nvPr/>
          </p:nvSpPr>
          <p:spPr bwMode="auto">
            <a:xfrm>
              <a:off x="5207" y="2200"/>
              <a:ext cx="25" cy="25"/>
            </a:xfrm>
            <a:custGeom>
              <a:avLst/>
              <a:gdLst>
                <a:gd name="T0" fmla="*/ 7 w 8"/>
                <a:gd name="T1" fmla="*/ 0 h 8"/>
                <a:gd name="T2" fmla="*/ 3 w 8"/>
                <a:gd name="T3" fmla="*/ 4 h 8"/>
                <a:gd name="T4" fmla="*/ 1 w 8"/>
                <a:gd name="T5" fmla="*/ 5 h 8"/>
                <a:gd name="T6" fmla="*/ 0 w 8"/>
                <a:gd name="T7" fmla="*/ 7 h 8"/>
                <a:gd name="T8" fmla="*/ 3 w 8"/>
                <a:gd name="T9" fmla="*/ 8 h 8"/>
                <a:gd name="T10" fmla="*/ 4 w 8"/>
                <a:gd name="T11" fmla="*/ 5 h 8"/>
                <a:gd name="T12" fmla="*/ 8 w 8"/>
                <a:gd name="T13" fmla="*/ 0 h 8"/>
                <a:gd name="T14" fmla="*/ 7 w 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7" y="0"/>
                  </a:moveTo>
                  <a:cubicBezTo>
                    <a:pt x="6" y="1"/>
                    <a:pt x="5" y="3"/>
                    <a:pt x="3" y="4"/>
                  </a:cubicBezTo>
                  <a:cubicBezTo>
                    <a:pt x="3" y="4"/>
                    <a:pt x="2" y="4"/>
                    <a:pt x="1" y="5"/>
                  </a:cubicBezTo>
                  <a:cubicBezTo>
                    <a:pt x="1" y="5"/>
                    <a:pt x="1" y="6"/>
                    <a:pt x="0" y="7"/>
                  </a:cubicBezTo>
                  <a:cubicBezTo>
                    <a:pt x="1" y="7"/>
                    <a:pt x="2" y="8"/>
                    <a:pt x="3" y="8"/>
                  </a:cubicBezTo>
                  <a:cubicBezTo>
                    <a:pt x="4" y="7"/>
                    <a:pt x="3" y="6"/>
                    <a:pt x="4" y="5"/>
                  </a:cubicBezTo>
                  <a:cubicBezTo>
                    <a:pt x="4" y="3"/>
                    <a:pt x="7" y="2"/>
                    <a:pt x="8"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8" name="Freeform 341"/>
            <p:cNvSpPr/>
            <p:nvPr/>
          </p:nvSpPr>
          <p:spPr bwMode="auto">
            <a:xfrm>
              <a:off x="5164" y="2191"/>
              <a:ext cx="31" cy="40"/>
            </a:xfrm>
            <a:custGeom>
              <a:avLst/>
              <a:gdLst>
                <a:gd name="T0" fmla="*/ 8 w 10"/>
                <a:gd name="T1" fmla="*/ 0 h 13"/>
                <a:gd name="T2" fmla="*/ 5 w 10"/>
                <a:gd name="T3" fmla="*/ 8 h 13"/>
                <a:gd name="T4" fmla="*/ 1 w 10"/>
                <a:gd name="T5" fmla="*/ 8 h 13"/>
                <a:gd name="T6" fmla="*/ 1 w 10"/>
                <a:gd name="T7" fmla="*/ 11 h 13"/>
                <a:gd name="T8" fmla="*/ 6 w 10"/>
                <a:gd name="T9" fmla="*/ 7 h 13"/>
                <a:gd name="T10" fmla="*/ 9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8" y="0"/>
                  </a:moveTo>
                  <a:cubicBezTo>
                    <a:pt x="8" y="3"/>
                    <a:pt x="7" y="6"/>
                    <a:pt x="5" y="8"/>
                  </a:cubicBezTo>
                  <a:cubicBezTo>
                    <a:pt x="4" y="9"/>
                    <a:pt x="2" y="8"/>
                    <a:pt x="1" y="8"/>
                  </a:cubicBezTo>
                  <a:cubicBezTo>
                    <a:pt x="0" y="9"/>
                    <a:pt x="0" y="11"/>
                    <a:pt x="1" y="11"/>
                  </a:cubicBezTo>
                  <a:cubicBezTo>
                    <a:pt x="4" y="13"/>
                    <a:pt x="6" y="9"/>
                    <a:pt x="6" y="7"/>
                  </a:cubicBezTo>
                  <a:cubicBezTo>
                    <a:pt x="7" y="5"/>
                    <a:pt x="10" y="2"/>
                    <a:pt x="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9" name="Freeform 342"/>
            <p:cNvSpPr/>
            <p:nvPr/>
          </p:nvSpPr>
          <p:spPr bwMode="auto">
            <a:xfrm>
              <a:off x="5146" y="2212"/>
              <a:ext cx="77" cy="22"/>
            </a:xfrm>
            <a:custGeom>
              <a:avLst/>
              <a:gdLst>
                <a:gd name="T0" fmla="*/ 25 w 25"/>
                <a:gd name="T1" fmla="*/ 3 h 7"/>
                <a:gd name="T2" fmla="*/ 20 w 25"/>
                <a:gd name="T3" fmla="*/ 3 h 7"/>
                <a:gd name="T4" fmla="*/ 13 w 25"/>
                <a:gd name="T5" fmla="*/ 4 h 7"/>
                <a:gd name="T6" fmla="*/ 6 w 25"/>
                <a:gd name="T7" fmla="*/ 4 h 7"/>
                <a:gd name="T8" fmla="*/ 3 w 25"/>
                <a:gd name="T9" fmla="*/ 3 h 7"/>
                <a:gd name="T10" fmla="*/ 0 w 25"/>
                <a:gd name="T11" fmla="*/ 5 h 7"/>
                <a:gd name="T12" fmla="*/ 13 w 25"/>
                <a:gd name="T13" fmla="*/ 6 h 7"/>
                <a:gd name="T14" fmla="*/ 20 w 25"/>
                <a:gd name="T15" fmla="*/ 5 h 7"/>
                <a:gd name="T16" fmla="*/ 25 w 25"/>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7">
                  <a:moveTo>
                    <a:pt x="25" y="3"/>
                  </a:moveTo>
                  <a:cubicBezTo>
                    <a:pt x="25" y="0"/>
                    <a:pt x="21" y="2"/>
                    <a:pt x="20" y="3"/>
                  </a:cubicBezTo>
                  <a:cubicBezTo>
                    <a:pt x="17" y="4"/>
                    <a:pt x="15" y="4"/>
                    <a:pt x="13" y="4"/>
                  </a:cubicBezTo>
                  <a:cubicBezTo>
                    <a:pt x="11" y="4"/>
                    <a:pt x="9" y="4"/>
                    <a:pt x="6" y="4"/>
                  </a:cubicBezTo>
                  <a:cubicBezTo>
                    <a:pt x="5" y="4"/>
                    <a:pt x="4" y="3"/>
                    <a:pt x="3" y="3"/>
                  </a:cubicBezTo>
                  <a:cubicBezTo>
                    <a:pt x="2" y="3"/>
                    <a:pt x="1" y="5"/>
                    <a:pt x="0" y="5"/>
                  </a:cubicBezTo>
                  <a:cubicBezTo>
                    <a:pt x="0" y="7"/>
                    <a:pt x="11" y="6"/>
                    <a:pt x="13" y="6"/>
                  </a:cubicBezTo>
                  <a:cubicBezTo>
                    <a:pt x="15" y="6"/>
                    <a:pt x="17" y="5"/>
                    <a:pt x="20" y="5"/>
                  </a:cubicBezTo>
                  <a:cubicBezTo>
                    <a:pt x="21" y="5"/>
                    <a:pt x="25" y="6"/>
                    <a:pt x="25"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0" name="Freeform 343"/>
            <p:cNvSpPr/>
            <p:nvPr/>
          </p:nvSpPr>
          <p:spPr bwMode="auto">
            <a:xfrm>
              <a:off x="4979" y="2191"/>
              <a:ext cx="102" cy="43"/>
            </a:xfrm>
            <a:custGeom>
              <a:avLst/>
              <a:gdLst>
                <a:gd name="T0" fmla="*/ 32 w 33"/>
                <a:gd name="T1" fmla="*/ 8 h 14"/>
                <a:gd name="T2" fmla="*/ 21 w 33"/>
                <a:gd name="T3" fmla="*/ 5 h 14"/>
                <a:gd name="T4" fmla="*/ 11 w 33"/>
                <a:gd name="T5" fmla="*/ 2 h 14"/>
                <a:gd name="T6" fmla="*/ 5 w 33"/>
                <a:gd name="T7" fmla="*/ 1 h 14"/>
                <a:gd name="T8" fmla="*/ 1 w 33"/>
                <a:gd name="T9" fmla="*/ 2 h 14"/>
                <a:gd name="T10" fmla="*/ 0 w 33"/>
                <a:gd name="T11" fmla="*/ 3 h 14"/>
                <a:gd name="T12" fmla="*/ 2 w 33"/>
                <a:gd name="T13" fmla="*/ 6 h 14"/>
                <a:gd name="T14" fmla="*/ 5 w 33"/>
                <a:gd name="T15" fmla="*/ 5 h 14"/>
                <a:gd name="T16" fmla="*/ 16 w 33"/>
                <a:gd name="T17" fmla="*/ 6 h 14"/>
                <a:gd name="T18" fmla="*/ 24 w 33"/>
                <a:gd name="T19" fmla="*/ 9 h 14"/>
                <a:gd name="T20" fmla="*/ 28 w 33"/>
                <a:gd name="T21" fmla="*/ 10 h 14"/>
                <a:gd name="T22" fmla="*/ 32 w 33"/>
                <a:gd name="T23" fmla="*/ 14 h 14"/>
                <a:gd name="T24" fmla="*/ 30 w 33"/>
                <a:gd name="T25" fmla="*/ 11 h 14"/>
                <a:gd name="T26" fmla="*/ 27 w 33"/>
                <a:gd name="T27" fmla="*/ 8 h 14"/>
                <a:gd name="T28" fmla="*/ 32 w 33"/>
                <a:gd name="T29"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14">
                  <a:moveTo>
                    <a:pt x="32" y="8"/>
                  </a:moveTo>
                  <a:cubicBezTo>
                    <a:pt x="33" y="6"/>
                    <a:pt x="24" y="6"/>
                    <a:pt x="21" y="5"/>
                  </a:cubicBezTo>
                  <a:cubicBezTo>
                    <a:pt x="17" y="5"/>
                    <a:pt x="14" y="3"/>
                    <a:pt x="11" y="2"/>
                  </a:cubicBezTo>
                  <a:cubicBezTo>
                    <a:pt x="9" y="1"/>
                    <a:pt x="6" y="1"/>
                    <a:pt x="5" y="1"/>
                  </a:cubicBezTo>
                  <a:cubicBezTo>
                    <a:pt x="4" y="0"/>
                    <a:pt x="2" y="1"/>
                    <a:pt x="1" y="2"/>
                  </a:cubicBezTo>
                  <a:cubicBezTo>
                    <a:pt x="0" y="3"/>
                    <a:pt x="0" y="2"/>
                    <a:pt x="0" y="3"/>
                  </a:cubicBezTo>
                  <a:cubicBezTo>
                    <a:pt x="0" y="4"/>
                    <a:pt x="1" y="5"/>
                    <a:pt x="2" y="6"/>
                  </a:cubicBezTo>
                  <a:cubicBezTo>
                    <a:pt x="3" y="7"/>
                    <a:pt x="4" y="5"/>
                    <a:pt x="5" y="5"/>
                  </a:cubicBezTo>
                  <a:cubicBezTo>
                    <a:pt x="8" y="4"/>
                    <a:pt x="13" y="5"/>
                    <a:pt x="16" y="6"/>
                  </a:cubicBezTo>
                  <a:cubicBezTo>
                    <a:pt x="19" y="7"/>
                    <a:pt x="21" y="8"/>
                    <a:pt x="24" y="9"/>
                  </a:cubicBezTo>
                  <a:cubicBezTo>
                    <a:pt x="26" y="9"/>
                    <a:pt x="27" y="10"/>
                    <a:pt x="28" y="10"/>
                  </a:cubicBezTo>
                  <a:cubicBezTo>
                    <a:pt x="29" y="11"/>
                    <a:pt x="31" y="14"/>
                    <a:pt x="32" y="14"/>
                  </a:cubicBezTo>
                  <a:cubicBezTo>
                    <a:pt x="33" y="14"/>
                    <a:pt x="30" y="11"/>
                    <a:pt x="30" y="11"/>
                  </a:cubicBezTo>
                  <a:cubicBezTo>
                    <a:pt x="29" y="10"/>
                    <a:pt x="27" y="9"/>
                    <a:pt x="27" y="8"/>
                  </a:cubicBezTo>
                  <a:cubicBezTo>
                    <a:pt x="28" y="7"/>
                    <a:pt x="30" y="8"/>
                    <a:pt x="32"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1" name="Freeform 345"/>
            <p:cNvSpPr/>
            <p:nvPr/>
          </p:nvSpPr>
          <p:spPr bwMode="auto">
            <a:xfrm>
              <a:off x="4795" y="1772"/>
              <a:ext cx="261" cy="502"/>
            </a:xfrm>
            <a:custGeom>
              <a:avLst/>
              <a:gdLst>
                <a:gd name="T0" fmla="*/ 84 w 85"/>
                <a:gd name="T1" fmla="*/ 162 h 163"/>
                <a:gd name="T2" fmla="*/ 70 w 85"/>
                <a:gd name="T3" fmla="*/ 150 h 163"/>
                <a:gd name="T4" fmla="*/ 61 w 85"/>
                <a:gd name="T5" fmla="*/ 141 h 163"/>
                <a:gd name="T6" fmla="*/ 53 w 85"/>
                <a:gd name="T7" fmla="*/ 132 h 163"/>
                <a:gd name="T8" fmla="*/ 51 w 85"/>
                <a:gd name="T9" fmla="*/ 126 h 163"/>
                <a:gd name="T10" fmla="*/ 48 w 85"/>
                <a:gd name="T11" fmla="*/ 107 h 163"/>
                <a:gd name="T12" fmla="*/ 42 w 85"/>
                <a:gd name="T13" fmla="*/ 85 h 163"/>
                <a:gd name="T14" fmla="*/ 40 w 85"/>
                <a:gd name="T15" fmla="*/ 78 h 163"/>
                <a:gd name="T16" fmla="*/ 32 w 85"/>
                <a:gd name="T17" fmla="*/ 72 h 163"/>
                <a:gd name="T18" fmla="*/ 23 w 85"/>
                <a:gd name="T19" fmla="*/ 60 h 163"/>
                <a:gd name="T20" fmla="*/ 17 w 85"/>
                <a:gd name="T21" fmla="*/ 49 h 163"/>
                <a:gd name="T22" fmla="*/ 10 w 85"/>
                <a:gd name="T23" fmla="*/ 38 h 163"/>
                <a:gd name="T24" fmla="*/ 7 w 85"/>
                <a:gd name="T25" fmla="*/ 22 h 163"/>
                <a:gd name="T26" fmla="*/ 5 w 85"/>
                <a:gd name="T27" fmla="*/ 13 h 163"/>
                <a:gd name="T28" fmla="*/ 5 w 85"/>
                <a:gd name="T29" fmla="*/ 7 h 163"/>
                <a:gd name="T30" fmla="*/ 4 w 85"/>
                <a:gd name="T31" fmla="*/ 0 h 163"/>
                <a:gd name="T32" fmla="*/ 2 w 85"/>
                <a:gd name="T33" fmla="*/ 7 h 163"/>
                <a:gd name="T34" fmla="*/ 1 w 85"/>
                <a:gd name="T35" fmla="*/ 12 h 163"/>
                <a:gd name="T36" fmla="*/ 2 w 85"/>
                <a:gd name="T37" fmla="*/ 18 h 163"/>
                <a:gd name="T38" fmla="*/ 3 w 85"/>
                <a:gd name="T39" fmla="*/ 28 h 163"/>
                <a:gd name="T40" fmla="*/ 5 w 85"/>
                <a:gd name="T41" fmla="*/ 34 h 163"/>
                <a:gd name="T42" fmla="*/ 5 w 85"/>
                <a:gd name="T43" fmla="*/ 43 h 163"/>
                <a:gd name="T44" fmla="*/ 12 w 85"/>
                <a:gd name="T45" fmla="*/ 50 h 163"/>
                <a:gd name="T46" fmla="*/ 16 w 85"/>
                <a:gd name="T47" fmla="*/ 56 h 163"/>
                <a:gd name="T48" fmla="*/ 20 w 85"/>
                <a:gd name="T49" fmla="*/ 62 h 163"/>
                <a:gd name="T50" fmla="*/ 25 w 85"/>
                <a:gd name="T51" fmla="*/ 69 h 163"/>
                <a:gd name="T52" fmla="*/ 28 w 85"/>
                <a:gd name="T53" fmla="*/ 74 h 163"/>
                <a:gd name="T54" fmla="*/ 32 w 85"/>
                <a:gd name="T55" fmla="*/ 77 h 163"/>
                <a:gd name="T56" fmla="*/ 38 w 85"/>
                <a:gd name="T57" fmla="*/ 86 h 163"/>
                <a:gd name="T58" fmla="*/ 43 w 85"/>
                <a:gd name="T59" fmla="*/ 97 h 163"/>
                <a:gd name="T60" fmla="*/ 46 w 85"/>
                <a:gd name="T61" fmla="*/ 105 h 163"/>
                <a:gd name="T62" fmla="*/ 47 w 85"/>
                <a:gd name="T63" fmla="*/ 111 h 163"/>
                <a:gd name="T64" fmla="*/ 48 w 85"/>
                <a:gd name="T65" fmla="*/ 120 h 163"/>
                <a:gd name="T66" fmla="*/ 51 w 85"/>
                <a:gd name="T67" fmla="*/ 135 h 163"/>
                <a:gd name="T68" fmla="*/ 59 w 85"/>
                <a:gd name="T69" fmla="*/ 143 h 163"/>
                <a:gd name="T70" fmla="*/ 72 w 85"/>
                <a:gd name="T71" fmla="*/ 156 h 163"/>
                <a:gd name="T72" fmla="*/ 85 w 85"/>
                <a:gd name="T7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5" h="163">
                  <a:moveTo>
                    <a:pt x="85" y="162"/>
                  </a:moveTo>
                  <a:cubicBezTo>
                    <a:pt x="84" y="162"/>
                    <a:pt x="84" y="162"/>
                    <a:pt x="84" y="162"/>
                  </a:cubicBezTo>
                  <a:cubicBezTo>
                    <a:pt x="80" y="160"/>
                    <a:pt x="76" y="159"/>
                    <a:pt x="74" y="155"/>
                  </a:cubicBezTo>
                  <a:cubicBezTo>
                    <a:pt x="72" y="153"/>
                    <a:pt x="71" y="152"/>
                    <a:pt x="70" y="150"/>
                  </a:cubicBezTo>
                  <a:cubicBezTo>
                    <a:pt x="68" y="148"/>
                    <a:pt x="67" y="147"/>
                    <a:pt x="65" y="146"/>
                  </a:cubicBezTo>
                  <a:cubicBezTo>
                    <a:pt x="63" y="144"/>
                    <a:pt x="62" y="143"/>
                    <a:pt x="61" y="141"/>
                  </a:cubicBezTo>
                  <a:cubicBezTo>
                    <a:pt x="60" y="139"/>
                    <a:pt x="59" y="137"/>
                    <a:pt x="57" y="135"/>
                  </a:cubicBezTo>
                  <a:cubicBezTo>
                    <a:pt x="56" y="134"/>
                    <a:pt x="54" y="133"/>
                    <a:pt x="53" y="132"/>
                  </a:cubicBezTo>
                  <a:cubicBezTo>
                    <a:pt x="53" y="131"/>
                    <a:pt x="52" y="130"/>
                    <a:pt x="52" y="129"/>
                  </a:cubicBezTo>
                  <a:cubicBezTo>
                    <a:pt x="52" y="128"/>
                    <a:pt x="51" y="127"/>
                    <a:pt x="51" y="126"/>
                  </a:cubicBezTo>
                  <a:cubicBezTo>
                    <a:pt x="50" y="124"/>
                    <a:pt x="50" y="121"/>
                    <a:pt x="50" y="119"/>
                  </a:cubicBezTo>
                  <a:cubicBezTo>
                    <a:pt x="50" y="115"/>
                    <a:pt x="49" y="111"/>
                    <a:pt x="48" y="107"/>
                  </a:cubicBezTo>
                  <a:cubicBezTo>
                    <a:pt x="47" y="103"/>
                    <a:pt x="46" y="100"/>
                    <a:pt x="45" y="96"/>
                  </a:cubicBezTo>
                  <a:cubicBezTo>
                    <a:pt x="44" y="92"/>
                    <a:pt x="44" y="88"/>
                    <a:pt x="42" y="85"/>
                  </a:cubicBezTo>
                  <a:cubicBezTo>
                    <a:pt x="42" y="84"/>
                    <a:pt x="41" y="83"/>
                    <a:pt x="41" y="82"/>
                  </a:cubicBezTo>
                  <a:cubicBezTo>
                    <a:pt x="40" y="81"/>
                    <a:pt x="40" y="79"/>
                    <a:pt x="40" y="78"/>
                  </a:cubicBezTo>
                  <a:cubicBezTo>
                    <a:pt x="39" y="76"/>
                    <a:pt x="35" y="75"/>
                    <a:pt x="33" y="73"/>
                  </a:cubicBezTo>
                  <a:cubicBezTo>
                    <a:pt x="33" y="73"/>
                    <a:pt x="32" y="73"/>
                    <a:pt x="32" y="72"/>
                  </a:cubicBezTo>
                  <a:cubicBezTo>
                    <a:pt x="30" y="70"/>
                    <a:pt x="28" y="68"/>
                    <a:pt x="27" y="66"/>
                  </a:cubicBezTo>
                  <a:cubicBezTo>
                    <a:pt x="26" y="64"/>
                    <a:pt x="24" y="62"/>
                    <a:pt x="23" y="60"/>
                  </a:cubicBezTo>
                  <a:cubicBezTo>
                    <a:pt x="23" y="58"/>
                    <a:pt x="22" y="56"/>
                    <a:pt x="21" y="55"/>
                  </a:cubicBezTo>
                  <a:cubicBezTo>
                    <a:pt x="20" y="53"/>
                    <a:pt x="19" y="51"/>
                    <a:pt x="17" y="49"/>
                  </a:cubicBezTo>
                  <a:cubicBezTo>
                    <a:pt x="16" y="47"/>
                    <a:pt x="15" y="46"/>
                    <a:pt x="14" y="43"/>
                  </a:cubicBezTo>
                  <a:cubicBezTo>
                    <a:pt x="12" y="42"/>
                    <a:pt x="11" y="40"/>
                    <a:pt x="10" y="38"/>
                  </a:cubicBezTo>
                  <a:cubicBezTo>
                    <a:pt x="9" y="36"/>
                    <a:pt x="9" y="35"/>
                    <a:pt x="9" y="33"/>
                  </a:cubicBezTo>
                  <a:cubicBezTo>
                    <a:pt x="8" y="29"/>
                    <a:pt x="7" y="26"/>
                    <a:pt x="7" y="22"/>
                  </a:cubicBezTo>
                  <a:cubicBezTo>
                    <a:pt x="7" y="21"/>
                    <a:pt x="7" y="19"/>
                    <a:pt x="7" y="18"/>
                  </a:cubicBezTo>
                  <a:cubicBezTo>
                    <a:pt x="6" y="16"/>
                    <a:pt x="6" y="15"/>
                    <a:pt x="5" y="13"/>
                  </a:cubicBezTo>
                  <a:cubicBezTo>
                    <a:pt x="5" y="12"/>
                    <a:pt x="5" y="11"/>
                    <a:pt x="5" y="9"/>
                  </a:cubicBezTo>
                  <a:cubicBezTo>
                    <a:pt x="5" y="8"/>
                    <a:pt x="5" y="8"/>
                    <a:pt x="5" y="7"/>
                  </a:cubicBezTo>
                  <a:cubicBezTo>
                    <a:pt x="5" y="6"/>
                    <a:pt x="5" y="6"/>
                    <a:pt x="5" y="5"/>
                  </a:cubicBezTo>
                  <a:cubicBezTo>
                    <a:pt x="4" y="3"/>
                    <a:pt x="4" y="2"/>
                    <a:pt x="4" y="0"/>
                  </a:cubicBezTo>
                  <a:cubicBezTo>
                    <a:pt x="3" y="1"/>
                    <a:pt x="3" y="2"/>
                    <a:pt x="3" y="3"/>
                  </a:cubicBezTo>
                  <a:cubicBezTo>
                    <a:pt x="3" y="4"/>
                    <a:pt x="2" y="6"/>
                    <a:pt x="2" y="7"/>
                  </a:cubicBezTo>
                  <a:cubicBezTo>
                    <a:pt x="2" y="8"/>
                    <a:pt x="1" y="8"/>
                    <a:pt x="1" y="9"/>
                  </a:cubicBezTo>
                  <a:cubicBezTo>
                    <a:pt x="0" y="10"/>
                    <a:pt x="1" y="11"/>
                    <a:pt x="1" y="12"/>
                  </a:cubicBezTo>
                  <a:cubicBezTo>
                    <a:pt x="1" y="13"/>
                    <a:pt x="1" y="14"/>
                    <a:pt x="1" y="15"/>
                  </a:cubicBezTo>
                  <a:cubicBezTo>
                    <a:pt x="1" y="16"/>
                    <a:pt x="2" y="17"/>
                    <a:pt x="2" y="18"/>
                  </a:cubicBezTo>
                  <a:cubicBezTo>
                    <a:pt x="2" y="20"/>
                    <a:pt x="2" y="21"/>
                    <a:pt x="2" y="23"/>
                  </a:cubicBezTo>
                  <a:cubicBezTo>
                    <a:pt x="2" y="25"/>
                    <a:pt x="3" y="27"/>
                    <a:pt x="3" y="28"/>
                  </a:cubicBezTo>
                  <a:cubicBezTo>
                    <a:pt x="3" y="29"/>
                    <a:pt x="3" y="30"/>
                    <a:pt x="3" y="31"/>
                  </a:cubicBezTo>
                  <a:cubicBezTo>
                    <a:pt x="4" y="32"/>
                    <a:pt x="4" y="33"/>
                    <a:pt x="5" y="34"/>
                  </a:cubicBezTo>
                  <a:cubicBezTo>
                    <a:pt x="5" y="36"/>
                    <a:pt x="5" y="38"/>
                    <a:pt x="5" y="40"/>
                  </a:cubicBezTo>
                  <a:cubicBezTo>
                    <a:pt x="5" y="41"/>
                    <a:pt x="4" y="42"/>
                    <a:pt x="5" y="43"/>
                  </a:cubicBezTo>
                  <a:cubicBezTo>
                    <a:pt x="5" y="43"/>
                    <a:pt x="7" y="44"/>
                    <a:pt x="7" y="45"/>
                  </a:cubicBezTo>
                  <a:cubicBezTo>
                    <a:pt x="9" y="46"/>
                    <a:pt x="11" y="48"/>
                    <a:pt x="12" y="50"/>
                  </a:cubicBezTo>
                  <a:cubicBezTo>
                    <a:pt x="13" y="51"/>
                    <a:pt x="13" y="51"/>
                    <a:pt x="14" y="52"/>
                  </a:cubicBezTo>
                  <a:cubicBezTo>
                    <a:pt x="15" y="53"/>
                    <a:pt x="16" y="55"/>
                    <a:pt x="16" y="56"/>
                  </a:cubicBezTo>
                  <a:cubicBezTo>
                    <a:pt x="17" y="57"/>
                    <a:pt x="18" y="58"/>
                    <a:pt x="19" y="60"/>
                  </a:cubicBezTo>
                  <a:cubicBezTo>
                    <a:pt x="19" y="61"/>
                    <a:pt x="19" y="61"/>
                    <a:pt x="20" y="62"/>
                  </a:cubicBezTo>
                  <a:cubicBezTo>
                    <a:pt x="21" y="62"/>
                    <a:pt x="22" y="63"/>
                    <a:pt x="22" y="64"/>
                  </a:cubicBezTo>
                  <a:cubicBezTo>
                    <a:pt x="23" y="66"/>
                    <a:pt x="24" y="67"/>
                    <a:pt x="25" y="69"/>
                  </a:cubicBezTo>
                  <a:cubicBezTo>
                    <a:pt x="26" y="70"/>
                    <a:pt x="26" y="71"/>
                    <a:pt x="26" y="71"/>
                  </a:cubicBezTo>
                  <a:cubicBezTo>
                    <a:pt x="27" y="72"/>
                    <a:pt x="28" y="73"/>
                    <a:pt x="28" y="74"/>
                  </a:cubicBezTo>
                  <a:cubicBezTo>
                    <a:pt x="29" y="74"/>
                    <a:pt x="29" y="75"/>
                    <a:pt x="30" y="76"/>
                  </a:cubicBezTo>
                  <a:cubicBezTo>
                    <a:pt x="30" y="76"/>
                    <a:pt x="31" y="77"/>
                    <a:pt x="32" y="77"/>
                  </a:cubicBezTo>
                  <a:cubicBezTo>
                    <a:pt x="33" y="78"/>
                    <a:pt x="35" y="82"/>
                    <a:pt x="37" y="84"/>
                  </a:cubicBezTo>
                  <a:cubicBezTo>
                    <a:pt x="37" y="84"/>
                    <a:pt x="38" y="85"/>
                    <a:pt x="38" y="86"/>
                  </a:cubicBezTo>
                  <a:cubicBezTo>
                    <a:pt x="40" y="88"/>
                    <a:pt x="40" y="89"/>
                    <a:pt x="41" y="91"/>
                  </a:cubicBezTo>
                  <a:cubicBezTo>
                    <a:pt x="42" y="93"/>
                    <a:pt x="43" y="95"/>
                    <a:pt x="43" y="97"/>
                  </a:cubicBezTo>
                  <a:cubicBezTo>
                    <a:pt x="44" y="99"/>
                    <a:pt x="45" y="101"/>
                    <a:pt x="45" y="103"/>
                  </a:cubicBezTo>
                  <a:cubicBezTo>
                    <a:pt x="46" y="103"/>
                    <a:pt x="46" y="105"/>
                    <a:pt x="46" y="105"/>
                  </a:cubicBezTo>
                  <a:cubicBezTo>
                    <a:pt x="46" y="106"/>
                    <a:pt x="47" y="107"/>
                    <a:pt x="47" y="108"/>
                  </a:cubicBezTo>
                  <a:cubicBezTo>
                    <a:pt x="47" y="109"/>
                    <a:pt x="46" y="110"/>
                    <a:pt x="47" y="111"/>
                  </a:cubicBezTo>
                  <a:cubicBezTo>
                    <a:pt x="47" y="112"/>
                    <a:pt x="47" y="113"/>
                    <a:pt x="47" y="114"/>
                  </a:cubicBezTo>
                  <a:cubicBezTo>
                    <a:pt x="47" y="116"/>
                    <a:pt x="47" y="118"/>
                    <a:pt x="48" y="120"/>
                  </a:cubicBezTo>
                  <a:cubicBezTo>
                    <a:pt x="48" y="122"/>
                    <a:pt x="48" y="124"/>
                    <a:pt x="49" y="126"/>
                  </a:cubicBezTo>
                  <a:cubicBezTo>
                    <a:pt x="49" y="129"/>
                    <a:pt x="49" y="133"/>
                    <a:pt x="51" y="135"/>
                  </a:cubicBezTo>
                  <a:cubicBezTo>
                    <a:pt x="52" y="137"/>
                    <a:pt x="53" y="137"/>
                    <a:pt x="55" y="138"/>
                  </a:cubicBezTo>
                  <a:cubicBezTo>
                    <a:pt x="57" y="139"/>
                    <a:pt x="58" y="141"/>
                    <a:pt x="59" y="143"/>
                  </a:cubicBezTo>
                  <a:cubicBezTo>
                    <a:pt x="60" y="144"/>
                    <a:pt x="62" y="145"/>
                    <a:pt x="63" y="147"/>
                  </a:cubicBezTo>
                  <a:cubicBezTo>
                    <a:pt x="66" y="150"/>
                    <a:pt x="69" y="152"/>
                    <a:pt x="72" y="156"/>
                  </a:cubicBezTo>
                  <a:cubicBezTo>
                    <a:pt x="74" y="159"/>
                    <a:pt x="77" y="160"/>
                    <a:pt x="80" y="161"/>
                  </a:cubicBezTo>
                  <a:cubicBezTo>
                    <a:pt x="82" y="162"/>
                    <a:pt x="83" y="162"/>
                    <a:pt x="85" y="163"/>
                  </a:cubicBezTo>
                  <a:cubicBezTo>
                    <a:pt x="85" y="162"/>
                    <a:pt x="85" y="162"/>
                    <a:pt x="85"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2" name="Freeform 346"/>
            <p:cNvSpPr/>
            <p:nvPr/>
          </p:nvSpPr>
          <p:spPr bwMode="auto">
            <a:xfrm>
              <a:off x="4665" y="1495"/>
              <a:ext cx="139" cy="271"/>
            </a:xfrm>
            <a:custGeom>
              <a:avLst/>
              <a:gdLst>
                <a:gd name="T0" fmla="*/ 43 w 45"/>
                <a:gd name="T1" fmla="*/ 77 h 88"/>
                <a:gd name="T2" fmla="*/ 40 w 45"/>
                <a:gd name="T3" fmla="*/ 65 h 88"/>
                <a:gd name="T4" fmla="*/ 37 w 45"/>
                <a:gd name="T5" fmla="*/ 54 h 88"/>
                <a:gd name="T6" fmla="*/ 33 w 45"/>
                <a:gd name="T7" fmla="*/ 42 h 88"/>
                <a:gd name="T8" fmla="*/ 27 w 45"/>
                <a:gd name="T9" fmla="*/ 28 h 88"/>
                <a:gd name="T10" fmla="*/ 23 w 45"/>
                <a:gd name="T11" fmla="*/ 20 h 88"/>
                <a:gd name="T12" fmla="*/ 1 w 45"/>
                <a:gd name="T13" fmla="*/ 0 h 88"/>
                <a:gd name="T14" fmla="*/ 0 w 45"/>
                <a:gd name="T15" fmla="*/ 2 h 88"/>
                <a:gd name="T16" fmla="*/ 12 w 45"/>
                <a:gd name="T17" fmla="*/ 14 h 88"/>
                <a:gd name="T18" fmla="*/ 21 w 45"/>
                <a:gd name="T19" fmla="*/ 24 h 88"/>
                <a:gd name="T20" fmla="*/ 25 w 45"/>
                <a:gd name="T21" fmla="*/ 31 h 88"/>
                <a:gd name="T22" fmla="*/ 28 w 45"/>
                <a:gd name="T23" fmla="*/ 37 h 88"/>
                <a:gd name="T24" fmla="*/ 30 w 45"/>
                <a:gd name="T25" fmla="*/ 43 h 88"/>
                <a:gd name="T26" fmla="*/ 33 w 45"/>
                <a:gd name="T27" fmla="*/ 49 h 88"/>
                <a:gd name="T28" fmla="*/ 34 w 45"/>
                <a:gd name="T29" fmla="*/ 52 h 88"/>
                <a:gd name="T30" fmla="*/ 35 w 45"/>
                <a:gd name="T31" fmla="*/ 56 h 88"/>
                <a:gd name="T32" fmla="*/ 37 w 45"/>
                <a:gd name="T33" fmla="*/ 66 h 88"/>
                <a:gd name="T34" fmla="*/ 40 w 45"/>
                <a:gd name="T35" fmla="*/ 76 h 88"/>
                <a:gd name="T36" fmla="*/ 41 w 45"/>
                <a:gd name="T37" fmla="*/ 81 h 88"/>
                <a:gd name="T38" fmla="*/ 42 w 45"/>
                <a:gd name="T39" fmla="*/ 84 h 88"/>
                <a:gd name="T40" fmla="*/ 43 w 45"/>
                <a:gd name="T41" fmla="*/ 87 h 88"/>
                <a:gd name="T42" fmla="*/ 45 w 45"/>
                <a:gd name="T43" fmla="*/ 87 h 88"/>
                <a:gd name="T44" fmla="*/ 45 w 45"/>
                <a:gd name="T45" fmla="*/ 83 h 88"/>
                <a:gd name="T46" fmla="*/ 43 w 45"/>
                <a:gd name="T47" fmla="*/ 7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88">
                  <a:moveTo>
                    <a:pt x="43" y="77"/>
                  </a:moveTo>
                  <a:cubicBezTo>
                    <a:pt x="42" y="73"/>
                    <a:pt x="42" y="69"/>
                    <a:pt x="40" y="65"/>
                  </a:cubicBezTo>
                  <a:cubicBezTo>
                    <a:pt x="39" y="61"/>
                    <a:pt x="38" y="58"/>
                    <a:pt x="37" y="54"/>
                  </a:cubicBezTo>
                  <a:cubicBezTo>
                    <a:pt x="37" y="50"/>
                    <a:pt x="35" y="45"/>
                    <a:pt x="33" y="42"/>
                  </a:cubicBezTo>
                  <a:cubicBezTo>
                    <a:pt x="31" y="37"/>
                    <a:pt x="30" y="33"/>
                    <a:pt x="27" y="28"/>
                  </a:cubicBezTo>
                  <a:cubicBezTo>
                    <a:pt x="26" y="25"/>
                    <a:pt x="24" y="23"/>
                    <a:pt x="23" y="20"/>
                  </a:cubicBezTo>
                  <a:cubicBezTo>
                    <a:pt x="23" y="20"/>
                    <a:pt x="9" y="3"/>
                    <a:pt x="1" y="0"/>
                  </a:cubicBezTo>
                  <a:cubicBezTo>
                    <a:pt x="0" y="0"/>
                    <a:pt x="0" y="1"/>
                    <a:pt x="0" y="2"/>
                  </a:cubicBezTo>
                  <a:cubicBezTo>
                    <a:pt x="0" y="3"/>
                    <a:pt x="11" y="13"/>
                    <a:pt x="12" y="14"/>
                  </a:cubicBezTo>
                  <a:cubicBezTo>
                    <a:pt x="14" y="15"/>
                    <a:pt x="20" y="23"/>
                    <a:pt x="21" y="24"/>
                  </a:cubicBezTo>
                  <a:cubicBezTo>
                    <a:pt x="22" y="26"/>
                    <a:pt x="24" y="29"/>
                    <a:pt x="25" y="31"/>
                  </a:cubicBezTo>
                  <a:cubicBezTo>
                    <a:pt x="26" y="33"/>
                    <a:pt x="27" y="35"/>
                    <a:pt x="28" y="37"/>
                  </a:cubicBezTo>
                  <a:cubicBezTo>
                    <a:pt x="29" y="39"/>
                    <a:pt x="30" y="41"/>
                    <a:pt x="30" y="43"/>
                  </a:cubicBezTo>
                  <a:cubicBezTo>
                    <a:pt x="31" y="45"/>
                    <a:pt x="32" y="47"/>
                    <a:pt x="33" y="49"/>
                  </a:cubicBezTo>
                  <a:cubicBezTo>
                    <a:pt x="33" y="50"/>
                    <a:pt x="34" y="51"/>
                    <a:pt x="34" y="52"/>
                  </a:cubicBezTo>
                  <a:cubicBezTo>
                    <a:pt x="34" y="53"/>
                    <a:pt x="35" y="54"/>
                    <a:pt x="35" y="56"/>
                  </a:cubicBezTo>
                  <a:cubicBezTo>
                    <a:pt x="36" y="59"/>
                    <a:pt x="37" y="62"/>
                    <a:pt x="37" y="66"/>
                  </a:cubicBezTo>
                  <a:cubicBezTo>
                    <a:pt x="38" y="70"/>
                    <a:pt x="40" y="72"/>
                    <a:pt x="40" y="76"/>
                  </a:cubicBezTo>
                  <a:cubicBezTo>
                    <a:pt x="40" y="77"/>
                    <a:pt x="41" y="80"/>
                    <a:pt x="41" y="81"/>
                  </a:cubicBezTo>
                  <a:cubicBezTo>
                    <a:pt x="41" y="82"/>
                    <a:pt x="42" y="83"/>
                    <a:pt x="42" y="84"/>
                  </a:cubicBezTo>
                  <a:cubicBezTo>
                    <a:pt x="42" y="85"/>
                    <a:pt x="42" y="86"/>
                    <a:pt x="43" y="87"/>
                  </a:cubicBezTo>
                  <a:cubicBezTo>
                    <a:pt x="43" y="87"/>
                    <a:pt x="45" y="88"/>
                    <a:pt x="45" y="87"/>
                  </a:cubicBezTo>
                  <a:cubicBezTo>
                    <a:pt x="45" y="87"/>
                    <a:pt x="45" y="84"/>
                    <a:pt x="45" y="83"/>
                  </a:cubicBezTo>
                  <a:cubicBezTo>
                    <a:pt x="44" y="81"/>
                    <a:pt x="44" y="79"/>
                    <a:pt x="43"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3" name="Freeform 347"/>
            <p:cNvSpPr/>
            <p:nvPr/>
          </p:nvSpPr>
          <p:spPr bwMode="auto">
            <a:xfrm>
              <a:off x="5001" y="2129"/>
              <a:ext cx="92" cy="56"/>
            </a:xfrm>
            <a:custGeom>
              <a:avLst/>
              <a:gdLst>
                <a:gd name="T0" fmla="*/ 0 w 30"/>
                <a:gd name="T1" fmla="*/ 18 h 18"/>
                <a:gd name="T2" fmla="*/ 3 w 30"/>
                <a:gd name="T3" fmla="*/ 18 h 18"/>
                <a:gd name="T4" fmla="*/ 5 w 30"/>
                <a:gd name="T5" fmla="*/ 17 h 18"/>
                <a:gd name="T6" fmla="*/ 12 w 30"/>
                <a:gd name="T7" fmla="*/ 16 h 18"/>
                <a:gd name="T8" fmla="*/ 17 w 30"/>
                <a:gd name="T9" fmla="*/ 14 h 18"/>
                <a:gd name="T10" fmla="*/ 20 w 30"/>
                <a:gd name="T11" fmla="*/ 12 h 18"/>
                <a:gd name="T12" fmla="*/ 24 w 30"/>
                <a:gd name="T13" fmla="*/ 9 h 18"/>
                <a:gd name="T14" fmla="*/ 25 w 30"/>
                <a:gd name="T15" fmla="*/ 7 h 18"/>
                <a:gd name="T16" fmla="*/ 26 w 30"/>
                <a:gd name="T17" fmla="*/ 4 h 18"/>
                <a:gd name="T18" fmla="*/ 28 w 30"/>
                <a:gd name="T19" fmla="*/ 2 h 18"/>
                <a:gd name="T20" fmla="*/ 29 w 30"/>
                <a:gd name="T21" fmla="*/ 0 h 18"/>
                <a:gd name="T22" fmla="*/ 30 w 3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18">
                  <a:moveTo>
                    <a:pt x="0" y="18"/>
                  </a:moveTo>
                  <a:cubicBezTo>
                    <a:pt x="0" y="18"/>
                    <a:pt x="2" y="18"/>
                    <a:pt x="3" y="18"/>
                  </a:cubicBezTo>
                  <a:cubicBezTo>
                    <a:pt x="4" y="18"/>
                    <a:pt x="5" y="18"/>
                    <a:pt x="5" y="17"/>
                  </a:cubicBezTo>
                  <a:cubicBezTo>
                    <a:pt x="8" y="17"/>
                    <a:pt x="9" y="16"/>
                    <a:pt x="12" y="16"/>
                  </a:cubicBezTo>
                  <a:cubicBezTo>
                    <a:pt x="13" y="16"/>
                    <a:pt x="16" y="16"/>
                    <a:pt x="17" y="14"/>
                  </a:cubicBezTo>
                  <a:cubicBezTo>
                    <a:pt x="18" y="14"/>
                    <a:pt x="19" y="13"/>
                    <a:pt x="20" y="12"/>
                  </a:cubicBezTo>
                  <a:cubicBezTo>
                    <a:pt x="21" y="11"/>
                    <a:pt x="23" y="10"/>
                    <a:pt x="24" y="9"/>
                  </a:cubicBezTo>
                  <a:cubicBezTo>
                    <a:pt x="24" y="8"/>
                    <a:pt x="24" y="8"/>
                    <a:pt x="25" y="7"/>
                  </a:cubicBezTo>
                  <a:cubicBezTo>
                    <a:pt x="25" y="6"/>
                    <a:pt x="26" y="5"/>
                    <a:pt x="26" y="4"/>
                  </a:cubicBezTo>
                  <a:cubicBezTo>
                    <a:pt x="27" y="3"/>
                    <a:pt x="27" y="2"/>
                    <a:pt x="28" y="2"/>
                  </a:cubicBezTo>
                  <a:cubicBezTo>
                    <a:pt x="28" y="1"/>
                    <a:pt x="28" y="1"/>
                    <a:pt x="29" y="0"/>
                  </a:cubicBezTo>
                  <a:cubicBezTo>
                    <a:pt x="29" y="0"/>
                    <a:pt x="30" y="0"/>
                    <a:pt x="3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4" name="Freeform 348"/>
            <p:cNvSpPr/>
            <p:nvPr/>
          </p:nvSpPr>
          <p:spPr bwMode="auto">
            <a:xfrm>
              <a:off x="5001" y="2129"/>
              <a:ext cx="92" cy="59"/>
            </a:xfrm>
            <a:custGeom>
              <a:avLst/>
              <a:gdLst>
                <a:gd name="T0" fmla="*/ 28 w 30"/>
                <a:gd name="T1" fmla="*/ 2 h 19"/>
                <a:gd name="T2" fmla="*/ 26 w 30"/>
                <a:gd name="T3" fmla="*/ 6 h 19"/>
                <a:gd name="T4" fmla="*/ 27 w 30"/>
                <a:gd name="T5" fmla="*/ 3 h 19"/>
                <a:gd name="T6" fmla="*/ 25 w 30"/>
                <a:gd name="T7" fmla="*/ 6 h 19"/>
                <a:gd name="T8" fmla="*/ 20 w 30"/>
                <a:gd name="T9" fmla="*/ 12 h 19"/>
                <a:gd name="T10" fmla="*/ 25 w 30"/>
                <a:gd name="T11" fmla="*/ 6 h 19"/>
                <a:gd name="T12" fmla="*/ 22 w 30"/>
                <a:gd name="T13" fmla="*/ 10 h 19"/>
                <a:gd name="T14" fmla="*/ 24 w 30"/>
                <a:gd name="T15" fmla="*/ 8 h 19"/>
                <a:gd name="T16" fmla="*/ 25 w 30"/>
                <a:gd name="T17" fmla="*/ 6 h 19"/>
                <a:gd name="T18" fmla="*/ 25 w 30"/>
                <a:gd name="T19" fmla="*/ 5 h 19"/>
                <a:gd name="T20" fmla="*/ 24 w 30"/>
                <a:gd name="T21" fmla="*/ 8 h 19"/>
                <a:gd name="T22" fmla="*/ 20 w 30"/>
                <a:gd name="T23" fmla="*/ 12 h 19"/>
                <a:gd name="T24" fmla="*/ 19 w 30"/>
                <a:gd name="T25" fmla="*/ 12 h 19"/>
                <a:gd name="T26" fmla="*/ 17 w 30"/>
                <a:gd name="T27" fmla="*/ 14 h 19"/>
                <a:gd name="T28" fmla="*/ 16 w 30"/>
                <a:gd name="T29" fmla="*/ 15 h 19"/>
                <a:gd name="T30" fmla="*/ 13 w 30"/>
                <a:gd name="T31" fmla="*/ 16 h 19"/>
                <a:gd name="T32" fmla="*/ 9 w 30"/>
                <a:gd name="T33" fmla="*/ 16 h 19"/>
                <a:gd name="T34" fmla="*/ 4 w 30"/>
                <a:gd name="T35" fmla="*/ 17 h 19"/>
                <a:gd name="T36" fmla="*/ 3 w 30"/>
                <a:gd name="T37" fmla="*/ 17 h 19"/>
                <a:gd name="T38" fmla="*/ 3 w 30"/>
                <a:gd name="T39" fmla="*/ 17 h 19"/>
                <a:gd name="T40" fmla="*/ 3 w 30"/>
                <a:gd name="T41" fmla="*/ 17 h 19"/>
                <a:gd name="T42" fmla="*/ 0 w 30"/>
                <a:gd name="T43" fmla="*/ 17 h 19"/>
                <a:gd name="T44" fmla="*/ 0 w 30"/>
                <a:gd name="T45" fmla="*/ 17 h 19"/>
                <a:gd name="T46" fmla="*/ 0 w 30"/>
                <a:gd name="T47" fmla="*/ 18 h 19"/>
                <a:gd name="T48" fmla="*/ 1 w 30"/>
                <a:gd name="T49" fmla="*/ 18 h 19"/>
                <a:gd name="T50" fmla="*/ 1 w 30"/>
                <a:gd name="T51" fmla="*/ 18 h 19"/>
                <a:gd name="T52" fmla="*/ 4 w 30"/>
                <a:gd name="T53" fmla="*/ 18 h 19"/>
                <a:gd name="T54" fmla="*/ 5 w 30"/>
                <a:gd name="T55" fmla="*/ 18 h 19"/>
                <a:gd name="T56" fmla="*/ 7 w 30"/>
                <a:gd name="T57" fmla="*/ 18 h 19"/>
                <a:gd name="T58" fmla="*/ 10 w 30"/>
                <a:gd name="T59" fmla="*/ 17 h 19"/>
                <a:gd name="T60" fmla="*/ 12 w 30"/>
                <a:gd name="T61" fmla="*/ 17 h 19"/>
                <a:gd name="T62" fmla="*/ 30 w 30"/>
                <a:gd name="T6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19">
                  <a:moveTo>
                    <a:pt x="30" y="0"/>
                  </a:moveTo>
                  <a:cubicBezTo>
                    <a:pt x="30" y="0"/>
                    <a:pt x="29" y="1"/>
                    <a:pt x="28" y="2"/>
                  </a:cubicBezTo>
                  <a:cubicBezTo>
                    <a:pt x="27" y="3"/>
                    <a:pt x="27" y="4"/>
                    <a:pt x="26" y="4"/>
                  </a:cubicBezTo>
                  <a:cubicBezTo>
                    <a:pt x="26" y="5"/>
                    <a:pt x="26" y="5"/>
                    <a:pt x="26" y="6"/>
                  </a:cubicBezTo>
                  <a:cubicBezTo>
                    <a:pt x="25" y="6"/>
                    <a:pt x="26" y="5"/>
                    <a:pt x="26" y="4"/>
                  </a:cubicBezTo>
                  <a:cubicBezTo>
                    <a:pt x="27" y="4"/>
                    <a:pt x="27" y="4"/>
                    <a:pt x="27" y="3"/>
                  </a:cubicBezTo>
                  <a:cubicBezTo>
                    <a:pt x="27" y="4"/>
                    <a:pt x="26" y="4"/>
                    <a:pt x="26" y="5"/>
                  </a:cubicBezTo>
                  <a:cubicBezTo>
                    <a:pt x="25" y="6"/>
                    <a:pt x="25" y="6"/>
                    <a:pt x="25" y="6"/>
                  </a:cubicBezTo>
                  <a:cubicBezTo>
                    <a:pt x="24" y="7"/>
                    <a:pt x="23" y="9"/>
                    <a:pt x="22" y="10"/>
                  </a:cubicBezTo>
                  <a:cubicBezTo>
                    <a:pt x="21" y="11"/>
                    <a:pt x="20" y="11"/>
                    <a:pt x="20" y="12"/>
                  </a:cubicBezTo>
                  <a:cubicBezTo>
                    <a:pt x="22" y="10"/>
                    <a:pt x="24" y="8"/>
                    <a:pt x="25" y="6"/>
                  </a:cubicBezTo>
                  <a:cubicBezTo>
                    <a:pt x="25" y="6"/>
                    <a:pt x="25" y="6"/>
                    <a:pt x="25" y="6"/>
                  </a:cubicBezTo>
                  <a:cubicBezTo>
                    <a:pt x="24" y="7"/>
                    <a:pt x="24" y="9"/>
                    <a:pt x="23" y="9"/>
                  </a:cubicBezTo>
                  <a:cubicBezTo>
                    <a:pt x="22" y="10"/>
                    <a:pt x="22" y="10"/>
                    <a:pt x="22" y="10"/>
                  </a:cubicBezTo>
                  <a:cubicBezTo>
                    <a:pt x="23" y="9"/>
                    <a:pt x="23" y="9"/>
                    <a:pt x="23" y="9"/>
                  </a:cubicBezTo>
                  <a:cubicBezTo>
                    <a:pt x="23" y="9"/>
                    <a:pt x="23" y="9"/>
                    <a:pt x="24" y="8"/>
                  </a:cubicBezTo>
                  <a:cubicBezTo>
                    <a:pt x="24" y="8"/>
                    <a:pt x="24" y="7"/>
                    <a:pt x="24" y="7"/>
                  </a:cubicBezTo>
                  <a:cubicBezTo>
                    <a:pt x="25" y="7"/>
                    <a:pt x="25" y="6"/>
                    <a:pt x="25" y="6"/>
                  </a:cubicBezTo>
                  <a:cubicBezTo>
                    <a:pt x="25" y="6"/>
                    <a:pt x="25" y="6"/>
                    <a:pt x="25" y="6"/>
                  </a:cubicBezTo>
                  <a:cubicBezTo>
                    <a:pt x="25" y="5"/>
                    <a:pt x="25" y="5"/>
                    <a:pt x="25" y="5"/>
                  </a:cubicBezTo>
                  <a:cubicBezTo>
                    <a:pt x="25" y="5"/>
                    <a:pt x="25" y="5"/>
                    <a:pt x="25" y="5"/>
                  </a:cubicBezTo>
                  <a:cubicBezTo>
                    <a:pt x="25" y="6"/>
                    <a:pt x="24" y="7"/>
                    <a:pt x="24" y="8"/>
                  </a:cubicBezTo>
                  <a:cubicBezTo>
                    <a:pt x="23" y="9"/>
                    <a:pt x="21" y="10"/>
                    <a:pt x="21" y="10"/>
                  </a:cubicBezTo>
                  <a:cubicBezTo>
                    <a:pt x="21" y="11"/>
                    <a:pt x="20" y="11"/>
                    <a:pt x="20" y="12"/>
                  </a:cubicBezTo>
                  <a:cubicBezTo>
                    <a:pt x="19" y="12"/>
                    <a:pt x="19" y="12"/>
                    <a:pt x="19" y="12"/>
                  </a:cubicBezTo>
                  <a:cubicBezTo>
                    <a:pt x="19" y="12"/>
                    <a:pt x="19" y="12"/>
                    <a:pt x="19" y="12"/>
                  </a:cubicBezTo>
                  <a:cubicBezTo>
                    <a:pt x="19" y="13"/>
                    <a:pt x="18" y="13"/>
                    <a:pt x="18" y="13"/>
                  </a:cubicBezTo>
                  <a:cubicBezTo>
                    <a:pt x="18" y="14"/>
                    <a:pt x="17" y="14"/>
                    <a:pt x="17" y="14"/>
                  </a:cubicBezTo>
                  <a:cubicBezTo>
                    <a:pt x="17" y="14"/>
                    <a:pt x="17" y="14"/>
                    <a:pt x="16" y="14"/>
                  </a:cubicBezTo>
                  <a:cubicBezTo>
                    <a:pt x="16" y="14"/>
                    <a:pt x="16" y="15"/>
                    <a:pt x="16" y="15"/>
                  </a:cubicBezTo>
                  <a:cubicBezTo>
                    <a:pt x="16" y="15"/>
                    <a:pt x="15" y="15"/>
                    <a:pt x="15" y="15"/>
                  </a:cubicBezTo>
                  <a:cubicBezTo>
                    <a:pt x="14" y="16"/>
                    <a:pt x="14" y="15"/>
                    <a:pt x="13" y="16"/>
                  </a:cubicBezTo>
                  <a:cubicBezTo>
                    <a:pt x="13" y="16"/>
                    <a:pt x="12" y="16"/>
                    <a:pt x="12" y="16"/>
                  </a:cubicBezTo>
                  <a:cubicBezTo>
                    <a:pt x="11" y="16"/>
                    <a:pt x="10" y="16"/>
                    <a:pt x="9" y="16"/>
                  </a:cubicBezTo>
                  <a:cubicBezTo>
                    <a:pt x="9" y="16"/>
                    <a:pt x="7" y="16"/>
                    <a:pt x="6" y="17"/>
                  </a:cubicBezTo>
                  <a:cubicBezTo>
                    <a:pt x="5" y="17"/>
                    <a:pt x="5" y="17"/>
                    <a:pt x="4" y="17"/>
                  </a:cubicBezTo>
                  <a:cubicBezTo>
                    <a:pt x="4" y="17"/>
                    <a:pt x="4" y="17"/>
                    <a:pt x="4" y="17"/>
                  </a:cubicBezTo>
                  <a:cubicBezTo>
                    <a:pt x="4" y="17"/>
                    <a:pt x="3" y="17"/>
                    <a:pt x="3" y="17"/>
                  </a:cubicBezTo>
                  <a:cubicBezTo>
                    <a:pt x="3" y="17"/>
                    <a:pt x="3" y="17"/>
                    <a:pt x="3" y="17"/>
                  </a:cubicBezTo>
                  <a:cubicBezTo>
                    <a:pt x="3" y="17"/>
                    <a:pt x="3" y="17"/>
                    <a:pt x="3" y="17"/>
                  </a:cubicBezTo>
                  <a:cubicBezTo>
                    <a:pt x="3" y="17"/>
                    <a:pt x="3" y="17"/>
                    <a:pt x="3" y="17"/>
                  </a:cubicBezTo>
                  <a:cubicBezTo>
                    <a:pt x="3" y="17"/>
                    <a:pt x="3" y="17"/>
                    <a:pt x="3" y="17"/>
                  </a:cubicBezTo>
                  <a:cubicBezTo>
                    <a:pt x="2" y="17"/>
                    <a:pt x="2" y="17"/>
                    <a:pt x="2" y="17"/>
                  </a:cubicBezTo>
                  <a:cubicBezTo>
                    <a:pt x="1" y="17"/>
                    <a:pt x="1" y="17"/>
                    <a:pt x="0" y="17"/>
                  </a:cubicBezTo>
                  <a:cubicBezTo>
                    <a:pt x="0" y="17"/>
                    <a:pt x="0" y="17"/>
                    <a:pt x="0" y="17"/>
                  </a:cubicBezTo>
                  <a:cubicBezTo>
                    <a:pt x="0" y="17"/>
                    <a:pt x="0" y="17"/>
                    <a:pt x="0" y="17"/>
                  </a:cubicBezTo>
                  <a:cubicBezTo>
                    <a:pt x="0" y="18"/>
                    <a:pt x="0" y="18"/>
                    <a:pt x="0" y="18"/>
                  </a:cubicBezTo>
                  <a:cubicBezTo>
                    <a:pt x="0" y="18"/>
                    <a:pt x="0" y="18"/>
                    <a:pt x="0" y="18"/>
                  </a:cubicBezTo>
                  <a:cubicBezTo>
                    <a:pt x="0" y="18"/>
                    <a:pt x="0" y="18"/>
                    <a:pt x="1" y="18"/>
                  </a:cubicBezTo>
                  <a:cubicBezTo>
                    <a:pt x="1" y="18"/>
                    <a:pt x="1" y="18"/>
                    <a:pt x="1" y="18"/>
                  </a:cubicBezTo>
                  <a:cubicBezTo>
                    <a:pt x="1" y="18"/>
                    <a:pt x="1" y="18"/>
                    <a:pt x="1" y="18"/>
                  </a:cubicBezTo>
                  <a:cubicBezTo>
                    <a:pt x="1" y="18"/>
                    <a:pt x="1" y="18"/>
                    <a:pt x="1" y="18"/>
                  </a:cubicBezTo>
                  <a:cubicBezTo>
                    <a:pt x="1" y="18"/>
                    <a:pt x="1" y="18"/>
                    <a:pt x="1" y="18"/>
                  </a:cubicBezTo>
                  <a:cubicBezTo>
                    <a:pt x="2" y="18"/>
                    <a:pt x="3" y="19"/>
                    <a:pt x="4" y="18"/>
                  </a:cubicBezTo>
                  <a:cubicBezTo>
                    <a:pt x="4" y="18"/>
                    <a:pt x="4" y="18"/>
                    <a:pt x="4" y="18"/>
                  </a:cubicBezTo>
                  <a:cubicBezTo>
                    <a:pt x="4" y="18"/>
                    <a:pt x="5" y="18"/>
                    <a:pt x="5" y="18"/>
                  </a:cubicBezTo>
                  <a:cubicBezTo>
                    <a:pt x="5" y="18"/>
                    <a:pt x="5" y="18"/>
                    <a:pt x="5" y="18"/>
                  </a:cubicBezTo>
                  <a:cubicBezTo>
                    <a:pt x="6" y="18"/>
                    <a:pt x="7" y="18"/>
                    <a:pt x="7" y="18"/>
                  </a:cubicBezTo>
                  <a:cubicBezTo>
                    <a:pt x="7" y="17"/>
                    <a:pt x="7" y="17"/>
                    <a:pt x="8" y="17"/>
                  </a:cubicBezTo>
                  <a:cubicBezTo>
                    <a:pt x="8" y="17"/>
                    <a:pt x="9" y="17"/>
                    <a:pt x="10" y="17"/>
                  </a:cubicBezTo>
                  <a:cubicBezTo>
                    <a:pt x="12" y="17"/>
                    <a:pt x="12" y="17"/>
                    <a:pt x="12" y="17"/>
                  </a:cubicBezTo>
                  <a:cubicBezTo>
                    <a:pt x="12" y="17"/>
                    <a:pt x="12" y="17"/>
                    <a:pt x="12" y="17"/>
                  </a:cubicBezTo>
                  <a:cubicBezTo>
                    <a:pt x="15" y="16"/>
                    <a:pt x="18" y="15"/>
                    <a:pt x="20" y="12"/>
                  </a:cubicBezTo>
                  <a:cubicBezTo>
                    <a:pt x="26" y="8"/>
                    <a:pt x="28" y="0"/>
                    <a:pt x="30" y="0"/>
                  </a:cubicBezTo>
                  <a:cubicBezTo>
                    <a:pt x="30" y="0"/>
                    <a:pt x="30" y="0"/>
                    <a:pt x="3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5" name="Freeform 349"/>
            <p:cNvSpPr/>
            <p:nvPr/>
          </p:nvSpPr>
          <p:spPr bwMode="auto">
            <a:xfrm>
              <a:off x="5032" y="2182"/>
              <a:ext cx="40" cy="18"/>
            </a:xfrm>
            <a:custGeom>
              <a:avLst/>
              <a:gdLst>
                <a:gd name="T0" fmla="*/ 0 w 13"/>
                <a:gd name="T1" fmla="*/ 0 h 6"/>
                <a:gd name="T2" fmla="*/ 13 w 13"/>
                <a:gd name="T3" fmla="*/ 6 h 6"/>
              </a:gdLst>
              <a:ahLst/>
              <a:cxnLst>
                <a:cxn ang="0">
                  <a:pos x="T0" y="T1"/>
                </a:cxn>
                <a:cxn ang="0">
                  <a:pos x="T2" y="T3"/>
                </a:cxn>
              </a:cxnLst>
              <a:rect l="0" t="0" r="r" b="b"/>
              <a:pathLst>
                <a:path w="13" h="6">
                  <a:moveTo>
                    <a:pt x="0" y="0"/>
                  </a:moveTo>
                  <a:cubicBezTo>
                    <a:pt x="6" y="0"/>
                    <a:pt x="8" y="6"/>
                    <a:pt x="13"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6" name="Freeform 350"/>
            <p:cNvSpPr/>
            <p:nvPr/>
          </p:nvSpPr>
          <p:spPr bwMode="auto">
            <a:xfrm>
              <a:off x="5032" y="2179"/>
              <a:ext cx="40" cy="24"/>
            </a:xfrm>
            <a:custGeom>
              <a:avLst/>
              <a:gdLst>
                <a:gd name="T0" fmla="*/ 13 w 13"/>
                <a:gd name="T1" fmla="*/ 8 h 8"/>
                <a:gd name="T2" fmla="*/ 11 w 13"/>
                <a:gd name="T3" fmla="*/ 7 h 8"/>
                <a:gd name="T4" fmla="*/ 10 w 13"/>
                <a:gd name="T5" fmla="*/ 7 h 8"/>
                <a:gd name="T6" fmla="*/ 11 w 13"/>
                <a:gd name="T7" fmla="*/ 7 h 8"/>
                <a:gd name="T8" fmla="*/ 11 w 13"/>
                <a:gd name="T9" fmla="*/ 7 h 8"/>
                <a:gd name="T10" fmla="*/ 11 w 13"/>
                <a:gd name="T11" fmla="*/ 7 h 8"/>
                <a:gd name="T12" fmla="*/ 10 w 13"/>
                <a:gd name="T13" fmla="*/ 6 h 8"/>
                <a:gd name="T14" fmla="*/ 8 w 13"/>
                <a:gd name="T15" fmla="*/ 5 h 8"/>
                <a:gd name="T16" fmla="*/ 8 w 13"/>
                <a:gd name="T17" fmla="*/ 5 h 8"/>
                <a:gd name="T18" fmla="*/ 10 w 13"/>
                <a:gd name="T19" fmla="*/ 6 h 8"/>
                <a:gd name="T20" fmla="*/ 10 w 13"/>
                <a:gd name="T21" fmla="*/ 6 h 8"/>
                <a:gd name="T22" fmla="*/ 9 w 13"/>
                <a:gd name="T23" fmla="*/ 5 h 8"/>
                <a:gd name="T24" fmla="*/ 9 w 13"/>
                <a:gd name="T25" fmla="*/ 5 h 8"/>
                <a:gd name="T26" fmla="*/ 9 w 13"/>
                <a:gd name="T27" fmla="*/ 5 h 8"/>
                <a:gd name="T28" fmla="*/ 9 w 13"/>
                <a:gd name="T29" fmla="*/ 6 h 8"/>
                <a:gd name="T30" fmla="*/ 10 w 13"/>
                <a:gd name="T31" fmla="*/ 6 h 8"/>
                <a:gd name="T32" fmla="*/ 10 w 13"/>
                <a:gd name="T33" fmla="*/ 6 h 8"/>
                <a:gd name="T34" fmla="*/ 10 w 13"/>
                <a:gd name="T35" fmla="*/ 6 h 8"/>
                <a:gd name="T36" fmla="*/ 10 w 13"/>
                <a:gd name="T37" fmla="*/ 6 h 8"/>
                <a:gd name="T38" fmla="*/ 10 w 13"/>
                <a:gd name="T39" fmla="*/ 6 h 8"/>
                <a:gd name="T40" fmla="*/ 8 w 13"/>
                <a:gd name="T41" fmla="*/ 5 h 8"/>
                <a:gd name="T42" fmla="*/ 8 w 13"/>
                <a:gd name="T43" fmla="*/ 4 h 8"/>
                <a:gd name="T44" fmla="*/ 8 w 13"/>
                <a:gd name="T45" fmla="*/ 4 h 8"/>
                <a:gd name="T46" fmla="*/ 7 w 13"/>
                <a:gd name="T47" fmla="*/ 4 h 8"/>
                <a:gd name="T48" fmla="*/ 7 w 13"/>
                <a:gd name="T49" fmla="*/ 4 h 8"/>
                <a:gd name="T50" fmla="*/ 7 w 13"/>
                <a:gd name="T51" fmla="*/ 3 h 8"/>
                <a:gd name="T52" fmla="*/ 7 w 13"/>
                <a:gd name="T53" fmla="*/ 3 h 8"/>
                <a:gd name="T54" fmla="*/ 6 w 13"/>
                <a:gd name="T55" fmla="*/ 3 h 8"/>
                <a:gd name="T56" fmla="*/ 6 w 13"/>
                <a:gd name="T57" fmla="*/ 3 h 8"/>
                <a:gd name="T58" fmla="*/ 5 w 13"/>
                <a:gd name="T59" fmla="*/ 2 h 8"/>
                <a:gd name="T60" fmla="*/ 5 w 13"/>
                <a:gd name="T61" fmla="*/ 2 h 8"/>
                <a:gd name="T62" fmla="*/ 4 w 13"/>
                <a:gd name="T63" fmla="*/ 1 h 8"/>
                <a:gd name="T64" fmla="*/ 3 w 13"/>
                <a:gd name="T65" fmla="*/ 1 h 8"/>
                <a:gd name="T66" fmla="*/ 2 w 13"/>
                <a:gd name="T67" fmla="*/ 0 h 8"/>
                <a:gd name="T68" fmla="*/ 2 w 13"/>
                <a:gd name="T69" fmla="*/ 0 h 8"/>
                <a:gd name="T70" fmla="*/ 2 w 13"/>
                <a:gd name="T71" fmla="*/ 0 h 8"/>
                <a:gd name="T72" fmla="*/ 2 w 13"/>
                <a:gd name="T73" fmla="*/ 0 h 8"/>
                <a:gd name="T74" fmla="*/ 2 w 13"/>
                <a:gd name="T75" fmla="*/ 0 h 8"/>
                <a:gd name="T76" fmla="*/ 2 w 13"/>
                <a:gd name="T77" fmla="*/ 0 h 8"/>
                <a:gd name="T78" fmla="*/ 2 w 13"/>
                <a:gd name="T79" fmla="*/ 0 h 8"/>
                <a:gd name="T80" fmla="*/ 1 w 13"/>
                <a:gd name="T81" fmla="*/ 0 h 8"/>
                <a:gd name="T82" fmla="*/ 1 w 13"/>
                <a:gd name="T83" fmla="*/ 0 h 8"/>
                <a:gd name="T84" fmla="*/ 1 w 13"/>
                <a:gd name="T85" fmla="*/ 0 h 8"/>
                <a:gd name="T86" fmla="*/ 1 w 13"/>
                <a:gd name="T87" fmla="*/ 0 h 8"/>
                <a:gd name="T88" fmla="*/ 0 w 13"/>
                <a:gd name="T89" fmla="*/ 0 h 8"/>
                <a:gd name="T90" fmla="*/ 0 w 13"/>
                <a:gd name="T91" fmla="*/ 1 h 8"/>
                <a:gd name="T92" fmla="*/ 1 w 13"/>
                <a:gd name="T93" fmla="*/ 1 h 8"/>
                <a:gd name="T94" fmla="*/ 1 w 13"/>
                <a:gd name="T95" fmla="*/ 1 h 8"/>
                <a:gd name="T96" fmla="*/ 1 w 13"/>
                <a:gd name="T97" fmla="*/ 1 h 8"/>
                <a:gd name="T98" fmla="*/ 1 w 13"/>
                <a:gd name="T99" fmla="*/ 1 h 8"/>
                <a:gd name="T100" fmla="*/ 1 w 13"/>
                <a:gd name="T101" fmla="*/ 1 h 8"/>
                <a:gd name="T102" fmla="*/ 2 w 13"/>
                <a:gd name="T103" fmla="*/ 2 h 8"/>
                <a:gd name="T104" fmla="*/ 2 w 13"/>
                <a:gd name="T105" fmla="*/ 2 h 8"/>
                <a:gd name="T106" fmla="*/ 2 w 13"/>
                <a:gd name="T107" fmla="*/ 2 h 8"/>
                <a:gd name="T108" fmla="*/ 2 w 13"/>
                <a:gd name="T109" fmla="*/ 1 h 8"/>
                <a:gd name="T110" fmla="*/ 3 w 13"/>
                <a:gd name="T111" fmla="*/ 2 h 8"/>
                <a:gd name="T112" fmla="*/ 3 w 13"/>
                <a:gd name="T113" fmla="*/ 2 h 8"/>
                <a:gd name="T114" fmla="*/ 4 w 13"/>
                <a:gd name="T115" fmla="*/ 2 h 8"/>
                <a:gd name="T116" fmla="*/ 4 w 13"/>
                <a:gd name="T117" fmla="*/ 2 h 8"/>
                <a:gd name="T118" fmla="*/ 5 w 13"/>
                <a:gd name="T119" fmla="*/ 3 h 8"/>
                <a:gd name="T120" fmla="*/ 7 w 13"/>
                <a:gd name="T121" fmla="*/ 5 h 8"/>
                <a:gd name="T122" fmla="*/ 13 w 13"/>
                <a:gd name="T1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 h="8">
                  <a:moveTo>
                    <a:pt x="13" y="8"/>
                  </a:moveTo>
                  <a:cubicBezTo>
                    <a:pt x="13" y="8"/>
                    <a:pt x="11" y="7"/>
                    <a:pt x="11" y="7"/>
                  </a:cubicBezTo>
                  <a:cubicBezTo>
                    <a:pt x="10" y="7"/>
                    <a:pt x="10" y="7"/>
                    <a:pt x="10" y="7"/>
                  </a:cubicBezTo>
                  <a:cubicBezTo>
                    <a:pt x="10" y="7"/>
                    <a:pt x="10" y="7"/>
                    <a:pt x="11" y="7"/>
                  </a:cubicBezTo>
                  <a:cubicBezTo>
                    <a:pt x="11" y="7"/>
                    <a:pt x="11" y="7"/>
                    <a:pt x="11" y="7"/>
                  </a:cubicBezTo>
                  <a:cubicBezTo>
                    <a:pt x="11" y="7"/>
                    <a:pt x="11" y="7"/>
                    <a:pt x="11" y="7"/>
                  </a:cubicBezTo>
                  <a:cubicBezTo>
                    <a:pt x="10" y="7"/>
                    <a:pt x="10" y="7"/>
                    <a:pt x="10" y="6"/>
                  </a:cubicBezTo>
                  <a:cubicBezTo>
                    <a:pt x="10" y="6"/>
                    <a:pt x="9" y="6"/>
                    <a:pt x="8" y="5"/>
                  </a:cubicBezTo>
                  <a:cubicBezTo>
                    <a:pt x="8" y="5"/>
                    <a:pt x="8" y="5"/>
                    <a:pt x="8" y="5"/>
                  </a:cubicBezTo>
                  <a:cubicBezTo>
                    <a:pt x="8" y="5"/>
                    <a:pt x="9" y="6"/>
                    <a:pt x="10" y="6"/>
                  </a:cubicBezTo>
                  <a:cubicBezTo>
                    <a:pt x="10" y="6"/>
                    <a:pt x="10" y="6"/>
                    <a:pt x="10" y="6"/>
                  </a:cubicBezTo>
                  <a:cubicBezTo>
                    <a:pt x="10" y="6"/>
                    <a:pt x="9" y="6"/>
                    <a:pt x="9" y="5"/>
                  </a:cubicBezTo>
                  <a:cubicBezTo>
                    <a:pt x="9" y="5"/>
                    <a:pt x="9" y="5"/>
                    <a:pt x="9" y="5"/>
                  </a:cubicBezTo>
                  <a:cubicBezTo>
                    <a:pt x="9" y="5"/>
                    <a:pt x="9" y="5"/>
                    <a:pt x="9" y="5"/>
                  </a:cubicBezTo>
                  <a:cubicBezTo>
                    <a:pt x="9" y="6"/>
                    <a:pt x="9" y="6"/>
                    <a:pt x="9" y="6"/>
                  </a:cubicBezTo>
                  <a:cubicBezTo>
                    <a:pt x="10" y="6"/>
                    <a:pt x="10" y="6"/>
                    <a:pt x="10" y="6"/>
                  </a:cubicBezTo>
                  <a:cubicBezTo>
                    <a:pt x="10" y="6"/>
                    <a:pt x="10" y="6"/>
                    <a:pt x="10" y="6"/>
                  </a:cubicBezTo>
                  <a:cubicBezTo>
                    <a:pt x="10" y="6"/>
                    <a:pt x="10" y="6"/>
                    <a:pt x="10" y="6"/>
                  </a:cubicBezTo>
                  <a:cubicBezTo>
                    <a:pt x="10" y="6"/>
                    <a:pt x="10" y="6"/>
                    <a:pt x="10" y="6"/>
                  </a:cubicBezTo>
                  <a:cubicBezTo>
                    <a:pt x="10" y="6"/>
                    <a:pt x="10" y="6"/>
                    <a:pt x="10" y="6"/>
                  </a:cubicBezTo>
                  <a:cubicBezTo>
                    <a:pt x="10" y="6"/>
                    <a:pt x="9" y="5"/>
                    <a:pt x="8" y="5"/>
                  </a:cubicBezTo>
                  <a:cubicBezTo>
                    <a:pt x="8" y="5"/>
                    <a:pt x="8" y="5"/>
                    <a:pt x="8" y="4"/>
                  </a:cubicBezTo>
                  <a:cubicBezTo>
                    <a:pt x="8" y="4"/>
                    <a:pt x="8" y="4"/>
                    <a:pt x="8" y="4"/>
                  </a:cubicBezTo>
                  <a:cubicBezTo>
                    <a:pt x="7" y="4"/>
                    <a:pt x="7" y="4"/>
                    <a:pt x="7" y="4"/>
                  </a:cubicBezTo>
                  <a:cubicBezTo>
                    <a:pt x="7" y="4"/>
                    <a:pt x="7" y="4"/>
                    <a:pt x="7" y="4"/>
                  </a:cubicBezTo>
                  <a:cubicBezTo>
                    <a:pt x="7" y="4"/>
                    <a:pt x="7" y="3"/>
                    <a:pt x="7" y="3"/>
                  </a:cubicBezTo>
                  <a:cubicBezTo>
                    <a:pt x="7" y="3"/>
                    <a:pt x="7" y="3"/>
                    <a:pt x="7" y="3"/>
                  </a:cubicBezTo>
                  <a:cubicBezTo>
                    <a:pt x="7" y="3"/>
                    <a:pt x="6" y="3"/>
                    <a:pt x="6" y="3"/>
                  </a:cubicBezTo>
                  <a:cubicBezTo>
                    <a:pt x="6" y="3"/>
                    <a:pt x="6" y="3"/>
                    <a:pt x="6" y="3"/>
                  </a:cubicBezTo>
                  <a:cubicBezTo>
                    <a:pt x="6" y="3"/>
                    <a:pt x="6" y="2"/>
                    <a:pt x="5" y="2"/>
                  </a:cubicBezTo>
                  <a:cubicBezTo>
                    <a:pt x="5" y="2"/>
                    <a:pt x="5" y="2"/>
                    <a:pt x="5" y="2"/>
                  </a:cubicBezTo>
                  <a:cubicBezTo>
                    <a:pt x="4" y="2"/>
                    <a:pt x="4" y="2"/>
                    <a:pt x="4" y="1"/>
                  </a:cubicBezTo>
                  <a:cubicBezTo>
                    <a:pt x="4" y="1"/>
                    <a:pt x="3" y="1"/>
                    <a:pt x="3" y="1"/>
                  </a:cubicBezTo>
                  <a:cubicBezTo>
                    <a:pt x="3" y="1"/>
                    <a:pt x="2" y="1"/>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1"/>
                  </a:cubicBezTo>
                  <a:cubicBezTo>
                    <a:pt x="0"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2"/>
                    <a:pt x="2" y="2"/>
                  </a:cubicBezTo>
                  <a:cubicBezTo>
                    <a:pt x="2" y="2"/>
                    <a:pt x="2" y="2"/>
                    <a:pt x="2" y="2"/>
                  </a:cubicBezTo>
                  <a:cubicBezTo>
                    <a:pt x="2" y="2"/>
                    <a:pt x="2" y="2"/>
                    <a:pt x="2" y="2"/>
                  </a:cubicBezTo>
                  <a:cubicBezTo>
                    <a:pt x="2" y="2"/>
                    <a:pt x="2" y="1"/>
                    <a:pt x="2" y="1"/>
                  </a:cubicBezTo>
                  <a:cubicBezTo>
                    <a:pt x="2" y="2"/>
                    <a:pt x="3" y="2"/>
                    <a:pt x="3" y="2"/>
                  </a:cubicBezTo>
                  <a:cubicBezTo>
                    <a:pt x="3" y="2"/>
                    <a:pt x="3" y="2"/>
                    <a:pt x="3" y="2"/>
                  </a:cubicBezTo>
                  <a:cubicBezTo>
                    <a:pt x="3" y="2"/>
                    <a:pt x="4" y="2"/>
                    <a:pt x="4" y="2"/>
                  </a:cubicBezTo>
                  <a:cubicBezTo>
                    <a:pt x="4" y="2"/>
                    <a:pt x="4" y="2"/>
                    <a:pt x="4" y="2"/>
                  </a:cubicBezTo>
                  <a:cubicBezTo>
                    <a:pt x="5" y="3"/>
                    <a:pt x="5" y="3"/>
                    <a:pt x="5" y="3"/>
                  </a:cubicBezTo>
                  <a:cubicBezTo>
                    <a:pt x="6" y="3"/>
                    <a:pt x="6" y="4"/>
                    <a:pt x="7" y="5"/>
                  </a:cubicBezTo>
                  <a:cubicBezTo>
                    <a:pt x="9" y="7"/>
                    <a:pt x="12" y="8"/>
                    <a:pt x="1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7" name="Freeform 351"/>
            <p:cNvSpPr/>
            <p:nvPr/>
          </p:nvSpPr>
          <p:spPr bwMode="auto">
            <a:xfrm>
              <a:off x="5047" y="2126"/>
              <a:ext cx="9" cy="28"/>
            </a:xfrm>
            <a:custGeom>
              <a:avLst/>
              <a:gdLst>
                <a:gd name="T0" fmla="*/ 1 w 3"/>
                <a:gd name="T1" fmla="*/ 9 h 9"/>
                <a:gd name="T2" fmla="*/ 0 w 3"/>
                <a:gd name="T3" fmla="*/ 5 h 9"/>
                <a:gd name="T4" fmla="*/ 3 w 3"/>
                <a:gd name="T5" fmla="*/ 0 h 9"/>
              </a:gdLst>
              <a:ahLst/>
              <a:cxnLst>
                <a:cxn ang="0">
                  <a:pos x="T0" y="T1"/>
                </a:cxn>
                <a:cxn ang="0">
                  <a:pos x="T2" y="T3"/>
                </a:cxn>
                <a:cxn ang="0">
                  <a:pos x="T4" y="T5"/>
                </a:cxn>
              </a:cxnLst>
              <a:rect l="0" t="0" r="r" b="b"/>
              <a:pathLst>
                <a:path w="3" h="9">
                  <a:moveTo>
                    <a:pt x="1" y="9"/>
                  </a:moveTo>
                  <a:cubicBezTo>
                    <a:pt x="1" y="8"/>
                    <a:pt x="1" y="6"/>
                    <a:pt x="0" y="5"/>
                  </a:cubicBezTo>
                  <a:cubicBezTo>
                    <a:pt x="0" y="3"/>
                    <a:pt x="0"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8" name="Freeform 352"/>
            <p:cNvSpPr/>
            <p:nvPr/>
          </p:nvSpPr>
          <p:spPr bwMode="auto">
            <a:xfrm>
              <a:off x="5047" y="2126"/>
              <a:ext cx="6" cy="28"/>
            </a:xfrm>
            <a:custGeom>
              <a:avLst/>
              <a:gdLst>
                <a:gd name="T0" fmla="*/ 2 w 2"/>
                <a:gd name="T1" fmla="*/ 1 h 9"/>
                <a:gd name="T2" fmla="*/ 1 w 2"/>
                <a:gd name="T3" fmla="*/ 1 h 9"/>
                <a:gd name="T4" fmla="*/ 1 w 2"/>
                <a:gd name="T5" fmla="*/ 1 h 9"/>
                <a:gd name="T6" fmla="*/ 1 w 2"/>
                <a:gd name="T7" fmla="*/ 1 h 9"/>
                <a:gd name="T8" fmla="*/ 1 w 2"/>
                <a:gd name="T9" fmla="*/ 1 h 9"/>
                <a:gd name="T10" fmla="*/ 1 w 2"/>
                <a:gd name="T11" fmla="*/ 1 h 9"/>
                <a:gd name="T12" fmla="*/ 1 w 2"/>
                <a:gd name="T13" fmla="*/ 1 h 9"/>
                <a:gd name="T14" fmla="*/ 0 w 2"/>
                <a:gd name="T15" fmla="*/ 3 h 9"/>
                <a:gd name="T16" fmla="*/ 0 w 2"/>
                <a:gd name="T17" fmla="*/ 3 h 9"/>
                <a:gd name="T18" fmla="*/ 1 w 2"/>
                <a:gd name="T19" fmla="*/ 1 h 9"/>
                <a:gd name="T20" fmla="*/ 0 w 2"/>
                <a:gd name="T21" fmla="*/ 1 h 9"/>
                <a:gd name="T22" fmla="*/ 0 w 2"/>
                <a:gd name="T23" fmla="*/ 2 h 9"/>
                <a:gd name="T24" fmla="*/ 0 w 2"/>
                <a:gd name="T25" fmla="*/ 3 h 9"/>
                <a:gd name="T26" fmla="*/ 0 w 2"/>
                <a:gd name="T27" fmla="*/ 2 h 9"/>
                <a:gd name="T28" fmla="*/ 0 w 2"/>
                <a:gd name="T29" fmla="*/ 2 h 9"/>
                <a:gd name="T30" fmla="*/ 0 w 2"/>
                <a:gd name="T31" fmla="*/ 1 h 9"/>
                <a:gd name="T32" fmla="*/ 0 w 2"/>
                <a:gd name="T33" fmla="*/ 1 h 9"/>
                <a:gd name="T34" fmla="*/ 1 w 2"/>
                <a:gd name="T35" fmla="*/ 1 h 9"/>
                <a:gd name="T36" fmla="*/ 1 w 2"/>
                <a:gd name="T37" fmla="*/ 1 h 9"/>
                <a:gd name="T38" fmla="*/ 1 w 2"/>
                <a:gd name="T39" fmla="*/ 1 h 9"/>
                <a:gd name="T40" fmla="*/ 0 w 2"/>
                <a:gd name="T41" fmla="*/ 3 h 9"/>
                <a:gd name="T42" fmla="*/ 0 w 2"/>
                <a:gd name="T43" fmla="*/ 3 h 9"/>
                <a:gd name="T44" fmla="*/ 0 w 2"/>
                <a:gd name="T45" fmla="*/ 4 h 9"/>
                <a:gd name="T46" fmla="*/ 0 w 2"/>
                <a:gd name="T47" fmla="*/ 4 h 9"/>
                <a:gd name="T48" fmla="*/ 0 w 2"/>
                <a:gd name="T49" fmla="*/ 4 h 9"/>
                <a:gd name="T50" fmla="*/ 0 w 2"/>
                <a:gd name="T51" fmla="*/ 5 h 9"/>
                <a:gd name="T52" fmla="*/ 0 w 2"/>
                <a:gd name="T53" fmla="*/ 5 h 9"/>
                <a:gd name="T54" fmla="*/ 0 w 2"/>
                <a:gd name="T55" fmla="*/ 5 h 9"/>
                <a:gd name="T56" fmla="*/ 0 w 2"/>
                <a:gd name="T57" fmla="*/ 5 h 9"/>
                <a:gd name="T58" fmla="*/ 0 w 2"/>
                <a:gd name="T59" fmla="*/ 6 h 9"/>
                <a:gd name="T60" fmla="*/ 0 w 2"/>
                <a:gd name="T61" fmla="*/ 6 h 9"/>
                <a:gd name="T62" fmla="*/ 1 w 2"/>
                <a:gd name="T63" fmla="*/ 7 h 9"/>
                <a:gd name="T64" fmla="*/ 1 w 2"/>
                <a:gd name="T65" fmla="*/ 8 h 9"/>
                <a:gd name="T66" fmla="*/ 1 w 2"/>
                <a:gd name="T67" fmla="*/ 8 h 9"/>
                <a:gd name="T68" fmla="*/ 1 w 2"/>
                <a:gd name="T69" fmla="*/ 8 h 9"/>
                <a:gd name="T70" fmla="*/ 1 w 2"/>
                <a:gd name="T71" fmla="*/ 9 h 9"/>
                <a:gd name="T72" fmla="*/ 1 w 2"/>
                <a:gd name="T73" fmla="*/ 9 h 9"/>
                <a:gd name="T74" fmla="*/ 1 w 2"/>
                <a:gd name="T75" fmla="*/ 9 h 9"/>
                <a:gd name="T76" fmla="*/ 1 w 2"/>
                <a:gd name="T77" fmla="*/ 9 h 9"/>
                <a:gd name="T78" fmla="*/ 1 w 2"/>
                <a:gd name="T79" fmla="*/ 9 h 9"/>
                <a:gd name="T80" fmla="*/ 1 w 2"/>
                <a:gd name="T81" fmla="*/ 9 h 9"/>
                <a:gd name="T82" fmla="*/ 1 w 2"/>
                <a:gd name="T83" fmla="*/ 9 h 9"/>
                <a:gd name="T84" fmla="*/ 1 w 2"/>
                <a:gd name="T85" fmla="*/ 9 h 9"/>
                <a:gd name="T86" fmla="*/ 1 w 2"/>
                <a:gd name="T87" fmla="*/ 9 h 9"/>
                <a:gd name="T88" fmla="*/ 1 w 2"/>
                <a:gd name="T89" fmla="*/ 9 h 9"/>
                <a:gd name="T90" fmla="*/ 2 w 2"/>
                <a:gd name="T91" fmla="*/ 9 h 9"/>
                <a:gd name="T92" fmla="*/ 2 w 2"/>
                <a:gd name="T93" fmla="*/ 9 h 9"/>
                <a:gd name="T94" fmla="*/ 2 w 2"/>
                <a:gd name="T95" fmla="*/ 9 h 9"/>
                <a:gd name="T96" fmla="*/ 2 w 2"/>
                <a:gd name="T97" fmla="*/ 9 h 9"/>
                <a:gd name="T98" fmla="*/ 2 w 2"/>
                <a:gd name="T99" fmla="*/ 9 h 9"/>
                <a:gd name="T100" fmla="*/ 2 w 2"/>
                <a:gd name="T101" fmla="*/ 9 h 9"/>
                <a:gd name="T102" fmla="*/ 2 w 2"/>
                <a:gd name="T103" fmla="*/ 8 h 9"/>
                <a:gd name="T104" fmla="*/ 2 w 2"/>
                <a:gd name="T105" fmla="*/ 8 h 9"/>
                <a:gd name="T106" fmla="*/ 2 w 2"/>
                <a:gd name="T107" fmla="*/ 8 h 9"/>
                <a:gd name="T108" fmla="*/ 2 w 2"/>
                <a:gd name="T109" fmla="*/ 8 h 9"/>
                <a:gd name="T110" fmla="*/ 2 w 2"/>
                <a:gd name="T111" fmla="*/ 7 h 9"/>
                <a:gd name="T112" fmla="*/ 1 w 2"/>
                <a:gd name="T113" fmla="*/ 7 h 9"/>
                <a:gd name="T114" fmla="*/ 1 w 2"/>
                <a:gd name="T115" fmla="*/ 6 h 9"/>
                <a:gd name="T116" fmla="*/ 1 w 2"/>
                <a:gd name="T117" fmla="*/ 6 h 9"/>
                <a:gd name="T118" fmla="*/ 1 w 2"/>
                <a:gd name="T119" fmla="*/ 6 h 9"/>
                <a:gd name="T120" fmla="*/ 0 w 2"/>
                <a:gd name="T121" fmla="*/ 3 h 9"/>
                <a:gd name="T122" fmla="*/ 2 w 2"/>
                <a:gd name="T1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 h="9">
                  <a:moveTo>
                    <a:pt x="2" y="1"/>
                  </a:moveTo>
                  <a:cubicBezTo>
                    <a:pt x="2" y="0"/>
                    <a:pt x="1" y="0"/>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0" y="2"/>
                    <a:pt x="0" y="2"/>
                    <a:pt x="0" y="3"/>
                  </a:cubicBezTo>
                  <a:cubicBezTo>
                    <a:pt x="0" y="3"/>
                    <a:pt x="0" y="3"/>
                    <a:pt x="0" y="3"/>
                  </a:cubicBezTo>
                  <a:cubicBezTo>
                    <a:pt x="0" y="3"/>
                    <a:pt x="0" y="2"/>
                    <a:pt x="1" y="1"/>
                  </a:cubicBezTo>
                  <a:cubicBezTo>
                    <a:pt x="0" y="1"/>
                    <a:pt x="0" y="1"/>
                    <a:pt x="0" y="1"/>
                  </a:cubicBezTo>
                  <a:cubicBezTo>
                    <a:pt x="0" y="1"/>
                    <a:pt x="0" y="2"/>
                    <a:pt x="0" y="2"/>
                  </a:cubicBezTo>
                  <a:cubicBezTo>
                    <a:pt x="0" y="3"/>
                    <a:pt x="0" y="3"/>
                    <a:pt x="0" y="3"/>
                  </a:cubicBezTo>
                  <a:cubicBezTo>
                    <a:pt x="0" y="2"/>
                    <a:pt x="0" y="2"/>
                    <a:pt x="0" y="2"/>
                  </a:cubicBezTo>
                  <a:cubicBezTo>
                    <a:pt x="0" y="2"/>
                    <a:pt x="0" y="2"/>
                    <a:pt x="0" y="2"/>
                  </a:cubicBezTo>
                  <a:cubicBezTo>
                    <a:pt x="0" y="2"/>
                    <a:pt x="0" y="1"/>
                    <a:pt x="0" y="1"/>
                  </a:cubicBezTo>
                  <a:cubicBezTo>
                    <a:pt x="0" y="1"/>
                    <a:pt x="0" y="1"/>
                    <a:pt x="0" y="1"/>
                  </a:cubicBezTo>
                  <a:cubicBezTo>
                    <a:pt x="1" y="1"/>
                    <a:pt x="1" y="1"/>
                    <a:pt x="1" y="1"/>
                  </a:cubicBezTo>
                  <a:cubicBezTo>
                    <a:pt x="1" y="1"/>
                    <a:pt x="1" y="1"/>
                    <a:pt x="1" y="1"/>
                  </a:cubicBezTo>
                  <a:cubicBezTo>
                    <a:pt x="1" y="1"/>
                    <a:pt x="1" y="1"/>
                    <a:pt x="1" y="1"/>
                  </a:cubicBezTo>
                  <a:cubicBezTo>
                    <a:pt x="0" y="1"/>
                    <a:pt x="0" y="2"/>
                    <a:pt x="0" y="3"/>
                  </a:cubicBezTo>
                  <a:cubicBezTo>
                    <a:pt x="0" y="3"/>
                    <a:pt x="0" y="3"/>
                    <a:pt x="0" y="3"/>
                  </a:cubicBezTo>
                  <a:cubicBezTo>
                    <a:pt x="0" y="3"/>
                    <a:pt x="0" y="4"/>
                    <a:pt x="0" y="4"/>
                  </a:cubicBezTo>
                  <a:cubicBezTo>
                    <a:pt x="0" y="4"/>
                    <a:pt x="0" y="4"/>
                    <a:pt x="0" y="4"/>
                  </a:cubicBezTo>
                  <a:cubicBezTo>
                    <a:pt x="0" y="4"/>
                    <a:pt x="0" y="4"/>
                    <a:pt x="0" y="4"/>
                  </a:cubicBezTo>
                  <a:cubicBezTo>
                    <a:pt x="0" y="4"/>
                    <a:pt x="0" y="5"/>
                    <a:pt x="0" y="5"/>
                  </a:cubicBezTo>
                  <a:cubicBezTo>
                    <a:pt x="0" y="5"/>
                    <a:pt x="0" y="5"/>
                    <a:pt x="0" y="5"/>
                  </a:cubicBezTo>
                  <a:cubicBezTo>
                    <a:pt x="0" y="5"/>
                    <a:pt x="0" y="5"/>
                    <a:pt x="0" y="5"/>
                  </a:cubicBezTo>
                  <a:cubicBezTo>
                    <a:pt x="0" y="5"/>
                    <a:pt x="0" y="5"/>
                    <a:pt x="0" y="5"/>
                  </a:cubicBezTo>
                  <a:cubicBezTo>
                    <a:pt x="0" y="5"/>
                    <a:pt x="0" y="6"/>
                    <a:pt x="0" y="6"/>
                  </a:cubicBezTo>
                  <a:cubicBezTo>
                    <a:pt x="0" y="6"/>
                    <a:pt x="0" y="6"/>
                    <a:pt x="0" y="6"/>
                  </a:cubicBezTo>
                  <a:cubicBezTo>
                    <a:pt x="1" y="6"/>
                    <a:pt x="1" y="6"/>
                    <a:pt x="1" y="7"/>
                  </a:cubicBezTo>
                  <a:cubicBezTo>
                    <a:pt x="1" y="7"/>
                    <a:pt x="1" y="7"/>
                    <a:pt x="1" y="8"/>
                  </a:cubicBezTo>
                  <a:cubicBezTo>
                    <a:pt x="1" y="8"/>
                    <a:pt x="1" y="8"/>
                    <a:pt x="1" y="8"/>
                  </a:cubicBezTo>
                  <a:cubicBezTo>
                    <a:pt x="1" y="8"/>
                    <a:pt x="1" y="8"/>
                    <a:pt x="1" y="8"/>
                  </a:cubicBezTo>
                  <a:cubicBezTo>
                    <a:pt x="1" y="8"/>
                    <a:pt x="1" y="8"/>
                    <a:pt x="1" y="9"/>
                  </a:cubicBezTo>
                  <a:cubicBezTo>
                    <a:pt x="1" y="9"/>
                    <a:pt x="1" y="9"/>
                    <a:pt x="1" y="9"/>
                  </a:cubicBezTo>
                  <a:cubicBezTo>
                    <a:pt x="1" y="9"/>
                    <a:pt x="1" y="9"/>
                    <a:pt x="1" y="9"/>
                  </a:cubicBezTo>
                  <a:cubicBezTo>
                    <a:pt x="1" y="9"/>
                    <a:pt x="1" y="9"/>
                    <a:pt x="1" y="9"/>
                  </a:cubicBezTo>
                  <a:cubicBezTo>
                    <a:pt x="1" y="9"/>
                    <a:pt x="1" y="9"/>
                    <a:pt x="1" y="9"/>
                  </a:cubicBezTo>
                  <a:cubicBezTo>
                    <a:pt x="1" y="9"/>
                    <a:pt x="1" y="9"/>
                    <a:pt x="1" y="9"/>
                  </a:cubicBezTo>
                  <a:cubicBezTo>
                    <a:pt x="1" y="9"/>
                    <a:pt x="1" y="9"/>
                    <a:pt x="1" y="9"/>
                  </a:cubicBezTo>
                  <a:cubicBezTo>
                    <a:pt x="1" y="9"/>
                    <a:pt x="1" y="9"/>
                    <a:pt x="1" y="9"/>
                  </a:cubicBezTo>
                  <a:cubicBezTo>
                    <a:pt x="1" y="9"/>
                    <a:pt x="1" y="9"/>
                    <a:pt x="1" y="9"/>
                  </a:cubicBezTo>
                  <a:cubicBezTo>
                    <a:pt x="1" y="9"/>
                    <a:pt x="1" y="9"/>
                    <a:pt x="1" y="9"/>
                  </a:cubicBezTo>
                  <a:cubicBezTo>
                    <a:pt x="1" y="9"/>
                    <a:pt x="1" y="9"/>
                    <a:pt x="2" y="9"/>
                  </a:cubicBezTo>
                  <a:cubicBezTo>
                    <a:pt x="2" y="9"/>
                    <a:pt x="2" y="9"/>
                    <a:pt x="2" y="9"/>
                  </a:cubicBezTo>
                  <a:cubicBezTo>
                    <a:pt x="2" y="9"/>
                    <a:pt x="2" y="9"/>
                    <a:pt x="2" y="9"/>
                  </a:cubicBezTo>
                  <a:cubicBezTo>
                    <a:pt x="2" y="9"/>
                    <a:pt x="2" y="9"/>
                    <a:pt x="2" y="9"/>
                  </a:cubicBezTo>
                  <a:cubicBezTo>
                    <a:pt x="2" y="9"/>
                    <a:pt x="2" y="9"/>
                    <a:pt x="2" y="9"/>
                  </a:cubicBezTo>
                  <a:cubicBezTo>
                    <a:pt x="2" y="9"/>
                    <a:pt x="2" y="9"/>
                    <a:pt x="2" y="9"/>
                  </a:cubicBezTo>
                  <a:cubicBezTo>
                    <a:pt x="2" y="9"/>
                    <a:pt x="2" y="8"/>
                    <a:pt x="2" y="8"/>
                  </a:cubicBezTo>
                  <a:cubicBezTo>
                    <a:pt x="2" y="8"/>
                    <a:pt x="2" y="8"/>
                    <a:pt x="2" y="8"/>
                  </a:cubicBezTo>
                  <a:cubicBezTo>
                    <a:pt x="2" y="8"/>
                    <a:pt x="2" y="8"/>
                    <a:pt x="2" y="8"/>
                  </a:cubicBezTo>
                  <a:cubicBezTo>
                    <a:pt x="2" y="8"/>
                    <a:pt x="2" y="8"/>
                    <a:pt x="2" y="8"/>
                  </a:cubicBezTo>
                  <a:cubicBezTo>
                    <a:pt x="2" y="8"/>
                    <a:pt x="2" y="7"/>
                    <a:pt x="2" y="7"/>
                  </a:cubicBezTo>
                  <a:cubicBezTo>
                    <a:pt x="2" y="7"/>
                    <a:pt x="1" y="7"/>
                    <a:pt x="1" y="7"/>
                  </a:cubicBezTo>
                  <a:cubicBezTo>
                    <a:pt x="1" y="7"/>
                    <a:pt x="1" y="7"/>
                    <a:pt x="1" y="6"/>
                  </a:cubicBezTo>
                  <a:cubicBezTo>
                    <a:pt x="1" y="6"/>
                    <a:pt x="1" y="6"/>
                    <a:pt x="1" y="6"/>
                  </a:cubicBezTo>
                  <a:cubicBezTo>
                    <a:pt x="1" y="6"/>
                    <a:pt x="1" y="6"/>
                    <a:pt x="1" y="6"/>
                  </a:cubicBezTo>
                  <a:cubicBezTo>
                    <a:pt x="1" y="5"/>
                    <a:pt x="1" y="4"/>
                    <a:pt x="0" y="3"/>
                  </a:cubicBezTo>
                  <a:cubicBezTo>
                    <a:pt x="0" y="1"/>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9" name="Freeform 353"/>
            <p:cNvSpPr/>
            <p:nvPr/>
          </p:nvSpPr>
          <p:spPr bwMode="auto">
            <a:xfrm>
              <a:off x="5007" y="2249"/>
              <a:ext cx="9" cy="124"/>
            </a:xfrm>
            <a:custGeom>
              <a:avLst/>
              <a:gdLst>
                <a:gd name="T0" fmla="*/ 2 w 3"/>
                <a:gd name="T1" fmla="*/ 0 h 40"/>
                <a:gd name="T2" fmla="*/ 2 w 3"/>
                <a:gd name="T3" fmla="*/ 7 h 40"/>
                <a:gd name="T4" fmla="*/ 3 w 3"/>
                <a:gd name="T5" fmla="*/ 13 h 40"/>
                <a:gd name="T6" fmla="*/ 3 w 3"/>
                <a:gd name="T7" fmla="*/ 21 h 40"/>
                <a:gd name="T8" fmla="*/ 2 w 3"/>
                <a:gd name="T9" fmla="*/ 30 h 40"/>
                <a:gd name="T10" fmla="*/ 2 w 3"/>
                <a:gd name="T11" fmla="*/ 35 h 40"/>
                <a:gd name="T12" fmla="*/ 0 w 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 h="40">
                  <a:moveTo>
                    <a:pt x="2" y="0"/>
                  </a:moveTo>
                  <a:cubicBezTo>
                    <a:pt x="2" y="2"/>
                    <a:pt x="3" y="4"/>
                    <a:pt x="2" y="7"/>
                  </a:cubicBezTo>
                  <a:cubicBezTo>
                    <a:pt x="2" y="9"/>
                    <a:pt x="2" y="11"/>
                    <a:pt x="3" y="13"/>
                  </a:cubicBezTo>
                  <a:cubicBezTo>
                    <a:pt x="3" y="16"/>
                    <a:pt x="3" y="18"/>
                    <a:pt x="3" y="21"/>
                  </a:cubicBezTo>
                  <a:cubicBezTo>
                    <a:pt x="2" y="24"/>
                    <a:pt x="2" y="27"/>
                    <a:pt x="2" y="30"/>
                  </a:cubicBezTo>
                  <a:cubicBezTo>
                    <a:pt x="2" y="32"/>
                    <a:pt x="2" y="33"/>
                    <a:pt x="2" y="35"/>
                  </a:cubicBezTo>
                  <a:cubicBezTo>
                    <a:pt x="2" y="37"/>
                    <a:pt x="0" y="38"/>
                    <a:pt x="0" y="4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0" name="Freeform 354"/>
            <p:cNvSpPr/>
            <p:nvPr/>
          </p:nvSpPr>
          <p:spPr bwMode="auto">
            <a:xfrm>
              <a:off x="5004" y="2249"/>
              <a:ext cx="12" cy="124"/>
            </a:xfrm>
            <a:custGeom>
              <a:avLst/>
              <a:gdLst>
                <a:gd name="T0" fmla="*/ 3 w 4"/>
                <a:gd name="T1" fmla="*/ 34 h 40"/>
                <a:gd name="T2" fmla="*/ 3 w 4"/>
                <a:gd name="T3" fmla="*/ 34 h 40"/>
                <a:gd name="T4" fmla="*/ 3 w 4"/>
                <a:gd name="T5" fmla="*/ 33 h 40"/>
                <a:gd name="T6" fmla="*/ 3 w 4"/>
                <a:gd name="T7" fmla="*/ 26 h 40"/>
                <a:gd name="T8" fmla="*/ 3 w 4"/>
                <a:gd name="T9" fmla="*/ 32 h 40"/>
                <a:gd name="T10" fmla="*/ 3 w 4"/>
                <a:gd name="T11" fmla="*/ 27 h 40"/>
                <a:gd name="T12" fmla="*/ 3 w 4"/>
                <a:gd name="T13" fmla="*/ 27 h 40"/>
                <a:gd name="T14" fmla="*/ 3 w 4"/>
                <a:gd name="T15" fmla="*/ 30 h 40"/>
                <a:gd name="T16" fmla="*/ 3 w 4"/>
                <a:gd name="T17" fmla="*/ 32 h 40"/>
                <a:gd name="T18" fmla="*/ 3 w 4"/>
                <a:gd name="T19" fmla="*/ 32 h 40"/>
                <a:gd name="T20" fmla="*/ 4 w 4"/>
                <a:gd name="T21" fmla="*/ 23 h 40"/>
                <a:gd name="T22" fmla="*/ 4 w 4"/>
                <a:gd name="T23" fmla="*/ 22 h 40"/>
                <a:gd name="T24" fmla="*/ 4 w 4"/>
                <a:gd name="T25" fmla="*/ 19 h 40"/>
                <a:gd name="T26" fmla="*/ 4 w 4"/>
                <a:gd name="T27" fmla="*/ 18 h 40"/>
                <a:gd name="T28" fmla="*/ 4 w 4"/>
                <a:gd name="T29" fmla="*/ 14 h 40"/>
                <a:gd name="T30" fmla="*/ 4 w 4"/>
                <a:gd name="T31" fmla="*/ 10 h 40"/>
                <a:gd name="T32" fmla="*/ 4 w 4"/>
                <a:gd name="T33" fmla="*/ 5 h 40"/>
                <a:gd name="T34" fmla="*/ 4 w 4"/>
                <a:gd name="T35" fmla="*/ 3 h 40"/>
                <a:gd name="T36" fmla="*/ 4 w 4"/>
                <a:gd name="T37" fmla="*/ 3 h 40"/>
                <a:gd name="T38" fmla="*/ 4 w 4"/>
                <a:gd name="T39" fmla="*/ 3 h 40"/>
                <a:gd name="T40" fmla="*/ 4 w 4"/>
                <a:gd name="T41" fmla="*/ 0 h 40"/>
                <a:gd name="T42" fmla="*/ 3 w 4"/>
                <a:gd name="T43" fmla="*/ 0 h 40"/>
                <a:gd name="T44" fmla="*/ 3 w 4"/>
                <a:gd name="T45" fmla="*/ 0 h 40"/>
                <a:gd name="T46" fmla="*/ 3 w 4"/>
                <a:gd name="T47" fmla="*/ 1 h 40"/>
                <a:gd name="T48" fmla="*/ 2 w 4"/>
                <a:gd name="T49" fmla="*/ 1 h 40"/>
                <a:gd name="T50" fmla="*/ 3 w 4"/>
                <a:gd name="T51" fmla="*/ 4 h 40"/>
                <a:gd name="T52" fmla="*/ 3 w 4"/>
                <a:gd name="T53" fmla="*/ 5 h 40"/>
                <a:gd name="T54" fmla="*/ 3 w 4"/>
                <a:gd name="T55" fmla="*/ 7 h 40"/>
                <a:gd name="T56" fmla="*/ 3 w 4"/>
                <a:gd name="T57" fmla="*/ 11 h 40"/>
                <a:gd name="T58" fmla="*/ 3 w 4"/>
                <a:gd name="T59" fmla="*/ 13 h 40"/>
                <a:gd name="T60" fmla="*/ 2 w 4"/>
                <a:gd name="T61" fmla="*/ 33 h 40"/>
                <a:gd name="T62" fmla="*/ 0 w 4"/>
                <a:gd name="T6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 h="40">
                  <a:moveTo>
                    <a:pt x="0" y="40"/>
                  </a:moveTo>
                  <a:cubicBezTo>
                    <a:pt x="1" y="39"/>
                    <a:pt x="3" y="35"/>
                    <a:pt x="3" y="34"/>
                  </a:cubicBezTo>
                  <a:cubicBezTo>
                    <a:pt x="3" y="33"/>
                    <a:pt x="3" y="33"/>
                    <a:pt x="3" y="32"/>
                  </a:cubicBezTo>
                  <a:cubicBezTo>
                    <a:pt x="3" y="32"/>
                    <a:pt x="3" y="33"/>
                    <a:pt x="3" y="34"/>
                  </a:cubicBezTo>
                  <a:cubicBezTo>
                    <a:pt x="3" y="34"/>
                    <a:pt x="3" y="35"/>
                    <a:pt x="2" y="35"/>
                  </a:cubicBezTo>
                  <a:cubicBezTo>
                    <a:pt x="3" y="35"/>
                    <a:pt x="3" y="34"/>
                    <a:pt x="3" y="33"/>
                  </a:cubicBezTo>
                  <a:cubicBezTo>
                    <a:pt x="3" y="32"/>
                    <a:pt x="3" y="32"/>
                    <a:pt x="3" y="32"/>
                  </a:cubicBezTo>
                  <a:cubicBezTo>
                    <a:pt x="3" y="30"/>
                    <a:pt x="3" y="28"/>
                    <a:pt x="3" y="26"/>
                  </a:cubicBezTo>
                  <a:cubicBezTo>
                    <a:pt x="3" y="25"/>
                    <a:pt x="4" y="24"/>
                    <a:pt x="4" y="23"/>
                  </a:cubicBezTo>
                  <a:cubicBezTo>
                    <a:pt x="3" y="26"/>
                    <a:pt x="3" y="29"/>
                    <a:pt x="3" y="32"/>
                  </a:cubicBezTo>
                  <a:cubicBezTo>
                    <a:pt x="3" y="31"/>
                    <a:pt x="3" y="31"/>
                    <a:pt x="3" y="31"/>
                  </a:cubicBezTo>
                  <a:cubicBezTo>
                    <a:pt x="3" y="30"/>
                    <a:pt x="3" y="28"/>
                    <a:pt x="3" y="27"/>
                  </a:cubicBezTo>
                  <a:cubicBezTo>
                    <a:pt x="3" y="26"/>
                    <a:pt x="3" y="26"/>
                    <a:pt x="3" y="26"/>
                  </a:cubicBezTo>
                  <a:cubicBezTo>
                    <a:pt x="3" y="27"/>
                    <a:pt x="3" y="27"/>
                    <a:pt x="3" y="27"/>
                  </a:cubicBezTo>
                  <a:cubicBezTo>
                    <a:pt x="3" y="28"/>
                    <a:pt x="3" y="28"/>
                    <a:pt x="3" y="29"/>
                  </a:cubicBezTo>
                  <a:cubicBezTo>
                    <a:pt x="3" y="29"/>
                    <a:pt x="3" y="30"/>
                    <a:pt x="3" y="30"/>
                  </a:cubicBezTo>
                  <a:cubicBezTo>
                    <a:pt x="3" y="31"/>
                    <a:pt x="3" y="31"/>
                    <a:pt x="3" y="31"/>
                  </a:cubicBezTo>
                  <a:cubicBezTo>
                    <a:pt x="3" y="32"/>
                    <a:pt x="3" y="32"/>
                    <a:pt x="3" y="32"/>
                  </a:cubicBezTo>
                  <a:cubicBezTo>
                    <a:pt x="3" y="32"/>
                    <a:pt x="3" y="32"/>
                    <a:pt x="3" y="32"/>
                  </a:cubicBezTo>
                  <a:cubicBezTo>
                    <a:pt x="3" y="32"/>
                    <a:pt x="3" y="32"/>
                    <a:pt x="3" y="32"/>
                  </a:cubicBezTo>
                  <a:cubicBezTo>
                    <a:pt x="3" y="32"/>
                    <a:pt x="3" y="26"/>
                    <a:pt x="4" y="25"/>
                  </a:cubicBezTo>
                  <a:cubicBezTo>
                    <a:pt x="4" y="24"/>
                    <a:pt x="4" y="24"/>
                    <a:pt x="4" y="23"/>
                  </a:cubicBezTo>
                  <a:cubicBezTo>
                    <a:pt x="4" y="23"/>
                    <a:pt x="4" y="22"/>
                    <a:pt x="4" y="22"/>
                  </a:cubicBezTo>
                  <a:cubicBezTo>
                    <a:pt x="4" y="22"/>
                    <a:pt x="4" y="22"/>
                    <a:pt x="4" y="22"/>
                  </a:cubicBezTo>
                  <a:cubicBezTo>
                    <a:pt x="4" y="21"/>
                    <a:pt x="4" y="21"/>
                    <a:pt x="4" y="20"/>
                  </a:cubicBezTo>
                  <a:cubicBezTo>
                    <a:pt x="4" y="20"/>
                    <a:pt x="4" y="19"/>
                    <a:pt x="4" y="19"/>
                  </a:cubicBezTo>
                  <a:cubicBezTo>
                    <a:pt x="4" y="19"/>
                    <a:pt x="4" y="19"/>
                    <a:pt x="4" y="18"/>
                  </a:cubicBezTo>
                  <a:cubicBezTo>
                    <a:pt x="4" y="18"/>
                    <a:pt x="4" y="18"/>
                    <a:pt x="4" y="18"/>
                  </a:cubicBezTo>
                  <a:cubicBezTo>
                    <a:pt x="4" y="17"/>
                    <a:pt x="4" y="17"/>
                    <a:pt x="4" y="16"/>
                  </a:cubicBezTo>
                  <a:cubicBezTo>
                    <a:pt x="4" y="15"/>
                    <a:pt x="4" y="15"/>
                    <a:pt x="4" y="14"/>
                  </a:cubicBezTo>
                  <a:cubicBezTo>
                    <a:pt x="4" y="14"/>
                    <a:pt x="4" y="13"/>
                    <a:pt x="4" y="13"/>
                  </a:cubicBezTo>
                  <a:cubicBezTo>
                    <a:pt x="4" y="12"/>
                    <a:pt x="4" y="11"/>
                    <a:pt x="4" y="10"/>
                  </a:cubicBezTo>
                  <a:cubicBezTo>
                    <a:pt x="4" y="9"/>
                    <a:pt x="4" y="8"/>
                    <a:pt x="4" y="7"/>
                  </a:cubicBezTo>
                  <a:cubicBezTo>
                    <a:pt x="4" y="6"/>
                    <a:pt x="4" y="5"/>
                    <a:pt x="4" y="5"/>
                  </a:cubicBezTo>
                  <a:cubicBezTo>
                    <a:pt x="4" y="4"/>
                    <a:pt x="4" y="4"/>
                    <a:pt x="4" y="4"/>
                  </a:cubicBezTo>
                  <a:cubicBezTo>
                    <a:pt x="4" y="4"/>
                    <a:pt x="4" y="3"/>
                    <a:pt x="4" y="3"/>
                  </a:cubicBezTo>
                  <a:cubicBezTo>
                    <a:pt x="4" y="3"/>
                    <a:pt x="4" y="3"/>
                    <a:pt x="4" y="3"/>
                  </a:cubicBezTo>
                  <a:cubicBezTo>
                    <a:pt x="4" y="3"/>
                    <a:pt x="4" y="3"/>
                    <a:pt x="4" y="3"/>
                  </a:cubicBezTo>
                  <a:cubicBezTo>
                    <a:pt x="4" y="3"/>
                    <a:pt x="4" y="3"/>
                    <a:pt x="4" y="3"/>
                  </a:cubicBezTo>
                  <a:cubicBezTo>
                    <a:pt x="4" y="3"/>
                    <a:pt x="4" y="3"/>
                    <a:pt x="4" y="3"/>
                  </a:cubicBezTo>
                  <a:cubicBezTo>
                    <a:pt x="4" y="2"/>
                    <a:pt x="4" y="2"/>
                    <a:pt x="4" y="2"/>
                  </a:cubicBezTo>
                  <a:cubicBezTo>
                    <a:pt x="4" y="0"/>
                    <a:pt x="4" y="0"/>
                    <a:pt x="4" y="0"/>
                  </a:cubicBezTo>
                  <a:cubicBezTo>
                    <a:pt x="4" y="0"/>
                    <a:pt x="4" y="0"/>
                    <a:pt x="4" y="0"/>
                  </a:cubicBezTo>
                  <a:cubicBezTo>
                    <a:pt x="3" y="0"/>
                    <a:pt x="3" y="0"/>
                    <a:pt x="3" y="0"/>
                  </a:cubicBezTo>
                  <a:cubicBezTo>
                    <a:pt x="3" y="0"/>
                    <a:pt x="3" y="0"/>
                    <a:pt x="3" y="0"/>
                  </a:cubicBezTo>
                  <a:cubicBezTo>
                    <a:pt x="3" y="0"/>
                    <a:pt x="3" y="0"/>
                    <a:pt x="3" y="0"/>
                  </a:cubicBezTo>
                  <a:cubicBezTo>
                    <a:pt x="3" y="0"/>
                    <a:pt x="3" y="0"/>
                    <a:pt x="3" y="1"/>
                  </a:cubicBezTo>
                  <a:cubicBezTo>
                    <a:pt x="3" y="1"/>
                    <a:pt x="3" y="1"/>
                    <a:pt x="3" y="1"/>
                  </a:cubicBezTo>
                  <a:cubicBezTo>
                    <a:pt x="3" y="1"/>
                    <a:pt x="3" y="1"/>
                    <a:pt x="2" y="1"/>
                  </a:cubicBezTo>
                  <a:cubicBezTo>
                    <a:pt x="2" y="1"/>
                    <a:pt x="2" y="1"/>
                    <a:pt x="2" y="1"/>
                  </a:cubicBezTo>
                  <a:cubicBezTo>
                    <a:pt x="2" y="1"/>
                    <a:pt x="2" y="1"/>
                    <a:pt x="2" y="1"/>
                  </a:cubicBezTo>
                  <a:cubicBezTo>
                    <a:pt x="2" y="2"/>
                    <a:pt x="2" y="3"/>
                    <a:pt x="3" y="4"/>
                  </a:cubicBezTo>
                  <a:cubicBezTo>
                    <a:pt x="3" y="4"/>
                    <a:pt x="3" y="4"/>
                    <a:pt x="3" y="4"/>
                  </a:cubicBezTo>
                  <a:cubicBezTo>
                    <a:pt x="3" y="5"/>
                    <a:pt x="3" y="5"/>
                    <a:pt x="3" y="5"/>
                  </a:cubicBezTo>
                  <a:cubicBezTo>
                    <a:pt x="3" y="5"/>
                    <a:pt x="3" y="5"/>
                    <a:pt x="3" y="5"/>
                  </a:cubicBezTo>
                  <a:cubicBezTo>
                    <a:pt x="3" y="6"/>
                    <a:pt x="3" y="7"/>
                    <a:pt x="3" y="7"/>
                  </a:cubicBezTo>
                  <a:cubicBezTo>
                    <a:pt x="3" y="8"/>
                    <a:pt x="3" y="8"/>
                    <a:pt x="3" y="8"/>
                  </a:cubicBezTo>
                  <a:cubicBezTo>
                    <a:pt x="3" y="9"/>
                    <a:pt x="3" y="10"/>
                    <a:pt x="3" y="11"/>
                  </a:cubicBezTo>
                  <a:cubicBezTo>
                    <a:pt x="3" y="12"/>
                    <a:pt x="3" y="12"/>
                    <a:pt x="3" y="12"/>
                  </a:cubicBezTo>
                  <a:cubicBezTo>
                    <a:pt x="3" y="13"/>
                    <a:pt x="3" y="13"/>
                    <a:pt x="3" y="13"/>
                  </a:cubicBezTo>
                  <a:cubicBezTo>
                    <a:pt x="4" y="17"/>
                    <a:pt x="3" y="19"/>
                    <a:pt x="3" y="23"/>
                  </a:cubicBezTo>
                  <a:cubicBezTo>
                    <a:pt x="3" y="26"/>
                    <a:pt x="2" y="30"/>
                    <a:pt x="2" y="33"/>
                  </a:cubicBezTo>
                  <a:cubicBezTo>
                    <a:pt x="2" y="37"/>
                    <a:pt x="1" y="38"/>
                    <a:pt x="0" y="39"/>
                  </a:cubicBezTo>
                  <a:lnTo>
                    <a:pt x="0"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1" name="Freeform 355"/>
            <p:cNvSpPr/>
            <p:nvPr/>
          </p:nvSpPr>
          <p:spPr bwMode="auto">
            <a:xfrm>
              <a:off x="5013" y="2277"/>
              <a:ext cx="34" cy="59"/>
            </a:xfrm>
            <a:custGeom>
              <a:avLst/>
              <a:gdLst>
                <a:gd name="T0" fmla="*/ 0 w 11"/>
                <a:gd name="T1" fmla="*/ 0 h 19"/>
                <a:gd name="T2" fmla="*/ 4 w 11"/>
                <a:gd name="T3" fmla="*/ 3 h 19"/>
                <a:gd name="T4" fmla="*/ 7 w 11"/>
                <a:gd name="T5" fmla="*/ 8 h 19"/>
                <a:gd name="T6" fmla="*/ 9 w 11"/>
                <a:gd name="T7" fmla="*/ 12 h 19"/>
                <a:gd name="T8" fmla="*/ 11 w 11"/>
                <a:gd name="T9" fmla="*/ 19 h 19"/>
              </a:gdLst>
              <a:ahLst/>
              <a:cxnLst>
                <a:cxn ang="0">
                  <a:pos x="T0" y="T1"/>
                </a:cxn>
                <a:cxn ang="0">
                  <a:pos x="T2" y="T3"/>
                </a:cxn>
                <a:cxn ang="0">
                  <a:pos x="T4" y="T5"/>
                </a:cxn>
                <a:cxn ang="0">
                  <a:pos x="T6" y="T7"/>
                </a:cxn>
                <a:cxn ang="0">
                  <a:pos x="T8" y="T9"/>
                </a:cxn>
              </a:cxnLst>
              <a:rect l="0" t="0" r="r" b="b"/>
              <a:pathLst>
                <a:path w="11" h="19">
                  <a:moveTo>
                    <a:pt x="0" y="0"/>
                  </a:moveTo>
                  <a:cubicBezTo>
                    <a:pt x="1" y="2"/>
                    <a:pt x="3" y="2"/>
                    <a:pt x="4" y="3"/>
                  </a:cubicBezTo>
                  <a:cubicBezTo>
                    <a:pt x="5" y="5"/>
                    <a:pt x="6" y="6"/>
                    <a:pt x="7" y="8"/>
                  </a:cubicBezTo>
                  <a:cubicBezTo>
                    <a:pt x="8" y="9"/>
                    <a:pt x="9" y="11"/>
                    <a:pt x="9" y="12"/>
                  </a:cubicBezTo>
                  <a:cubicBezTo>
                    <a:pt x="10" y="15"/>
                    <a:pt x="10" y="17"/>
                    <a:pt x="11" y="1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2" name="Freeform 356"/>
            <p:cNvSpPr/>
            <p:nvPr/>
          </p:nvSpPr>
          <p:spPr bwMode="auto">
            <a:xfrm>
              <a:off x="5013" y="2277"/>
              <a:ext cx="34" cy="62"/>
            </a:xfrm>
            <a:custGeom>
              <a:avLst/>
              <a:gdLst>
                <a:gd name="T0" fmla="*/ 11 w 11"/>
                <a:gd name="T1" fmla="*/ 20 h 20"/>
                <a:gd name="T2" fmla="*/ 10 w 11"/>
                <a:gd name="T3" fmla="*/ 16 h 20"/>
                <a:gd name="T4" fmla="*/ 10 w 11"/>
                <a:gd name="T5" fmla="*/ 15 h 20"/>
                <a:gd name="T6" fmla="*/ 10 w 11"/>
                <a:gd name="T7" fmla="*/ 16 h 20"/>
                <a:gd name="T8" fmla="*/ 10 w 11"/>
                <a:gd name="T9" fmla="*/ 17 h 20"/>
                <a:gd name="T10" fmla="*/ 10 w 11"/>
                <a:gd name="T11" fmla="*/ 16 h 20"/>
                <a:gd name="T12" fmla="*/ 10 w 11"/>
                <a:gd name="T13" fmla="*/ 15 h 20"/>
                <a:gd name="T14" fmla="*/ 9 w 11"/>
                <a:gd name="T15" fmla="*/ 12 h 20"/>
                <a:gd name="T16" fmla="*/ 8 w 11"/>
                <a:gd name="T17" fmla="*/ 10 h 20"/>
                <a:gd name="T18" fmla="*/ 10 w 11"/>
                <a:gd name="T19" fmla="*/ 15 h 20"/>
                <a:gd name="T20" fmla="*/ 10 w 11"/>
                <a:gd name="T21" fmla="*/ 15 h 20"/>
                <a:gd name="T22" fmla="*/ 9 w 11"/>
                <a:gd name="T23" fmla="*/ 12 h 20"/>
                <a:gd name="T24" fmla="*/ 9 w 11"/>
                <a:gd name="T25" fmla="*/ 12 h 20"/>
                <a:gd name="T26" fmla="*/ 9 w 11"/>
                <a:gd name="T27" fmla="*/ 12 h 20"/>
                <a:gd name="T28" fmla="*/ 10 w 11"/>
                <a:gd name="T29" fmla="*/ 13 h 20"/>
                <a:gd name="T30" fmla="*/ 10 w 11"/>
                <a:gd name="T31" fmla="*/ 14 h 20"/>
                <a:gd name="T32" fmla="*/ 10 w 11"/>
                <a:gd name="T33" fmla="*/ 15 h 20"/>
                <a:gd name="T34" fmla="*/ 10 w 11"/>
                <a:gd name="T35" fmla="*/ 15 h 20"/>
                <a:gd name="T36" fmla="*/ 10 w 11"/>
                <a:gd name="T37" fmla="*/ 15 h 20"/>
                <a:gd name="T38" fmla="*/ 10 w 11"/>
                <a:gd name="T39" fmla="*/ 15 h 20"/>
                <a:gd name="T40" fmla="*/ 9 w 11"/>
                <a:gd name="T41" fmla="*/ 11 h 20"/>
                <a:gd name="T42" fmla="*/ 9 w 11"/>
                <a:gd name="T43" fmla="*/ 10 h 20"/>
                <a:gd name="T44" fmla="*/ 8 w 11"/>
                <a:gd name="T45" fmla="*/ 10 h 20"/>
                <a:gd name="T46" fmla="*/ 8 w 11"/>
                <a:gd name="T47" fmla="*/ 9 h 20"/>
                <a:gd name="T48" fmla="*/ 8 w 11"/>
                <a:gd name="T49" fmla="*/ 9 h 20"/>
                <a:gd name="T50" fmla="*/ 8 w 11"/>
                <a:gd name="T51" fmla="*/ 8 h 20"/>
                <a:gd name="T52" fmla="*/ 7 w 11"/>
                <a:gd name="T53" fmla="*/ 8 h 20"/>
                <a:gd name="T54" fmla="*/ 7 w 11"/>
                <a:gd name="T55" fmla="*/ 7 h 20"/>
                <a:gd name="T56" fmla="*/ 7 w 11"/>
                <a:gd name="T57" fmla="*/ 7 h 20"/>
                <a:gd name="T58" fmla="*/ 6 w 11"/>
                <a:gd name="T59" fmla="*/ 6 h 20"/>
                <a:gd name="T60" fmla="*/ 5 w 11"/>
                <a:gd name="T61" fmla="*/ 5 h 20"/>
                <a:gd name="T62" fmla="*/ 5 w 11"/>
                <a:gd name="T63" fmla="*/ 4 h 20"/>
                <a:gd name="T64" fmla="*/ 3 w 11"/>
                <a:gd name="T65" fmla="*/ 3 h 20"/>
                <a:gd name="T66" fmla="*/ 2 w 11"/>
                <a:gd name="T67" fmla="*/ 2 h 20"/>
                <a:gd name="T68" fmla="*/ 2 w 11"/>
                <a:gd name="T69" fmla="*/ 1 h 20"/>
                <a:gd name="T70" fmla="*/ 2 w 11"/>
                <a:gd name="T71" fmla="*/ 1 h 20"/>
                <a:gd name="T72" fmla="*/ 2 w 11"/>
                <a:gd name="T73" fmla="*/ 1 h 20"/>
                <a:gd name="T74" fmla="*/ 2 w 11"/>
                <a:gd name="T75" fmla="*/ 1 h 20"/>
                <a:gd name="T76" fmla="*/ 2 w 11"/>
                <a:gd name="T77" fmla="*/ 1 h 20"/>
                <a:gd name="T78" fmla="*/ 2 w 11"/>
                <a:gd name="T79" fmla="*/ 1 h 20"/>
                <a:gd name="T80" fmla="*/ 1 w 11"/>
                <a:gd name="T81" fmla="*/ 0 h 20"/>
                <a:gd name="T82" fmla="*/ 1 w 11"/>
                <a:gd name="T83" fmla="*/ 0 h 20"/>
                <a:gd name="T84" fmla="*/ 1 w 11"/>
                <a:gd name="T85" fmla="*/ 0 h 20"/>
                <a:gd name="T86" fmla="*/ 1 w 11"/>
                <a:gd name="T87" fmla="*/ 0 h 20"/>
                <a:gd name="T88" fmla="*/ 1 w 11"/>
                <a:gd name="T89" fmla="*/ 0 h 20"/>
                <a:gd name="T90" fmla="*/ 0 w 11"/>
                <a:gd name="T91" fmla="*/ 0 h 20"/>
                <a:gd name="T92" fmla="*/ 0 w 11"/>
                <a:gd name="T93" fmla="*/ 1 h 20"/>
                <a:gd name="T94" fmla="*/ 0 w 11"/>
                <a:gd name="T95" fmla="*/ 1 h 20"/>
                <a:gd name="T96" fmla="*/ 0 w 11"/>
                <a:gd name="T97" fmla="*/ 1 h 20"/>
                <a:gd name="T98" fmla="*/ 0 w 11"/>
                <a:gd name="T99" fmla="*/ 1 h 20"/>
                <a:gd name="T100" fmla="*/ 0 w 11"/>
                <a:gd name="T101" fmla="*/ 1 h 20"/>
                <a:gd name="T102" fmla="*/ 1 w 11"/>
                <a:gd name="T103" fmla="*/ 2 h 20"/>
                <a:gd name="T104" fmla="*/ 2 w 11"/>
                <a:gd name="T105" fmla="*/ 3 h 20"/>
                <a:gd name="T106" fmla="*/ 2 w 11"/>
                <a:gd name="T107" fmla="*/ 3 h 20"/>
                <a:gd name="T108" fmla="*/ 2 w 11"/>
                <a:gd name="T109" fmla="*/ 3 h 20"/>
                <a:gd name="T110" fmla="*/ 3 w 11"/>
                <a:gd name="T111" fmla="*/ 3 h 20"/>
                <a:gd name="T112" fmla="*/ 3 w 11"/>
                <a:gd name="T113" fmla="*/ 4 h 20"/>
                <a:gd name="T114" fmla="*/ 4 w 11"/>
                <a:gd name="T115" fmla="*/ 5 h 20"/>
                <a:gd name="T116" fmla="*/ 5 w 11"/>
                <a:gd name="T117" fmla="*/ 5 h 20"/>
                <a:gd name="T118" fmla="*/ 5 w 11"/>
                <a:gd name="T119" fmla="*/ 6 h 20"/>
                <a:gd name="T120" fmla="*/ 8 w 11"/>
                <a:gd name="T121" fmla="*/ 10 h 20"/>
                <a:gd name="T122" fmla="*/ 11 w 11"/>
                <a:gd name="T123" fmla="*/ 19 h 20"/>
                <a:gd name="T124" fmla="*/ 11 w 11"/>
                <a:gd name="T1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 h="20">
                  <a:moveTo>
                    <a:pt x="11" y="20"/>
                  </a:moveTo>
                  <a:cubicBezTo>
                    <a:pt x="11" y="19"/>
                    <a:pt x="10" y="17"/>
                    <a:pt x="10" y="16"/>
                  </a:cubicBezTo>
                  <a:cubicBezTo>
                    <a:pt x="10" y="15"/>
                    <a:pt x="10" y="15"/>
                    <a:pt x="10" y="15"/>
                  </a:cubicBezTo>
                  <a:cubicBezTo>
                    <a:pt x="10" y="15"/>
                    <a:pt x="10" y="15"/>
                    <a:pt x="10" y="16"/>
                  </a:cubicBezTo>
                  <a:cubicBezTo>
                    <a:pt x="10" y="16"/>
                    <a:pt x="10" y="16"/>
                    <a:pt x="10" y="17"/>
                  </a:cubicBezTo>
                  <a:cubicBezTo>
                    <a:pt x="10" y="16"/>
                    <a:pt x="10" y="16"/>
                    <a:pt x="10" y="16"/>
                  </a:cubicBezTo>
                  <a:cubicBezTo>
                    <a:pt x="10" y="15"/>
                    <a:pt x="10" y="15"/>
                    <a:pt x="10" y="15"/>
                  </a:cubicBezTo>
                  <a:cubicBezTo>
                    <a:pt x="10" y="14"/>
                    <a:pt x="10" y="13"/>
                    <a:pt x="9" y="12"/>
                  </a:cubicBezTo>
                  <a:cubicBezTo>
                    <a:pt x="9" y="11"/>
                    <a:pt x="9" y="10"/>
                    <a:pt x="8" y="10"/>
                  </a:cubicBezTo>
                  <a:cubicBezTo>
                    <a:pt x="9" y="11"/>
                    <a:pt x="10" y="13"/>
                    <a:pt x="10" y="15"/>
                  </a:cubicBezTo>
                  <a:cubicBezTo>
                    <a:pt x="10" y="15"/>
                    <a:pt x="10" y="15"/>
                    <a:pt x="10" y="15"/>
                  </a:cubicBezTo>
                  <a:cubicBezTo>
                    <a:pt x="10" y="14"/>
                    <a:pt x="10" y="13"/>
                    <a:pt x="9" y="12"/>
                  </a:cubicBezTo>
                  <a:cubicBezTo>
                    <a:pt x="9" y="12"/>
                    <a:pt x="9" y="12"/>
                    <a:pt x="9" y="12"/>
                  </a:cubicBezTo>
                  <a:cubicBezTo>
                    <a:pt x="9" y="12"/>
                    <a:pt x="9" y="12"/>
                    <a:pt x="9" y="12"/>
                  </a:cubicBezTo>
                  <a:cubicBezTo>
                    <a:pt x="10" y="12"/>
                    <a:pt x="10" y="13"/>
                    <a:pt x="10" y="13"/>
                  </a:cubicBezTo>
                  <a:cubicBezTo>
                    <a:pt x="10" y="14"/>
                    <a:pt x="10" y="14"/>
                    <a:pt x="10" y="14"/>
                  </a:cubicBezTo>
                  <a:cubicBezTo>
                    <a:pt x="10" y="14"/>
                    <a:pt x="10" y="14"/>
                    <a:pt x="10" y="15"/>
                  </a:cubicBezTo>
                  <a:cubicBezTo>
                    <a:pt x="10" y="15"/>
                    <a:pt x="10" y="15"/>
                    <a:pt x="10" y="15"/>
                  </a:cubicBezTo>
                  <a:cubicBezTo>
                    <a:pt x="10" y="15"/>
                    <a:pt x="10" y="15"/>
                    <a:pt x="10" y="15"/>
                  </a:cubicBezTo>
                  <a:cubicBezTo>
                    <a:pt x="10" y="15"/>
                    <a:pt x="10" y="15"/>
                    <a:pt x="10" y="15"/>
                  </a:cubicBezTo>
                  <a:cubicBezTo>
                    <a:pt x="10" y="15"/>
                    <a:pt x="10" y="11"/>
                    <a:pt x="9" y="11"/>
                  </a:cubicBezTo>
                  <a:cubicBezTo>
                    <a:pt x="9" y="11"/>
                    <a:pt x="9" y="10"/>
                    <a:pt x="9" y="10"/>
                  </a:cubicBezTo>
                  <a:cubicBezTo>
                    <a:pt x="8" y="10"/>
                    <a:pt x="8" y="10"/>
                    <a:pt x="8" y="10"/>
                  </a:cubicBezTo>
                  <a:cubicBezTo>
                    <a:pt x="8" y="10"/>
                    <a:pt x="8" y="9"/>
                    <a:pt x="8" y="9"/>
                  </a:cubicBezTo>
                  <a:cubicBezTo>
                    <a:pt x="8" y="9"/>
                    <a:pt x="8" y="9"/>
                    <a:pt x="8" y="9"/>
                  </a:cubicBezTo>
                  <a:cubicBezTo>
                    <a:pt x="8" y="9"/>
                    <a:pt x="8" y="8"/>
                    <a:pt x="8" y="8"/>
                  </a:cubicBezTo>
                  <a:cubicBezTo>
                    <a:pt x="7" y="8"/>
                    <a:pt x="7" y="8"/>
                    <a:pt x="7" y="8"/>
                  </a:cubicBezTo>
                  <a:cubicBezTo>
                    <a:pt x="7" y="8"/>
                    <a:pt x="7" y="8"/>
                    <a:pt x="7" y="7"/>
                  </a:cubicBezTo>
                  <a:cubicBezTo>
                    <a:pt x="7" y="7"/>
                    <a:pt x="7" y="7"/>
                    <a:pt x="7" y="7"/>
                  </a:cubicBezTo>
                  <a:cubicBezTo>
                    <a:pt x="6" y="6"/>
                    <a:pt x="6" y="6"/>
                    <a:pt x="6" y="6"/>
                  </a:cubicBezTo>
                  <a:cubicBezTo>
                    <a:pt x="6" y="6"/>
                    <a:pt x="5" y="5"/>
                    <a:pt x="5" y="5"/>
                  </a:cubicBezTo>
                  <a:cubicBezTo>
                    <a:pt x="5" y="5"/>
                    <a:pt x="5" y="4"/>
                    <a:pt x="5" y="4"/>
                  </a:cubicBezTo>
                  <a:cubicBezTo>
                    <a:pt x="4" y="4"/>
                    <a:pt x="4" y="3"/>
                    <a:pt x="3" y="3"/>
                  </a:cubicBezTo>
                  <a:cubicBezTo>
                    <a:pt x="3" y="2"/>
                    <a:pt x="3" y="2"/>
                    <a:pt x="2" y="2"/>
                  </a:cubicBezTo>
                  <a:cubicBezTo>
                    <a:pt x="2" y="2"/>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0" y="1"/>
                    <a:pt x="0" y="1"/>
                  </a:cubicBezTo>
                  <a:cubicBezTo>
                    <a:pt x="0" y="1"/>
                    <a:pt x="0" y="1"/>
                    <a:pt x="0" y="1"/>
                  </a:cubicBezTo>
                  <a:cubicBezTo>
                    <a:pt x="0" y="1"/>
                    <a:pt x="0" y="1"/>
                    <a:pt x="0" y="1"/>
                  </a:cubicBezTo>
                  <a:cubicBezTo>
                    <a:pt x="0" y="2"/>
                    <a:pt x="1" y="2"/>
                    <a:pt x="1" y="2"/>
                  </a:cubicBezTo>
                  <a:cubicBezTo>
                    <a:pt x="1" y="2"/>
                    <a:pt x="1" y="3"/>
                    <a:pt x="2" y="3"/>
                  </a:cubicBezTo>
                  <a:cubicBezTo>
                    <a:pt x="2" y="3"/>
                    <a:pt x="2" y="3"/>
                    <a:pt x="2" y="3"/>
                  </a:cubicBezTo>
                  <a:cubicBezTo>
                    <a:pt x="2" y="3"/>
                    <a:pt x="2" y="3"/>
                    <a:pt x="2" y="3"/>
                  </a:cubicBezTo>
                  <a:cubicBezTo>
                    <a:pt x="2" y="3"/>
                    <a:pt x="3" y="4"/>
                    <a:pt x="3" y="3"/>
                  </a:cubicBezTo>
                  <a:cubicBezTo>
                    <a:pt x="3" y="4"/>
                    <a:pt x="3" y="3"/>
                    <a:pt x="3" y="4"/>
                  </a:cubicBezTo>
                  <a:cubicBezTo>
                    <a:pt x="4" y="4"/>
                    <a:pt x="4" y="4"/>
                    <a:pt x="4" y="5"/>
                  </a:cubicBezTo>
                  <a:cubicBezTo>
                    <a:pt x="5" y="5"/>
                    <a:pt x="5" y="5"/>
                    <a:pt x="5" y="5"/>
                  </a:cubicBezTo>
                  <a:cubicBezTo>
                    <a:pt x="5" y="6"/>
                    <a:pt x="5" y="6"/>
                    <a:pt x="5" y="6"/>
                  </a:cubicBezTo>
                  <a:cubicBezTo>
                    <a:pt x="6" y="7"/>
                    <a:pt x="7" y="9"/>
                    <a:pt x="8" y="10"/>
                  </a:cubicBezTo>
                  <a:cubicBezTo>
                    <a:pt x="10" y="14"/>
                    <a:pt x="10" y="18"/>
                    <a:pt x="11" y="19"/>
                  </a:cubicBezTo>
                  <a:lnTo>
                    <a:pt x="11"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3" name="Freeform 357"/>
            <p:cNvSpPr/>
            <p:nvPr/>
          </p:nvSpPr>
          <p:spPr bwMode="auto">
            <a:xfrm>
              <a:off x="4979" y="2293"/>
              <a:ext cx="37" cy="43"/>
            </a:xfrm>
            <a:custGeom>
              <a:avLst/>
              <a:gdLst>
                <a:gd name="T0" fmla="*/ 12 w 12"/>
                <a:gd name="T1" fmla="*/ 0 h 14"/>
                <a:gd name="T2" fmla="*/ 5 w 12"/>
                <a:gd name="T3" fmla="*/ 7 h 14"/>
                <a:gd name="T4" fmla="*/ 0 w 12"/>
                <a:gd name="T5" fmla="*/ 14 h 14"/>
              </a:gdLst>
              <a:ahLst/>
              <a:cxnLst>
                <a:cxn ang="0">
                  <a:pos x="T0" y="T1"/>
                </a:cxn>
                <a:cxn ang="0">
                  <a:pos x="T2" y="T3"/>
                </a:cxn>
                <a:cxn ang="0">
                  <a:pos x="T4" y="T5"/>
                </a:cxn>
              </a:cxnLst>
              <a:rect l="0" t="0" r="r" b="b"/>
              <a:pathLst>
                <a:path w="12" h="14">
                  <a:moveTo>
                    <a:pt x="12" y="0"/>
                  </a:moveTo>
                  <a:cubicBezTo>
                    <a:pt x="11" y="3"/>
                    <a:pt x="7" y="5"/>
                    <a:pt x="5" y="7"/>
                  </a:cubicBezTo>
                  <a:cubicBezTo>
                    <a:pt x="2" y="9"/>
                    <a:pt x="1" y="12"/>
                    <a:pt x="0" y="1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4" name="Freeform 358"/>
            <p:cNvSpPr/>
            <p:nvPr/>
          </p:nvSpPr>
          <p:spPr bwMode="auto">
            <a:xfrm>
              <a:off x="4979" y="2293"/>
              <a:ext cx="37" cy="43"/>
            </a:xfrm>
            <a:custGeom>
              <a:avLst/>
              <a:gdLst>
                <a:gd name="T0" fmla="*/ 0 w 12"/>
                <a:gd name="T1" fmla="*/ 14 h 14"/>
                <a:gd name="T2" fmla="*/ 1 w 12"/>
                <a:gd name="T3" fmla="*/ 12 h 14"/>
                <a:gd name="T4" fmla="*/ 2 w 12"/>
                <a:gd name="T5" fmla="*/ 11 h 14"/>
                <a:gd name="T6" fmla="*/ 1 w 12"/>
                <a:gd name="T7" fmla="*/ 12 h 14"/>
                <a:gd name="T8" fmla="*/ 1 w 12"/>
                <a:gd name="T9" fmla="*/ 12 h 14"/>
                <a:gd name="T10" fmla="*/ 1 w 12"/>
                <a:gd name="T11" fmla="*/ 11 h 14"/>
                <a:gd name="T12" fmla="*/ 2 w 12"/>
                <a:gd name="T13" fmla="*/ 11 h 14"/>
                <a:gd name="T14" fmla="*/ 3 w 12"/>
                <a:gd name="T15" fmla="*/ 9 h 14"/>
                <a:gd name="T16" fmla="*/ 4 w 12"/>
                <a:gd name="T17" fmla="*/ 8 h 14"/>
                <a:gd name="T18" fmla="*/ 2 w 12"/>
                <a:gd name="T19" fmla="*/ 11 h 14"/>
                <a:gd name="T20" fmla="*/ 2 w 12"/>
                <a:gd name="T21" fmla="*/ 11 h 14"/>
                <a:gd name="T22" fmla="*/ 3 w 12"/>
                <a:gd name="T23" fmla="*/ 9 h 14"/>
                <a:gd name="T24" fmla="*/ 3 w 12"/>
                <a:gd name="T25" fmla="*/ 9 h 14"/>
                <a:gd name="T26" fmla="*/ 3 w 12"/>
                <a:gd name="T27" fmla="*/ 9 h 14"/>
                <a:gd name="T28" fmla="*/ 3 w 12"/>
                <a:gd name="T29" fmla="*/ 10 h 14"/>
                <a:gd name="T30" fmla="*/ 2 w 12"/>
                <a:gd name="T31" fmla="*/ 10 h 14"/>
                <a:gd name="T32" fmla="*/ 2 w 12"/>
                <a:gd name="T33" fmla="*/ 11 h 14"/>
                <a:gd name="T34" fmla="*/ 2 w 12"/>
                <a:gd name="T35" fmla="*/ 11 h 14"/>
                <a:gd name="T36" fmla="*/ 2 w 12"/>
                <a:gd name="T37" fmla="*/ 11 h 14"/>
                <a:gd name="T38" fmla="*/ 2 w 12"/>
                <a:gd name="T39" fmla="*/ 11 h 14"/>
                <a:gd name="T40" fmla="*/ 4 w 12"/>
                <a:gd name="T41" fmla="*/ 9 h 14"/>
                <a:gd name="T42" fmla="*/ 4 w 12"/>
                <a:gd name="T43" fmla="*/ 8 h 14"/>
                <a:gd name="T44" fmla="*/ 5 w 12"/>
                <a:gd name="T45" fmla="*/ 7 h 14"/>
                <a:gd name="T46" fmla="*/ 5 w 12"/>
                <a:gd name="T47" fmla="*/ 7 h 14"/>
                <a:gd name="T48" fmla="*/ 5 w 12"/>
                <a:gd name="T49" fmla="*/ 7 h 14"/>
                <a:gd name="T50" fmla="*/ 6 w 12"/>
                <a:gd name="T51" fmla="*/ 7 h 14"/>
                <a:gd name="T52" fmla="*/ 6 w 12"/>
                <a:gd name="T53" fmla="*/ 6 h 14"/>
                <a:gd name="T54" fmla="*/ 6 w 12"/>
                <a:gd name="T55" fmla="*/ 6 h 14"/>
                <a:gd name="T56" fmla="*/ 7 w 12"/>
                <a:gd name="T57" fmla="*/ 6 h 14"/>
                <a:gd name="T58" fmla="*/ 7 w 12"/>
                <a:gd name="T59" fmla="*/ 5 h 14"/>
                <a:gd name="T60" fmla="*/ 8 w 12"/>
                <a:gd name="T61" fmla="*/ 5 h 14"/>
                <a:gd name="T62" fmla="*/ 9 w 12"/>
                <a:gd name="T63" fmla="*/ 4 h 14"/>
                <a:gd name="T64" fmla="*/ 10 w 12"/>
                <a:gd name="T65" fmla="*/ 3 h 14"/>
                <a:gd name="T66" fmla="*/ 11 w 12"/>
                <a:gd name="T67" fmla="*/ 2 h 14"/>
                <a:gd name="T68" fmla="*/ 11 w 12"/>
                <a:gd name="T69" fmla="*/ 2 h 14"/>
                <a:gd name="T70" fmla="*/ 12 w 12"/>
                <a:gd name="T71" fmla="*/ 2 h 14"/>
                <a:gd name="T72" fmla="*/ 12 w 12"/>
                <a:gd name="T73" fmla="*/ 2 h 14"/>
                <a:gd name="T74" fmla="*/ 12 w 12"/>
                <a:gd name="T75" fmla="*/ 2 h 14"/>
                <a:gd name="T76" fmla="*/ 12 w 12"/>
                <a:gd name="T77" fmla="*/ 2 h 14"/>
                <a:gd name="T78" fmla="*/ 12 w 12"/>
                <a:gd name="T79" fmla="*/ 2 h 14"/>
                <a:gd name="T80" fmla="*/ 12 w 12"/>
                <a:gd name="T81" fmla="*/ 1 h 14"/>
                <a:gd name="T82" fmla="*/ 12 w 12"/>
                <a:gd name="T83" fmla="*/ 1 h 14"/>
                <a:gd name="T84" fmla="*/ 12 w 12"/>
                <a:gd name="T85" fmla="*/ 0 h 14"/>
                <a:gd name="T86" fmla="*/ 12 w 12"/>
                <a:gd name="T87" fmla="*/ 0 h 14"/>
                <a:gd name="T88" fmla="*/ 12 w 12"/>
                <a:gd name="T89" fmla="*/ 0 h 14"/>
                <a:gd name="T90" fmla="*/ 12 w 12"/>
                <a:gd name="T91" fmla="*/ 0 h 14"/>
                <a:gd name="T92" fmla="*/ 11 w 12"/>
                <a:gd name="T93" fmla="*/ 0 h 14"/>
                <a:gd name="T94" fmla="*/ 11 w 12"/>
                <a:gd name="T95" fmla="*/ 0 h 14"/>
                <a:gd name="T96" fmla="*/ 11 w 12"/>
                <a:gd name="T97" fmla="*/ 0 h 14"/>
                <a:gd name="T98" fmla="*/ 11 w 12"/>
                <a:gd name="T99" fmla="*/ 0 h 14"/>
                <a:gd name="T100" fmla="*/ 11 w 12"/>
                <a:gd name="T101" fmla="*/ 0 h 14"/>
                <a:gd name="T102" fmla="*/ 10 w 12"/>
                <a:gd name="T103" fmla="*/ 1 h 14"/>
                <a:gd name="T104" fmla="*/ 10 w 12"/>
                <a:gd name="T105" fmla="*/ 1 h 14"/>
                <a:gd name="T106" fmla="*/ 10 w 12"/>
                <a:gd name="T107" fmla="*/ 2 h 14"/>
                <a:gd name="T108" fmla="*/ 10 w 12"/>
                <a:gd name="T109" fmla="*/ 2 h 14"/>
                <a:gd name="T110" fmla="*/ 10 w 12"/>
                <a:gd name="T111" fmla="*/ 2 h 14"/>
                <a:gd name="T112" fmla="*/ 9 w 12"/>
                <a:gd name="T113" fmla="*/ 3 h 14"/>
                <a:gd name="T114" fmla="*/ 8 w 12"/>
                <a:gd name="T115" fmla="*/ 4 h 14"/>
                <a:gd name="T116" fmla="*/ 8 w 12"/>
                <a:gd name="T117" fmla="*/ 4 h 14"/>
                <a:gd name="T118" fmla="*/ 8 w 12"/>
                <a:gd name="T119" fmla="*/ 4 h 14"/>
                <a:gd name="T120" fmla="*/ 4 w 12"/>
                <a:gd name="T121" fmla="*/ 7 h 14"/>
                <a:gd name="T122" fmla="*/ 0 w 12"/>
                <a:gd name="T1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 h="14">
                  <a:moveTo>
                    <a:pt x="0" y="14"/>
                  </a:moveTo>
                  <a:cubicBezTo>
                    <a:pt x="0" y="14"/>
                    <a:pt x="1" y="12"/>
                    <a:pt x="1" y="12"/>
                  </a:cubicBezTo>
                  <a:cubicBezTo>
                    <a:pt x="1" y="11"/>
                    <a:pt x="1" y="11"/>
                    <a:pt x="2" y="11"/>
                  </a:cubicBezTo>
                  <a:cubicBezTo>
                    <a:pt x="2" y="11"/>
                    <a:pt x="1" y="11"/>
                    <a:pt x="1" y="12"/>
                  </a:cubicBezTo>
                  <a:cubicBezTo>
                    <a:pt x="1" y="12"/>
                    <a:pt x="1" y="12"/>
                    <a:pt x="1" y="12"/>
                  </a:cubicBezTo>
                  <a:cubicBezTo>
                    <a:pt x="1" y="12"/>
                    <a:pt x="1" y="12"/>
                    <a:pt x="1" y="11"/>
                  </a:cubicBezTo>
                  <a:cubicBezTo>
                    <a:pt x="2" y="11"/>
                    <a:pt x="2" y="11"/>
                    <a:pt x="2" y="11"/>
                  </a:cubicBezTo>
                  <a:cubicBezTo>
                    <a:pt x="2" y="10"/>
                    <a:pt x="3" y="9"/>
                    <a:pt x="3" y="9"/>
                  </a:cubicBezTo>
                  <a:cubicBezTo>
                    <a:pt x="4" y="8"/>
                    <a:pt x="4" y="8"/>
                    <a:pt x="4" y="8"/>
                  </a:cubicBezTo>
                  <a:cubicBezTo>
                    <a:pt x="3" y="9"/>
                    <a:pt x="3" y="10"/>
                    <a:pt x="2" y="11"/>
                  </a:cubicBezTo>
                  <a:cubicBezTo>
                    <a:pt x="2" y="11"/>
                    <a:pt x="2" y="11"/>
                    <a:pt x="2" y="11"/>
                  </a:cubicBezTo>
                  <a:cubicBezTo>
                    <a:pt x="2" y="10"/>
                    <a:pt x="3" y="10"/>
                    <a:pt x="3" y="9"/>
                  </a:cubicBezTo>
                  <a:cubicBezTo>
                    <a:pt x="3" y="9"/>
                    <a:pt x="3" y="9"/>
                    <a:pt x="3" y="9"/>
                  </a:cubicBezTo>
                  <a:cubicBezTo>
                    <a:pt x="3" y="9"/>
                    <a:pt x="3" y="9"/>
                    <a:pt x="3" y="9"/>
                  </a:cubicBezTo>
                  <a:cubicBezTo>
                    <a:pt x="3" y="9"/>
                    <a:pt x="3" y="10"/>
                    <a:pt x="3" y="10"/>
                  </a:cubicBezTo>
                  <a:cubicBezTo>
                    <a:pt x="2" y="10"/>
                    <a:pt x="2" y="10"/>
                    <a:pt x="2" y="10"/>
                  </a:cubicBezTo>
                  <a:cubicBezTo>
                    <a:pt x="2" y="11"/>
                    <a:pt x="2" y="11"/>
                    <a:pt x="2" y="11"/>
                  </a:cubicBezTo>
                  <a:cubicBezTo>
                    <a:pt x="2" y="11"/>
                    <a:pt x="2" y="11"/>
                    <a:pt x="2" y="11"/>
                  </a:cubicBezTo>
                  <a:cubicBezTo>
                    <a:pt x="2" y="11"/>
                    <a:pt x="2" y="11"/>
                    <a:pt x="2" y="11"/>
                  </a:cubicBezTo>
                  <a:cubicBezTo>
                    <a:pt x="2" y="11"/>
                    <a:pt x="2" y="11"/>
                    <a:pt x="2" y="11"/>
                  </a:cubicBezTo>
                  <a:cubicBezTo>
                    <a:pt x="2" y="11"/>
                    <a:pt x="4" y="9"/>
                    <a:pt x="4" y="9"/>
                  </a:cubicBezTo>
                  <a:cubicBezTo>
                    <a:pt x="4" y="8"/>
                    <a:pt x="4" y="8"/>
                    <a:pt x="4" y="8"/>
                  </a:cubicBezTo>
                  <a:cubicBezTo>
                    <a:pt x="4" y="8"/>
                    <a:pt x="5" y="7"/>
                    <a:pt x="5" y="7"/>
                  </a:cubicBezTo>
                  <a:cubicBezTo>
                    <a:pt x="5" y="7"/>
                    <a:pt x="5" y="7"/>
                    <a:pt x="5" y="7"/>
                  </a:cubicBezTo>
                  <a:cubicBezTo>
                    <a:pt x="5" y="7"/>
                    <a:pt x="5" y="7"/>
                    <a:pt x="5" y="7"/>
                  </a:cubicBezTo>
                  <a:cubicBezTo>
                    <a:pt x="5" y="7"/>
                    <a:pt x="6" y="7"/>
                    <a:pt x="6" y="7"/>
                  </a:cubicBezTo>
                  <a:cubicBezTo>
                    <a:pt x="6" y="6"/>
                    <a:pt x="6" y="7"/>
                    <a:pt x="6" y="6"/>
                  </a:cubicBezTo>
                  <a:cubicBezTo>
                    <a:pt x="6" y="6"/>
                    <a:pt x="6" y="6"/>
                    <a:pt x="6" y="6"/>
                  </a:cubicBezTo>
                  <a:cubicBezTo>
                    <a:pt x="6" y="6"/>
                    <a:pt x="6" y="6"/>
                    <a:pt x="7" y="6"/>
                  </a:cubicBezTo>
                  <a:cubicBezTo>
                    <a:pt x="7" y="5"/>
                    <a:pt x="7" y="5"/>
                    <a:pt x="7" y="5"/>
                  </a:cubicBezTo>
                  <a:cubicBezTo>
                    <a:pt x="7" y="5"/>
                    <a:pt x="8" y="5"/>
                    <a:pt x="8" y="5"/>
                  </a:cubicBezTo>
                  <a:cubicBezTo>
                    <a:pt x="8" y="4"/>
                    <a:pt x="9" y="4"/>
                    <a:pt x="9" y="4"/>
                  </a:cubicBezTo>
                  <a:cubicBezTo>
                    <a:pt x="9" y="4"/>
                    <a:pt x="10" y="3"/>
                    <a:pt x="10" y="3"/>
                  </a:cubicBezTo>
                  <a:cubicBezTo>
                    <a:pt x="11" y="3"/>
                    <a:pt x="11" y="3"/>
                    <a:pt x="11" y="2"/>
                  </a:cubicBezTo>
                  <a:cubicBezTo>
                    <a:pt x="11" y="2"/>
                    <a:pt x="11" y="2"/>
                    <a:pt x="11" y="2"/>
                  </a:cubicBezTo>
                  <a:cubicBezTo>
                    <a:pt x="11" y="2"/>
                    <a:pt x="11" y="2"/>
                    <a:pt x="12" y="2"/>
                  </a:cubicBezTo>
                  <a:cubicBezTo>
                    <a:pt x="12" y="2"/>
                    <a:pt x="12" y="2"/>
                    <a:pt x="12" y="2"/>
                  </a:cubicBezTo>
                  <a:cubicBezTo>
                    <a:pt x="12" y="2"/>
                    <a:pt x="12" y="2"/>
                    <a:pt x="12" y="2"/>
                  </a:cubicBezTo>
                  <a:cubicBezTo>
                    <a:pt x="12" y="2"/>
                    <a:pt x="12" y="2"/>
                    <a:pt x="12" y="2"/>
                  </a:cubicBezTo>
                  <a:cubicBezTo>
                    <a:pt x="12" y="2"/>
                    <a:pt x="12" y="2"/>
                    <a:pt x="12" y="2"/>
                  </a:cubicBezTo>
                  <a:cubicBezTo>
                    <a:pt x="12" y="2"/>
                    <a:pt x="12" y="1"/>
                    <a:pt x="12" y="1"/>
                  </a:cubicBezTo>
                  <a:cubicBezTo>
                    <a:pt x="12" y="1"/>
                    <a:pt x="12" y="1"/>
                    <a:pt x="12" y="1"/>
                  </a:cubicBezTo>
                  <a:cubicBezTo>
                    <a:pt x="12" y="0"/>
                    <a:pt x="12" y="0"/>
                    <a:pt x="12" y="0"/>
                  </a:cubicBezTo>
                  <a:cubicBezTo>
                    <a:pt x="12" y="0"/>
                    <a:pt x="12" y="0"/>
                    <a:pt x="12" y="0"/>
                  </a:cubicBezTo>
                  <a:cubicBezTo>
                    <a:pt x="12" y="0"/>
                    <a:pt x="12" y="0"/>
                    <a:pt x="12" y="0"/>
                  </a:cubicBezTo>
                  <a:cubicBezTo>
                    <a:pt x="12" y="0"/>
                    <a:pt x="12" y="0"/>
                    <a:pt x="12" y="0"/>
                  </a:cubicBezTo>
                  <a:cubicBezTo>
                    <a:pt x="12" y="0"/>
                    <a:pt x="11" y="0"/>
                    <a:pt x="11" y="0"/>
                  </a:cubicBezTo>
                  <a:cubicBezTo>
                    <a:pt x="11" y="0"/>
                    <a:pt x="11" y="0"/>
                    <a:pt x="11" y="0"/>
                  </a:cubicBezTo>
                  <a:cubicBezTo>
                    <a:pt x="11" y="0"/>
                    <a:pt x="11" y="0"/>
                    <a:pt x="11" y="0"/>
                  </a:cubicBezTo>
                  <a:cubicBezTo>
                    <a:pt x="11" y="0"/>
                    <a:pt x="11" y="0"/>
                    <a:pt x="11" y="0"/>
                  </a:cubicBezTo>
                  <a:cubicBezTo>
                    <a:pt x="11" y="0"/>
                    <a:pt x="11" y="0"/>
                    <a:pt x="11" y="0"/>
                  </a:cubicBezTo>
                  <a:cubicBezTo>
                    <a:pt x="11" y="1"/>
                    <a:pt x="10" y="1"/>
                    <a:pt x="10" y="1"/>
                  </a:cubicBezTo>
                  <a:cubicBezTo>
                    <a:pt x="10" y="1"/>
                    <a:pt x="10" y="1"/>
                    <a:pt x="10" y="1"/>
                  </a:cubicBezTo>
                  <a:cubicBezTo>
                    <a:pt x="10" y="2"/>
                    <a:pt x="10" y="2"/>
                    <a:pt x="10" y="2"/>
                  </a:cubicBezTo>
                  <a:cubicBezTo>
                    <a:pt x="10" y="2"/>
                    <a:pt x="10" y="2"/>
                    <a:pt x="10" y="2"/>
                  </a:cubicBezTo>
                  <a:cubicBezTo>
                    <a:pt x="10" y="2"/>
                    <a:pt x="9" y="2"/>
                    <a:pt x="10" y="2"/>
                  </a:cubicBezTo>
                  <a:cubicBezTo>
                    <a:pt x="9" y="3"/>
                    <a:pt x="9" y="3"/>
                    <a:pt x="9" y="3"/>
                  </a:cubicBezTo>
                  <a:cubicBezTo>
                    <a:pt x="9" y="3"/>
                    <a:pt x="9" y="3"/>
                    <a:pt x="8" y="4"/>
                  </a:cubicBezTo>
                  <a:cubicBezTo>
                    <a:pt x="8" y="4"/>
                    <a:pt x="8" y="4"/>
                    <a:pt x="8" y="4"/>
                  </a:cubicBezTo>
                  <a:cubicBezTo>
                    <a:pt x="8" y="4"/>
                    <a:pt x="8" y="4"/>
                    <a:pt x="8" y="4"/>
                  </a:cubicBezTo>
                  <a:cubicBezTo>
                    <a:pt x="6" y="5"/>
                    <a:pt x="5" y="6"/>
                    <a:pt x="4" y="7"/>
                  </a:cubicBezTo>
                  <a:cubicBezTo>
                    <a:pt x="2" y="10"/>
                    <a:pt x="0" y="13"/>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5" name="Freeform 359"/>
            <p:cNvSpPr/>
            <p:nvPr/>
          </p:nvSpPr>
          <p:spPr bwMode="auto">
            <a:xfrm>
              <a:off x="4878" y="2166"/>
              <a:ext cx="74" cy="93"/>
            </a:xfrm>
            <a:custGeom>
              <a:avLst/>
              <a:gdLst>
                <a:gd name="T0" fmla="*/ 23 w 24"/>
                <a:gd name="T1" fmla="*/ 0 h 30"/>
                <a:gd name="T2" fmla="*/ 23 w 24"/>
                <a:gd name="T3" fmla="*/ 7 h 30"/>
                <a:gd name="T4" fmla="*/ 20 w 24"/>
                <a:gd name="T5" fmla="*/ 15 h 30"/>
                <a:gd name="T6" fmla="*/ 17 w 24"/>
                <a:gd name="T7" fmla="*/ 22 h 30"/>
                <a:gd name="T8" fmla="*/ 11 w 24"/>
                <a:gd name="T9" fmla="*/ 28 h 30"/>
                <a:gd name="T10" fmla="*/ 6 w 24"/>
                <a:gd name="T11" fmla="*/ 30 h 30"/>
                <a:gd name="T12" fmla="*/ 0 w 24"/>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4" h="30">
                  <a:moveTo>
                    <a:pt x="23" y="0"/>
                  </a:moveTo>
                  <a:cubicBezTo>
                    <a:pt x="24" y="3"/>
                    <a:pt x="24" y="5"/>
                    <a:pt x="23" y="7"/>
                  </a:cubicBezTo>
                  <a:cubicBezTo>
                    <a:pt x="22" y="10"/>
                    <a:pt x="21" y="12"/>
                    <a:pt x="20" y="15"/>
                  </a:cubicBezTo>
                  <a:cubicBezTo>
                    <a:pt x="19" y="18"/>
                    <a:pt x="18" y="20"/>
                    <a:pt x="17" y="22"/>
                  </a:cubicBezTo>
                  <a:cubicBezTo>
                    <a:pt x="15" y="24"/>
                    <a:pt x="13" y="27"/>
                    <a:pt x="11" y="28"/>
                  </a:cubicBezTo>
                  <a:cubicBezTo>
                    <a:pt x="9" y="28"/>
                    <a:pt x="8" y="29"/>
                    <a:pt x="6" y="30"/>
                  </a:cubicBezTo>
                  <a:cubicBezTo>
                    <a:pt x="4" y="30"/>
                    <a:pt x="2" y="30"/>
                    <a:pt x="0" y="3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6" name="Freeform 360"/>
            <p:cNvSpPr/>
            <p:nvPr/>
          </p:nvSpPr>
          <p:spPr bwMode="auto">
            <a:xfrm>
              <a:off x="4878" y="2166"/>
              <a:ext cx="74" cy="93"/>
            </a:xfrm>
            <a:custGeom>
              <a:avLst/>
              <a:gdLst>
                <a:gd name="T0" fmla="*/ 7 w 24"/>
                <a:gd name="T1" fmla="*/ 30 h 30"/>
                <a:gd name="T2" fmla="*/ 7 w 24"/>
                <a:gd name="T3" fmla="*/ 30 h 30"/>
                <a:gd name="T4" fmla="*/ 7 w 24"/>
                <a:gd name="T5" fmla="*/ 30 h 30"/>
                <a:gd name="T6" fmla="*/ 14 w 24"/>
                <a:gd name="T7" fmla="*/ 26 h 30"/>
                <a:gd name="T8" fmla="*/ 13 w 24"/>
                <a:gd name="T9" fmla="*/ 27 h 30"/>
                <a:gd name="T10" fmla="*/ 9 w 24"/>
                <a:gd name="T11" fmla="*/ 29 h 30"/>
                <a:gd name="T12" fmla="*/ 14 w 24"/>
                <a:gd name="T13" fmla="*/ 26 h 30"/>
                <a:gd name="T14" fmla="*/ 11 w 24"/>
                <a:gd name="T15" fmla="*/ 28 h 30"/>
                <a:gd name="T16" fmla="*/ 9 w 24"/>
                <a:gd name="T17" fmla="*/ 29 h 30"/>
                <a:gd name="T18" fmla="*/ 8 w 24"/>
                <a:gd name="T19" fmla="*/ 29 h 30"/>
                <a:gd name="T20" fmla="*/ 12 w 24"/>
                <a:gd name="T21" fmla="*/ 28 h 30"/>
                <a:gd name="T22" fmla="*/ 16 w 24"/>
                <a:gd name="T23" fmla="*/ 23 h 30"/>
                <a:gd name="T24" fmla="*/ 17 w 24"/>
                <a:gd name="T25" fmla="*/ 22 h 30"/>
                <a:gd name="T26" fmla="*/ 19 w 24"/>
                <a:gd name="T27" fmla="*/ 20 h 30"/>
                <a:gd name="T28" fmla="*/ 19 w 24"/>
                <a:gd name="T29" fmla="*/ 19 h 30"/>
                <a:gd name="T30" fmla="*/ 20 w 24"/>
                <a:gd name="T31" fmla="*/ 15 h 30"/>
                <a:gd name="T32" fmla="*/ 22 w 24"/>
                <a:gd name="T33" fmla="*/ 11 h 30"/>
                <a:gd name="T34" fmla="*/ 24 w 24"/>
                <a:gd name="T35" fmla="*/ 5 h 30"/>
                <a:gd name="T36" fmla="*/ 24 w 24"/>
                <a:gd name="T37" fmla="*/ 4 h 30"/>
                <a:gd name="T38" fmla="*/ 24 w 24"/>
                <a:gd name="T39" fmla="*/ 4 h 30"/>
                <a:gd name="T40" fmla="*/ 24 w 24"/>
                <a:gd name="T41" fmla="*/ 3 h 30"/>
                <a:gd name="T42" fmla="*/ 24 w 24"/>
                <a:gd name="T43" fmla="*/ 1 h 30"/>
                <a:gd name="T44" fmla="*/ 24 w 24"/>
                <a:gd name="T45" fmla="*/ 1 h 30"/>
                <a:gd name="T46" fmla="*/ 23 w 24"/>
                <a:gd name="T47" fmla="*/ 0 h 30"/>
                <a:gd name="T48" fmla="*/ 23 w 24"/>
                <a:gd name="T49" fmla="*/ 1 h 30"/>
                <a:gd name="T50" fmla="*/ 23 w 24"/>
                <a:gd name="T51" fmla="*/ 2 h 30"/>
                <a:gd name="T52" fmla="*/ 23 w 24"/>
                <a:gd name="T53" fmla="*/ 4 h 30"/>
                <a:gd name="T54" fmla="*/ 23 w 24"/>
                <a:gd name="T55" fmla="*/ 5 h 30"/>
                <a:gd name="T56" fmla="*/ 22 w 24"/>
                <a:gd name="T57" fmla="*/ 8 h 30"/>
                <a:gd name="T58" fmla="*/ 21 w 24"/>
                <a:gd name="T59" fmla="*/ 12 h 30"/>
                <a:gd name="T60" fmla="*/ 20 w 24"/>
                <a:gd name="T61" fmla="*/ 14 h 30"/>
                <a:gd name="T62" fmla="*/ 12 w 24"/>
                <a:gd name="T63" fmla="*/ 27 h 30"/>
                <a:gd name="T64" fmla="*/ 0 w 24"/>
                <a:gd name="T65"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 h="30">
                  <a:moveTo>
                    <a:pt x="0" y="29"/>
                  </a:moveTo>
                  <a:cubicBezTo>
                    <a:pt x="1" y="30"/>
                    <a:pt x="5" y="30"/>
                    <a:pt x="7" y="30"/>
                  </a:cubicBezTo>
                  <a:cubicBezTo>
                    <a:pt x="7" y="29"/>
                    <a:pt x="8" y="29"/>
                    <a:pt x="8" y="29"/>
                  </a:cubicBezTo>
                  <a:cubicBezTo>
                    <a:pt x="9" y="29"/>
                    <a:pt x="8" y="29"/>
                    <a:pt x="7" y="30"/>
                  </a:cubicBezTo>
                  <a:cubicBezTo>
                    <a:pt x="6" y="30"/>
                    <a:pt x="6" y="30"/>
                    <a:pt x="5" y="30"/>
                  </a:cubicBezTo>
                  <a:cubicBezTo>
                    <a:pt x="6" y="30"/>
                    <a:pt x="7" y="30"/>
                    <a:pt x="7" y="30"/>
                  </a:cubicBezTo>
                  <a:cubicBezTo>
                    <a:pt x="8" y="29"/>
                    <a:pt x="8" y="29"/>
                    <a:pt x="9" y="29"/>
                  </a:cubicBezTo>
                  <a:cubicBezTo>
                    <a:pt x="10" y="28"/>
                    <a:pt x="12" y="27"/>
                    <a:pt x="14" y="26"/>
                  </a:cubicBezTo>
                  <a:cubicBezTo>
                    <a:pt x="14" y="25"/>
                    <a:pt x="16" y="24"/>
                    <a:pt x="16" y="23"/>
                  </a:cubicBezTo>
                  <a:cubicBezTo>
                    <a:pt x="15" y="25"/>
                    <a:pt x="14" y="26"/>
                    <a:pt x="13" y="27"/>
                  </a:cubicBezTo>
                  <a:cubicBezTo>
                    <a:pt x="12" y="28"/>
                    <a:pt x="10" y="28"/>
                    <a:pt x="9" y="29"/>
                  </a:cubicBezTo>
                  <a:cubicBezTo>
                    <a:pt x="9" y="29"/>
                    <a:pt x="9" y="29"/>
                    <a:pt x="9" y="29"/>
                  </a:cubicBezTo>
                  <a:cubicBezTo>
                    <a:pt x="10" y="28"/>
                    <a:pt x="12" y="28"/>
                    <a:pt x="13" y="27"/>
                  </a:cubicBezTo>
                  <a:cubicBezTo>
                    <a:pt x="13" y="26"/>
                    <a:pt x="14" y="26"/>
                    <a:pt x="14" y="26"/>
                  </a:cubicBezTo>
                  <a:cubicBezTo>
                    <a:pt x="14" y="26"/>
                    <a:pt x="13" y="26"/>
                    <a:pt x="13" y="27"/>
                  </a:cubicBezTo>
                  <a:cubicBezTo>
                    <a:pt x="13" y="27"/>
                    <a:pt x="12" y="27"/>
                    <a:pt x="11" y="28"/>
                  </a:cubicBezTo>
                  <a:cubicBezTo>
                    <a:pt x="11" y="28"/>
                    <a:pt x="10" y="28"/>
                    <a:pt x="10" y="28"/>
                  </a:cubicBezTo>
                  <a:cubicBezTo>
                    <a:pt x="9" y="29"/>
                    <a:pt x="9" y="29"/>
                    <a:pt x="9" y="29"/>
                  </a:cubicBezTo>
                  <a:cubicBezTo>
                    <a:pt x="8" y="29"/>
                    <a:pt x="8" y="29"/>
                    <a:pt x="8" y="29"/>
                  </a:cubicBezTo>
                  <a:cubicBezTo>
                    <a:pt x="8" y="29"/>
                    <a:pt x="8" y="29"/>
                    <a:pt x="8" y="29"/>
                  </a:cubicBezTo>
                  <a:cubicBezTo>
                    <a:pt x="8" y="29"/>
                    <a:pt x="8" y="29"/>
                    <a:pt x="8" y="29"/>
                  </a:cubicBezTo>
                  <a:cubicBezTo>
                    <a:pt x="9" y="29"/>
                    <a:pt x="10" y="28"/>
                    <a:pt x="12" y="28"/>
                  </a:cubicBezTo>
                  <a:cubicBezTo>
                    <a:pt x="13" y="27"/>
                    <a:pt x="15" y="26"/>
                    <a:pt x="15" y="25"/>
                  </a:cubicBezTo>
                  <a:cubicBezTo>
                    <a:pt x="15" y="25"/>
                    <a:pt x="16" y="24"/>
                    <a:pt x="16" y="23"/>
                  </a:cubicBezTo>
                  <a:cubicBezTo>
                    <a:pt x="16" y="23"/>
                    <a:pt x="17" y="23"/>
                    <a:pt x="17" y="23"/>
                  </a:cubicBezTo>
                  <a:cubicBezTo>
                    <a:pt x="17" y="23"/>
                    <a:pt x="17" y="23"/>
                    <a:pt x="17" y="22"/>
                  </a:cubicBezTo>
                  <a:cubicBezTo>
                    <a:pt x="17" y="22"/>
                    <a:pt x="18" y="22"/>
                    <a:pt x="18" y="21"/>
                  </a:cubicBezTo>
                  <a:cubicBezTo>
                    <a:pt x="18" y="21"/>
                    <a:pt x="19" y="20"/>
                    <a:pt x="19" y="20"/>
                  </a:cubicBezTo>
                  <a:cubicBezTo>
                    <a:pt x="19" y="20"/>
                    <a:pt x="19" y="20"/>
                    <a:pt x="19" y="19"/>
                  </a:cubicBezTo>
                  <a:cubicBezTo>
                    <a:pt x="19" y="19"/>
                    <a:pt x="19" y="19"/>
                    <a:pt x="19" y="19"/>
                  </a:cubicBezTo>
                  <a:cubicBezTo>
                    <a:pt x="20" y="18"/>
                    <a:pt x="20" y="18"/>
                    <a:pt x="20" y="17"/>
                  </a:cubicBezTo>
                  <a:cubicBezTo>
                    <a:pt x="20" y="16"/>
                    <a:pt x="20" y="16"/>
                    <a:pt x="20" y="15"/>
                  </a:cubicBezTo>
                  <a:cubicBezTo>
                    <a:pt x="21" y="15"/>
                    <a:pt x="21" y="14"/>
                    <a:pt x="21" y="14"/>
                  </a:cubicBezTo>
                  <a:cubicBezTo>
                    <a:pt x="21" y="13"/>
                    <a:pt x="21" y="12"/>
                    <a:pt x="22" y="11"/>
                  </a:cubicBezTo>
                  <a:cubicBezTo>
                    <a:pt x="22" y="10"/>
                    <a:pt x="23" y="9"/>
                    <a:pt x="23" y="8"/>
                  </a:cubicBezTo>
                  <a:cubicBezTo>
                    <a:pt x="23" y="7"/>
                    <a:pt x="24" y="6"/>
                    <a:pt x="24" y="5"/>
                  </a:cubicBezTo>
                  <a:cubicBezTo>
                    <a:pt x="24" y="5"/>
                    <a:pt x="24" y="5"/>
                    <a:pt x="24" y="5"/>
                  </a:cubicBezTo>
                  <a:cubicBezTo>
                    <a:pt x="24" y="5"/>
                    <a:pt x="24" y="4"/>
                    <a:pt x="24" y="4"/>
                  </a:cubicBezTo>
                  <a:cubicBezTo>
                    <a:pt x="24" y="4"/>
                    <a:pt x="24" y="4"/>
                    <a:pt x="24" y="4"/>
                  </a:cubicBezTo>
                  <a:cubicBezTo>
                    <a:pt x="24" y="4"/>
                    <a:pt x="24" y="4"/>
                    <a:pt x="24" y="4"/>
                  </a:cubicBezTo>
                  <a:cubicBezTo>
                    <a:pt x="24" y="3"/>
                    <a:pt x="24" y="4"/>
                    <a:pt x="24" y="4"/>
                  </a:cubicBezTo>
                  <a:cubicBezTo>
                    <a:pt x="24" y="4"/>
                    <a:pt x="24" y="4"/>
                    <a:pt x="24" y="3"/>
                  </a:cubicBezTo>
                  <a:cubicBezTo>
                    <a:pt x="24" y="2"/>
                    <a:pt x="24" y="2"/>
                    <a:pt x="24" y="2"/>
                  </a:cubicBezTo>
                  <a:cubicBezTo>
                    <a:pt x="24" y="2"/>
                    <a:pt x="24" y="1"/>
                    <a:pt x="24" y="1"/>
                  </a:cubicBezTo>
                  <a:cubicBezTo>
                    <a:pt x="24" y="1"/>
                    <a:pt x="24" y="1"/>
                    <a:pt x="24" y="1"/>
                  </a:cubicBezTo>
                  <a:cubicBezTo>
                    <a:pt x="24" y="1"/>
                    <a:pt x="24" y="1"/>
                    <a:pt x="24" y="1"/>
                  </a:cubicBezTo>
                  <a:cubicBezTo>
                    <a:pt x="24" y="1"/>
                    <a:pt x="24" y="1"/>
                    <a:pt x="24" y="1"/>
                  </a:cubicBezTo>
                  <a:cubicBezTo>
                    <a:pt x="23" y="1"/>
                    <a:pt x="23" y="0"/>
                    <a:pt x="23" y="0"/>
                  </a:cubicBezTo>
                  <a:cubicBezTo>
                    <a:pt x="23" y="0"/>
                    <a:pt x="23" y="1"/>
                    <a:pt x="23" y="1"/>
                  </a:cubicBezTo>
                  <a:cubicBezTo>
                    <a:pt x="23" y="1"/>
                    <a:pt x="23" y="1"/>
                    <a:pt x="23" y="1"/>
                  </a:cubicBezTo>
                  <a:cubicBezTo>
                    <a:pt x="23" y="2"/>
                    <a:pt x="23" y="2"/>
                    <a:pt x="23" y="1"/>
                  </a:cubicBezTo>
                  <a:cubicBezTo>
                    <a:pt x="23" y="2"/>
                    <a:pt x="23" y="2"/>
                    <a:pt x="23" y="2"/>
                  </a:cubicBezTo>
                  <a:cubicBezTo>
                    <a:pt x="23" y="2"/>
                    <a:pt x="23" y="2"/>
                    <a:pt x="23" y="2"/>
                  </a:cubicBezTo>
                  <a:cubicBezTo>
                    <a:pt x="23" y="2"/>
                    <a:pt x="23" y="3"/>
                    <a:pt x="23" y="4"/>
                  </a:cubicBezTo>
                  <a:cubicBezTo>
                    <a:pt x="23" y="5"/>
                    <a:pt x="23" y="5"/>
                    <a:pt x="23" y="5"/>
                  </a:cubicBezTo>
                  <a:cubicBezTo>
                    <a:pt x="23" y="5"/>
                    <a:pt x="23" y="5"/>
                    <a:pt x="23" y="5"/>
                  </a:cubicBezTo>
                  <a:cubicBezTo>
                    <a:pt x="23" y="6"/>
                    <a:pt x="23" y="6"/>
                    <a:pt x="23" y="6"/>
                  </a:cubicBezTo>
                  <a:cubicBezTo>
                    <a:pt x="23" y="6"/>
                    <a:pt x="22" y="8"/>
                    <a:pt x="22" y="8"/>
                  </a:cubicBezTo>
                  <a:cubicBezTo>
                    <a:pt x="22" y="8"/>
                    <a:pt x="22" y="8"/>
                    <a:pt x="22" y="9"/>
                  </a:cubicBezTo>
                  <a:cubicBezTo>
                    <a:pt x="22" y="10"/>
                    <a:pt x="21" y="11"/>
                    <a:pt x="21" y="12"/>
                  </a:cubicBezTo>
                  <a:cubicBezTo>
                    <a:pt x="20" y="13"/>
                    <a:pt x="20" y="13"/>
                    <a:pt x="20" y="13"/>
                  </a:cubicBezTo>
                  <a:cubicBezTo>
                    <a:pt x="20" y="14"/>
                    <a:pt x="20" y="14"/>
                    <a:pt x="20" y="14"/>
                  </a:cubicBezTo>
                  <a:cubicBezTo>
                    <a:pt x="19" y="17"/>
                    <a:pt x="18" y="20"/>
                    <a:pt x="16" y="23"/>
                  </a:cubicBezTo>
                  <a:cubicBezTo>
                    <a:pt x="15" y="25"/>
                    <a:pt x="13" y="26"/>
                    <a:pt x="12" y="27"/>
                  </a:cubicBezTo>
                  <a:cubicBezTo>
                    <a:pt x="10" y="28"/>
                    <a:pt x="8" y="29"/>
                    <a:pt x="7" y="29"/>
                  </a:cubicBezTo>
                  <a:cubicBezTo>
                    <a:pt x="4" y="30"/>
                    <a:pt x="1" y="29"/>
                    <a:pt x="0"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7" name="Freeform 361"/>
            <p:cNvSpPr/>
            <p:nvPr/>
          </p:nvSpPr>
          <p:spPr bwMode="auto">
            <a:xfrm>
              <a:off x="4942" y="2203"/>
              <a:ext cx="19" cy="62"/>
            </a:xfrm>
            <a:custGeom>
              <a:avLst/>
              <a:gdLst>
                <a:gd name="T0" fmla="*/ 0 w 6"/>
                <a:gd name="T1" fmla="*/ 0 h 20"/>
                <a:gd name="T2" fmla="*/ 5 w 6"/>
                <a:gd name="T3" fmla="*/ 10 h 20"/>
                <a:gd name="T4" fmla="*/ 2 w 6"/>
                <a:gd name="T5" fmla="*/ 20 h 20"/>
              </a:gdLst>
              <a:ahLst/>
              <a:cxnLst>
                <a:cxn ang="0">
                  <a:pos x="T0" y="T1"/>
                </a:cxn>
                <a:cxn ang="0">
                  <a:pos x="T2" y="T3"/>
                </a:cxn>
                <a:cxn ang="0">
                  <a:pos x="T4" y="T5"/>
                </a:cxn>
              </a:cxnLst>
              <a:rect l="0" t="0" r="r" b="b"/>
              <a:pathLst>
                <a:path w="6" h="20">
                  <a:moveTo>
                    <a:pt x="0" y="0"/>
                  </a:moveTo>
                  <a:cubicBezTo>
                    <a:pt x="1" y="3"/>
                    <a:pt x="4" y="6"/>
                    <a:pt x="5" y="10"/>
                  </a:cubicBezTo>
                  <a:cubicBezTo>
                    <a:pt x="6" y="13"/>
                    <a:pt x="4" y="18"/>
                    <a:pt x="2" y="2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8" name="Freeform 362"/>
            <p:cNvSpPr/>
            <p:nvPr/>
          </p:nvSpPr>
          <p:spPr bwMode="auto">
            <a:xfrm>
              <a:off x="4942" y="2203"/>
              <a:ext cx="19" cy="62"/>
            </a:xfrm>
            <a:custGeom>
              <a:avLst/>
              <a:gdLst>
                <a:gd name="T0" fmla="*/ 2 w 6"/>
                <a:gd name="T1" fmla="*/ 20 h 20"/>
                <a:gd name="T2" fmla="*/ 4 w 6"/>
                <a:gd name="T3" fmla="*/ 17 h 20"/>
                <a:gd name="T4" fmla="*/ 4 w 6"/>
                <a:gd name="T5" fmla="*/ 16 h 20"/>
                <a:gd name="T6" fmla="*/ 4 w 6"/>
                <a:gd name="T7" fmla="*/ 17 h 20"/>
                <a:gd name="T8" fmla="*/ 4 w 6"/>
                <a:gd name="T9" fmla="*/ 18 h 20"/>
                <a:gd name="T10" fmla="*/ 4 w 6"/>
                <a:gd name="T11" fmla="*/ 17 h 20"/>
                <a:gd name="T12" fmla="*/ 5 w 6"/>
                <a:gd name="T13" fmla="*/ 16 h 20"/>
                <a:gd name="T14" fmla="*/ 5 w 6"/>
                <a:gd name="T15" fmla="*/ 13 h 20"/>
                <a:gd name="T16" fmla="*/ 5 w 6"/>
                <a:gd name="T17" fmla="*/ 11 h 20"/>
                <a:gd name="T18" fmla="*/ 5 w 6"/>
                <a:gd name="T19" fmla="*/ 16 h 20"/>
                <a:gd name="T20" fmla="*/ 5 w 6"/>
                <a:gd name="T21" fmla="*/ 16 h 20"/>
                <a:gd name="T22" fmla="*/ 5 w 6"/>
                <a:gd name="T23" fmla="*/ 13 h 20"/>
                <a:gd name="T24" fmla="*/ 5 w 6"/>
                <a:gd name="T25" fmla="*/ 13 h 20"/>
                <a:gd name="T26" fmla="*/ 5 w 6"/>
                <a:gd name="T27" fmla="*/ 13 h 20"/>
                <a:gd name="T28" fmla="*/ 5 w 6"/>
                <a:gd name="T29" fmla="*/ 15 h 20"/>
                <a:gd name="T30" fmla="*/ 5 w 6"/>
                <a:gd name="T31" fmla="*/ 15 h 20"/>
                <a:gd name="T32" fmla="*/ 5 w 6"/>
                <a:gd name="T33" fmla="*/ 16 h 20"/>
                <a:gd name="T34" fmla="*/ 5 w 6"/>
                <a:gd name="T35" fmla="*/ 16 h 20"/>
                <a:gd name="T36" fmla="*/ 5 w 6"/>
                <a:gd name="T37" fmla="*/ 16 h 20"/>
                <a:gd name="T38" fmla="*/ 5 w 6"/>
                <a:gd name="T39" fmla="*/ 16 h 20"/>
                <a:gd name="T40" fmla="*/ 6 w 6"/>
                <a:gd name="T41" fmla="*/ 12 h 20"/>
                <a:gd name="T42" fmla="*/ 5 w 6"/>
                <a:gd name="T43" fmla="*/ 11 h 20"/>
                <a:gd name="T44" fmla="*/ 5 w 6"/>
                <a:gd name="T45" fmla="*/ 11 h 20"/>
                <a:gd name="T46" fmla="*/ 5 w 6"/>
                <a:gd name="T47" fmla="*/ 11 h 20"/>
                <a:gd name="T48" fmla="*/ 5 w 6"/>
                <a:gd name="T49" fmla="*/ 10 h 20"/>
                <a:gd name="T50" fmla="*/ 5 w 6"/>
                <a:gd name="T51" fmla="*/ 9 h 20"/>
                <a:gd name="T52" fmla="*/ 5 w 6"/>
                <a:gd name="T53" fmla="*/ 9 h 20"/>
                <a:gd name="T54" fmla="*/ 5 w 6"/>
                <a:gd name="T55" fmla="*/ 8 h 20"/>
                <a:gd name="T56" fmla="*/ 4 w 6"/>
                <a:gd name="T57" fmla="*/ 8 h 20"/>
                <a:gd name="T58" fmla="*/ 4 w 6"/>
                <a:gd name="T59" fmla="*/ 7 h 20"/>
                <a:gd name="T60" fmla="*/ 3 w 6"/>
                <a:gd name="T61" fmla="*/ 6 h 20"/>
                <a:gd name="T62" fmla="*/ 3 w 6"/>
                <a:gd name="T63" fmla="*/ 5 h 20"/>
                <a:gd name="T64" fmla="*/ 2 w 6"/>
                <a:gd name="T65" fmla="*/ 3 h 20"/>
                <a:gd name="T66" fmla="*/ 2 w 6"/>
                <a:gd name="T67" fmla="*/ 2 h 20"/>
                <a:gd name="T68" fmla="*/ 2 w 6"/>
                <a:gd name="T69" fmla="*/ 2 h 20"/>
                <a:gd name="T70" fmla="*/ 1 w 6"/>
                <a:gd name="T71" fmla="*/ 1 h 20"/>
                <a:gd name="T72" fmla="*/ 1 w 6"/>
                <a:gd name="T73" fmla="*/ 1 h 20"/>
                <a:gd name="T74" fmla="*/ 1 w 6"/>
                <a:gd name="T75" fmla="*/ 1 h 20"/>
                <a:gd name="T76" fmla="*/ 1 w 6"/>
                <a:gd name="T77" fmla="*/ 1 h 20"/>
                <a:gd name="T78" fmla="*/ 1 w 6"/>
                <a:gd name="T79" fmla="*/ 1 h 20"/>
                <a:gd name="T80" fmla="*/ 1 w 6"/>
                <a:gd name="T81" fmla="*/ 0 h 20"/>
                <a:gd name="T82" fmla="*/ 1 w 6"/>
                <a:gd name="T83" fmla="*/ 0 h 20"/>
                <a:gd name="T84" fmla="*/ 1 w 6"/>
                <a:gd name="T85" fmla="*/ 0 h 20"/>
                <a:gd name="T86" fmla="*/ 1 w 6"/>
                <a:gd name="T87" fmla="*/ 0 h 20"/>
                <a:gd name="T88" fmla="*/ 1 w 6"/>
                <a:gd name="T89" fmla="*/ 0 h 20"/>
                <a:gd name="T90" fmla="*/ 0 w 6"/>
                <a:gd name="T91" fmla="*/ 0 h 20"/>
                <a:gd name="T92" fmla="*/ 0 w 6"/>
                <a:gd name="T93" fmla="*/ 0 h 20"/>
                <a:gd name="T94" fmla="*/ 0 w 6"/>
                <a:gd name="T95" fmla="*/ 0 h 20"/>
                <a:gd name="T96" fmla="*/ 0 w 6"/>
                <a:gd name="T97" fmla="*/ 0 h 20"/>
                <a:gd name="T98" fmla="*/ 0 w 6"/>
                <a:gd name="T99" fmla="*/ 0 h 20"/>
                <a:gd name="T100" fmla="*/ 0 w 6"/>
                <a:gd name="T101" fmla="*/ 0 h 20"/>
                <a:gd name="T102" fmla="*/ 0 w 6"/>
                <a:gd name="T103" fmla="*/ 2 h 20"/>
                <a:gd name="T104" fmla="*/ 0 w 6"/>
                <a:gd name="T105" fmla="*/ 2 h 20"/>
                <a:gd name="T106" fmla="*/ 0 w 6"/>
                <a:gd name="T107" fmla="*/ 3 h 20"/>
                <a:gd name="T108" fmla="*/ 1 w 6"/>
                <a:gd name="T109" fmla="*/ 3 h 20"/>
                <a:gd name="T110" fmla="*/ 1 w 6"/>
                <a:gd name="T111" fmla="*/ 4 h 20"/>
                <a:gd name="T112" fmla="*/ 2 w 6"/>
                <a:gd name="T113" fmla="*/ 4 h 20"/>
                <a:gd name="T114" fmla="*/ 2 w 6"/>
                <a:gd name="T115" fmla="*/ 5 h 20"/>
                <a:gd name="T116" fmla="*/ 3 w 6"/>
                <a:gd name="T117" fmla="*/ 6 h 20"/>
                <a:gd name="T118" fmla="*/ 3 w 6"/>
                <a:gd name="T119" fmla="*/ 6 h 20"/>
                <a:gd name="T120" fmla="*/ 5 w 6"/>
                <a:gd name="T121" fmla="*/ 11 h 20"/>
                <a:gd name="T122" fmla="*/ 2 w 6"/>
                <a:gd name="T12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 h="20">
                  <a:moveTo>
                    <a:pt x="2" y="20"/>
                  </a:moveTo>
                  <a:cubicBezTo>
                    <a:pt x="3" y="20"/>
                    <a:pt x="4" y="18"/>
                    <a:pt x="4" y="17"/>
                  </a:cubicBezTo>
                  <a:cubicBezTo>
                    <a:pt x="4" y="17"/>
                    <a:pt x="4" y="16"/>
                    <a:pt x="4" y="16"/>
                  </a:cubicBezTo>
                  <a:cubicBezTo>
                    <a:pt x="4" y="16"/>
                    <a:pt x="4" y="16"/>
                    <a:pt x="4" y="17"/>
                  </a:cubicBezTo>
                  <a:cubicBezTo>
                    <a:pt x="4" y="17"/>
                    <a:pt x="4" y="17"/>
                    <a:pt x="4" y="18"/>
                  </a:cubicBezTo>
                  <a:cubicBezTo>
                    <a:pt x="4" y="17"/>
                    <a:pt x="4" y="17"/>
                    <a:pt x="4" y="17"/>
                  </a:cubicBezTo>
                  <a:cubicBezTo>
                    <a:pt x="5" y="16"/>
                    <a:pt x="5" y="16"/>
                    <a:pt x="5" y="16"/>
                  </a:cubicBezTo>
                  <a:cubicBezTo>
                    <a:pt x="5" y="15"/>
                    <a:pt x="5" y="14"/>
                    <a:pt x="5" y="13"/>
                  </a:cubicBezTo>
                  <a:cubicBezTo>
                    <a:pt x="5" y="13"/>
                    <a:pt x="5" y="12"/>
                    <a:pt x="5" y="11"/>
                  </a:cubicBezTo>
                  <a:cubicBezTo>
                    <a:pt x="5" y="13"/>
                    <a:pt x="5" y="14"/>
                    <a:pt x="5" y="16"/>
                  </a:cubicBezTo>
                  <a:cubicBezTo>
                    <a:pt x="5" y="16"/>
                    <a:pt x="5" y="16"/>
                    <a:pt x="5" y="16"/>
                  </a:cubicBezTo>
                  <a:cubicBezTo>
                    <a:pt x="5" y="15"/>
                    <a:pt x="5" y="14"/>
                    <a:pt x="5" y="13"/>
                  </a:cubicBezTo>
                  <a:cubicBezTo>
                    <a:pt x="5" y="13"/>
                    <a:pt x="5" y="13"/>
                    <a:pt x="5" y="13"/>
                  </a:cubicBezTo>
                  <a:cubicBezTo>
                    <a:pt x="5" y="13"/>
                    <a:pt x="5" y="13"/>
                    <a:pt x="5" y="13"/>
                  </a:cubicBezTo>
                  <a:cubicBezTo>
                    <a:pt x="5" y="14"/>
                    <a:pt x="5" y="14"/>
                    <a:pt x="5" y="15"/>
                  </a:cubicBezTo>
                  <a:cubicBezTo>
                    <a:pt x="5" y="15"/>
                    <a:pt x="5" y="15"/>
                    <a:pt x="5" y="15"/>
                  </a:cubicBezTo>
                  <a:cubicBezTo>
                    <a:pt x="5" y="16"/>
                    <a:pt x="5" y="16"/>
                    <a:pt x="5" y="16"/>
                  </a:cubicBezTo>
                  <a:cubicBezTo>
                    <a:pt x="5" y="16"/>
                    <a:pt x="5" y="16"/>
                    <a:pt x="5" y="16"/>
                  </a:cubicBezTo>
                  <a:cubicBezTo>
                    <a:pt x="5" y="16"/>
                    <a:pt x="5" y="16"/>
                    <a:pt x="5" y="16"/>
                  </a:cubicBezTo>
                  <a:cubicBezTo>
                    <a:pt x="5" y="16"/>
                    <a:pt x="5" y="16"/>
                    <a:pt x="5" y="16"/>
                  </a:cubicBezTo>
                  <a:cubicBezTo>
                    <a:pt x="5" y="16"/>
                    <a:pt x="6" y="13"/>
                    <a:pt x="6" y="12"/>
                  </a:cubicBezTo>
                  <a:cubicBezTo>
                    <a:pt x="6" y="12"/>
                    <a:pt x="6" y="12"/>
                    <a:pt x="5" y="11"/>
                  </a:cubicBezTo>
                  <a:cubicBezTo>
                    <a:pt x="5" y="11"/>
                    <a:pt x="5" y="11"/>
                    <a:pt x="5" y="11"/>
                  </a:cubicBezTo>
                  <a:cubicBezTo>
                    <a:pt x="5" y="11"/>
                    <a:pt x="5" y="11"/>
                    <a:pt x="5" y="11"/>
                  </a:cubicBezTo>
                  <a:cubicBezTo>
                    <a:pt x="5" y="10"/>
                    <a:pt x="5" y="10"/>
                    <a:pt x="5" y="10"/>
                  </a:cubicBezTo>
                  <a:cubicBezTo>
                    <a:pt x="5" y="10"/>
                    <a:pt x="5" y="9"/>
                    <a:pt x="5" y="9"/>
                  </a:cubicBezTo>
                  <a:cubicBezTo>
                    <a:pt x="5" y="9"/>
                    <a:pt x="5" y="9"/>
                    <a:pt x="5" y="9"/>
                  </a:cubicBezTo>
                  <a:cubicBezTo>
                    <a:pt x="5" y="9"/>
                    <a:pt x="5" y="8"/>
                    <a:pt x="5" y="8"/>
                  </a:cubicBezTo>
                  <a:cubicBezTo>
                    <a:pt x="5" y="8"/>
                    <a:pt x="5" y="8"/>
                    <a:pt x="4" y="8"/>
                  </a:cubicBezTo>
                  <a:cubicBezTo>
                    <a:pt x="4" y="7"/>
                    <a:pt x="4" y="7"/>
                    <a:pt x="4" y="7"/>
                  </a:cubicBezTo>
                  <a:cubicBezTo>
                    <a:pt x="4" y="7"/>
                    <a:pt x="3" y="6"/>
                    <a:pt x="3" y="6"/>
                  </a:cubicBezTo>
                  <a:cubicBezTo>
                    <a:pt x="3" y="5"/>
                    <a:pt x="3" y="5"/>
                    <a:pt x="3" y="5"/>
                  </a:cubicBezTo>
                  <a:cubicBezTo>
                    <a:pt x="2" y="4"/>
                    <a:pt x="2" y="4"/>
                    <a:pt x="2" y="3"/>
                  </a:cubicBezTo>
                  <a:cubicBezTo>
                    <a:pt x="2" y="3"/>
                    <a:pt x="2" y="2"/>
                    <a:pt x="2" y="2"/>
                  </a:cubicBezTo>
                  <a:cubicBezTo>
                    <a:pt x="2" y="2"/>
                    <a:pt x="1" y="2"/>
                    <a:pt x="2" y="2"/>
                  </a:cubicBezTo>
                  <a:cubicBezTo>
                    <a:pt x="2" y="2"/>
                    <a:pt x="1" y="1"/>
                    <a:pt x="1" y="1"/>
                  </a:cubicBezTo>
                  <a:cubicBezTo>
                    <a:pt x="1" y="1"/>
                    <a:pt x="1" y="1"/>
                    <a:pt x="1" y="1"/>
                  </a:cubicBezTo>
                  <a:cubicBezTo>
                    <a:pt x="1" y="1"/>
                    <a:pt x="1" y="1"/>
                    <a:pt x="1" y="1"/>
                  </a:cubicBezTo>
                  <a:cubicBezTo>
                    <a:pt x="1" y="1"/>
                    <a:pt x="1" y="1"/>
                    <a:pt x="1" y="1"/>
                  </a:cubicBezTo>
                  <a:cubicBezTo>
                    <a:pt x="1" y="1"/>
                    <a:pt x="1" y="1"/>
                    <a:pt x="1" y="1"/>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1"/>
                    <a:pt x="0" y="1"/>
                    <a:pt x="0" y="2"/>
                  </a:cubicBezTo>
                  <a:cubicBezTo>
                    <a:pt x="0" y="2"/>
                    <a:pt x="0" y="2"/>
                    <a:pt x="0" y="2"/>
                  </a:cubicBezTo>
                  <a:cubicBezTo>
                    <a:pt x="0" y="2"/>
                    <a:pt x="0" y="3"/>
                    <a:pt x="0" y="3"/>
                  </a:cubicBezTo>
                  <a:cubicBezTo>
                    <a:pt x="1" y="3"/>
                    <a:pt x="1" y="3"/>
                    <a:pt x="1" y="3"/>
                  </a:cubicBezTo>
                  <a:cubicBezTo>
                    <a:pt x="1" y="3"/>
                    <a:pt x="1" y="4"/>
                    <a:pt x="1" y="4"/>
                  </a:cubicBezTo>
                  <a:cubicBezTo>
                    <a:pt x="1" y="4"/>
                    <a:pt x="2" y="4"/>
                    <a:pt x="2" y="4"/>
                  </a:cubicBezTo>
                  <a:cubicBezTo>
                    <a:pt x="2" y="4"/>
                    <a:pt x="2" y="5"/>
                    <a:pt x="2" y="5"/>
                  </a:cubicBezTo>
                  <a:cubicBezTo>
                    <a:pt x="3" y="6"/>
                    <a:pt x="3" y="6"/>
                    <a:pt x="3" y="6"/>
                  </a:cubicBezTo>
                  <a:cubicBezTo>
                    <a:pt x="3" y="6"/>
                    <a:pt x="3" y="6"/>
                    <a:pt x="3" y="6"/>
                  </a:cubicBezTo>
                  <a:cubicBezTo>
                    <a:pt x="4" y="8"/>
                    <a:pt x="4" y="9"/>
                    <a:pt x="5" y="11"/>
                  </a:cubicBezTo>
                  <a:cubicBezTo>
                    <a:pt x="6" y="15"/>
                    <a:pt x="3" y="19"/>
                    <a:pt x="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9" name="Freeform 363"/>
            <p:cNvSpPr/>
            <p:nvPr/>
          </p:nvSpPr>
          <p:spPr bwMode="auto">
            <a:xfrm>
              <a:off x="4890" y="2185"/>
              <a:ext cx="56" cy="21"/>
            </a:xfrm>
            <a:custGeom>
              <a:avLst/>
              <a:gdLst>
                <a:gd name="T0" fmla="*/ 18 w 18"/>
                <a:gd name="T1" fmla="*/ 3 h 7"/>
                <a:gd name="T2" fmla="*/ 14 w 18"/>
                <a:gd name="T3" fmla="*/ 1 h 7"/>
                <a:gd name="T4" fmla="*/ 8 w 18"/>
                <a:gd name="T5" fmla="*/ 1 h 7"/>
                <a:gd name="T6" fmla="*/ 3 w 18"/>
                <a:gd name="T7" fmla="*/ 3 h 7"/>
                <a:gd name="T8" fmla="*/ 0 w 18"/>
                <a:gd name="T9" fmla="*/ 7 h 7"/>
              </a:gdLst>
              <a:ahLst/>
              <a:cxnLst>
                <a:cxn ang="0">
                  <a:pos x="T0" y="T1"/>
                </a:cxn>
                <a:cxn ang="0">
                  <a:pos x="T2" y="T3"/>
                </a:cxn>
                <a:cxn ang="0">
                  <a:pos x="T4" y="T5"/>
                </a:cxn>
                <a:cxn ang="0">
                  <a:pos x="T6" y="T7"/>
                </a:cxn>
                <a:cxn ang="0">
                  <a:pos x="T8" y="T9"/>
                </a:cxn>
              </a:cxnLst>
              <a:rect l="0" t="0" r="r" b="b"/>
              <a:pathLst>
                <a:path w="18" h="7">
                  <a:moveTo>
                    <a:pt x="18" y="3"/>
                  </a:moveTo>
                  <a:cubicBezTo>
                    <a:pt x="17" y="3"/>
                    <a:pt x="15" y="2"/>
                    <a:pt x="14" y="1"/>
                  </a:cubicBezTo>
                  <a:cubicBezTo>
                    <a:pt x="12" y="1"/>
                    <a:pt x="10" y="0"/>
                    <a:pt x="8" y="1"/>
                  </a:cubicBezTo>
                  <a:cubicBezTo>
                    <a:pt x="6" y="1"/>
                    <a:pt x="4" y="2"/>
                    <a:pt x="3" y="3"/>
                  </a:cubicBezTo>
                  <a:cubicBezTo>
                    <a:pt x="2" y="4"/>
                    <a:pt x="0" y="5"/>
                    <a:pt x="0"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0" name="Freeform 364"/>
            <p:cNvSpPr/>
            <p:nvPr/>
          </p:nvSpPr>
          <p:spPr bwMode="auto">
            <a:xfrm>
              <a:off x="4887" y="2185"/>
              <a:ext cx="59" cy="21"/>
            </a:xfrm>
            <a:custGeom>
              <a:avLst/>
              <a:gdLst>
                <a:gd name="T0" fmla="*/ 1 w 19"/>
                <a:gd name="T1" fmla="*/ 7 h 7"/>
                <a:gd name="T2" fmla="*/ 3 w 19"/>
                <a:gd name="T3" fmla="*/ 4 h 7"/>
                <a:gd name="T4" fmla="*/ 3 w 19"/>
                <a:gd name="T5" fmla="*/ 3 h 7"/>
                <a:gd name="T6" fmla="*/ 3 w 19"/>
                <a:gd name="T7" fmla="*/ 4 h 7"/>
                <a:gd name="T8" fmla="*/ 2 w 19"/>
                <a:gd name="T9" fmla="*/ 4 h 7"/>
                <a:gd name="T10" fmla="*/ 3 w 19"/>
                <a:gd name="T11" fmla="*/ 4 h 7"/>
                <a:gd name="T12" fmla="*/ 4 w 19"/>
                <a:gd name="T13" fmla="*/ 3 h 7"/>
                <a:gd name="T14" fmla="*/ 6 w 19"/>
                <a:gd name="T15" fmla="*/ 2 h 7"/>
                <a:gd name="T16" fmla="*/ 8 w 19"/>
                <a:gd name="T17" fmla="*/ 1 h 7"/>
                <a:gd name="T18" fmla="*/ 4 w 19"/>
                <a:gd name="T19" fmla="*/ 3 h 7"/>
                <a:gd name="T20" fmla="*/ 4 w 19"/>
                <a:gd name="T21" fmla="*/ 3 h 7"/>
                <a:gd name="T22" fmla="*/ 6 w 19"/>
                <a:gd name="T23" fmla="*/ 2 h 7"/>
                <a:gd name="T24" fmla="*/ 6 w 19"/>
                <a:gd name="T25" fmla="*/ 2 h 7"/>
                <a:gd name="T26" fmla="*/ 6 w 19"/>
                <a:gd name="T27" fmla="*/ 2 h 7"/>
                <a:gd name="T28" fmla="*/ 5 w 19"/>
                <a:gd name="T29" fmla="*/ 3 h 7"/>
                <a:gd name="T30" fmla="*/ 4 w 19"/>
                <a:gd name="T31" fmla="*/ 3 h 7"/>
                <a:gd name="T32" fmla="*/ 4 w 19"/>
                <a:gd name="T33" fmla="*/ 3 h 7"/>
                <a:gd name="T34" fmla="*/ 4 w 19"/>
                <a:gd name="T35" fmla="*/ 3 h 7"/>
                <a:gd name="T36" fmla="*/ 4 w 19"/>
                <a:gd name="T37" fmla="*/ 4 h 7"/>
                <a:gd name="T38" fmla="*/ 4 w 19"/>
                <a:gd name="T39" fmla="*/ 4 h 7"/>
                <a:gd name="T40" fmla="*/ 7 w 19"/>
                <a:gd name="T41" fmla="*/ 2 h 7"/>
                <a:gd name="T42" fmla="*/ 8 w 19"/>
                <a:gd name="T43" fmla="*/ 2 h 7"/>
                <a:gd name="T44" fmla="*/ 8 w 19"/>
                <a:gd name="T45" fmla="*/ 1 h 7"/>
                <a:gd name="T46" fmla="*/ 8 w 19"/>
                <a:gd name="T47" fmla="*/ 1 h 7"/>
                <a:gd name="T48" fmla="*/ 9 w 19"/>
                <a:gd name="T49" fmla="*/ 1 h 7"/>
                <a:gd name="T50" fmla="*/ 10 w 19"/>
                <a:gd name="T51" fmla="*/ 1 h 7"/>
                <a:gd name="T52" fmla="*/ 10 w 19"/>
                <a:gd name="T53" fmla="*/ 1 h 7"/>
                <a:gd name="T54" fmla="*/ 10 w 19"/>
                <a:gd name="T55" fmla="*/ 1 h 7"/>
                <a:gd name="T56" fmla="*/ 11 w 19"/>
                <a:gd name="T57" fmla="*/ 1 h 7"/>
                <a:gd name="T58" fmla="*/ 12 w 19"/>
                <a:gd name="T59" fmla="*/ 1 h 7"/>
                <a:gd name="T60" fmla="*/ 13 w 19"/>
                <a:gd name="T61" fmla="*/ 1 h 7"/>
                <a:gd name="T62" fmla="*/ 14 w 19"/>
                <a:gd name="T63" fmla="*/ 1 h 7"/>
                <a:gd name="T64" fmla="*/ 16 w 19"/>
                <a:gd name="T65" fmla="*/ 2 h 7"/>
                <a:gd name="T66" fmla="*/ 17 w 19"/>
                <a:gd name="T67" fmla="*/ 3 h 7"/>
                <a:gd name="T68" fmla="*/ 17 w 19"/>
                <a:gd name="T69" fmla="*/ 3 h 7"/>
                <a:gd name="T70" fmla="*/ 18 w 19"/>
                <a:gd name="T71" fmla="*/ 3 h 7"/>
                <a:gd name="T72" fmla="*/ 17 w 19"/>
                <a:gd name="T73" fmla="*/ 3 h 7"/>
                <a:gd name="T74" fmla="*/ 18 w 19"/>
                <a:gd name="T75" fmla="*/ 3 h 7"/>
                <a:gd name="T76" fmla="*/ 18 w 19"/>
                <a:gd name="T77" fmla="*/ 3 h 7"/>
                <a:gd name="T78" fmla="*/ 18 w 19"/>
                <a:gd name="T79" fmla="*/ 3 h 7"/>
                <a:gd name="T80" fmla="*/ 18 w 19"/>
                <a:gd name="T81" fmla="*/ 3 h 7"/>
                <a:gd name="T82" fmla="*/ 19 w 19"/>
                <a:gd name="T83" fmla="*/ 3 h 7"/>
                <a:gd name="T84" fmla="*/ 19 w 19"/>
                <a:gd name="T85" fmla="*/ 3 h 7"/>
                <a:gd name="T86" fmla="*/ 19 w 19"/>
                <a:gd name="T87" fmla="*/ 3 h 7"/>
                <a:gd name="T88" fmla="*/ 19 w 19"/>
                <a:gd name="T89" fmla="*/ 3 h 7"/>
                <a:gd name="T90" fmla="*/ 19 w 19"/>
                <a:gd name="T91" fmla="*/ 2 h 7"/>
                <a:gd name="T92" fmla="*/ 19 w 19"/>
                <a:gd name="T93" fmla="*/ 2 h 7"/>
                <a:gd name="T94" fmla="*/ 19 w 19"/>
                <a:gd name="T95" fmla="*/ 2 h 7"/>
                <a:gd name="T96" fmla="*/ 19 w 19"/>
                <a:gd name="T97" fmla="*/ 2 h 7"/>
                <a:gd name="T98" fmla="*/ 19 w 19"/>
                <a:gd name="T99" fmla="*/ 2 h 7"/>
                <a:gd name="T100" fmla="*/ 19 w 19"/>
                <a:gd name="T101" fmla="*/ 2 h 7"/>
                <a:gd name="T102" fmla="*/ 18 w 19"/>
                <a:gd name="T103" fmla="*/ 2 h 7"/>
                <a:gd name="T104" fmla="*/ 17 w 19"/>
                <a:gd name="T105" fmla="*/ 2 h 7"/>
                <a:gd name="T106" fmla="*/ 17 w 19"/>
                <a:gd name="T107" fmla="*/ 1 h 7"/>
                <a:gd name="T108" fmla="*/ 17 w 19"/>
                <a:gd name="T109" fmla="*/ 2 h 7"/>
                <a:gd name="T110" fmla="*/ 16 w 19"/>
                <a:gd name="T111" fmla="*/ 1 h 7"/>
                <a:gd name="T112" fmla="*/ 15 w 19"/>
                <a:gd name="T113" fmla="*/ 1 h 7"/>
                <a:gd name="T114" fmla="*/ 14 w 19"/>
                <a:gd name="T115" fmla="*/ 1 h 7"/>
                <a:gd name="T116" fmla="*/ 13 w 19"/>
                <a:gd name="T117" fmla="*/ 1 h 7"/>
                <a:gd name="T118" fmla="*/ 13 w 19"/>
                <a:gd name="T119" fmla="*/ 0 h 7"/>
                <a:gd name="T120" fmla="*/ 8 w 19"/>
                <a:gd name="T121" fmla="*/ 1 h 7"/>
                <a:gd name="T122" fmla="*/ 1 w 19"/>
                <a:gd name="T123" fmla="*/ 6 h 7"/>
                <a:gd name="T124" fmla="*/ 1 w 19"/>
                <a:gd name="T12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 h="7">
                  <a:moveTo>
                    <a:pt x="1" y="7"/>
                  </a:moveTo>
                  <a:cubicBezTo>
                    <a:pt x="0" y="6"/>
                    <a:pt x="2" y="4"/>
                    <a:pt x="3" y="4"/>
                  </a:cubicBezTo>
                  <a:cubicBezTo>
                    <a:pt x="3" y="3"/>
                    <a:pt x="3" y="3"/>
                    <a:pt x="3" y="3"/>
                  </a:cubicBezTo>
                  <a:cubicBezTo>
                    <a:pt x="4" y="3"/>
                    <a:pt x="3" y="3"/>
                    <a:pt x="3" y="4"/>
                  </a:cubicBezTo>
                  <a:cubicBezTo>
                    <a:pt x="3" y="4"/>
                    <a:pt x="2" y="4"/>
                    <a:pt x="2" y="4"/>
                  </a:cubicBezTo>
                  <a:cubicBezTo>
                    <a:pt x="2" y="4"/>
                    <a:pt x="3" y="4"/>
                    <a:pt x="3" y="4"/>
                  </a:cubicBezTo>
                  <a:cubicBezTo>
                    <a:pt x="4" y="3"/>
                    <a:pt x="4" y="3"/>
                    <a:pt x="4" y="3"/>
                  </a:cubicBezTo>
                  <a:cubicBezTo>
                    <a:pt x="5" y="3"/>
                    <a:pt x="5" y="2"/>
                    <a:pt x="6" y="2"/>
                  </a:cubicBezTo>
                  <a:cubicBezTo>
                    <a:pt x="7" y="2"/>
                    <a:pt x="7" y="1"/>
                    <a:pt x="8" y="1"/>
                  </a:cubicBezTo>
                  <a:cubicBezTo>
                    <a:pt x="6" y="2"/>
                    <a:pt x="5" y="3"/>
                    <a:pt x="4" y="3"/>
                  </a:cubicBezTo>
                  <a:cubicBezTo>
                    <a:pt x="4" y="3"/>
                    <a:pt x="4" y="3"/>
                    <a:pt x="4" y="3"/>
                  </a:cubicBezTo>
                  <a:cubicBezTo>
                    <a:pt x="5" y="3"/>
                    <a:pt x="5" y="3"/>
                    <a:pt x="6" y="2"/>
                  </a:cubicBezTo>
                  <a:cubicBezTo>
                    <a:pt x="6" y="2"/>
                    <a:pt x="6" y="2"/>
                    <a:pt x="6" y="2"/>
                  </a:cubicBezTo>
                  <a:cubicBezTo>
                    <a:pt x="6" y="2"/>
                    <a:pt x="6" y="2"/>
                    <a:pt x="6" y="2"/>
                  </a:cubicBezTo>
                  <a:cubicBezTo>
                    <a:pt x="6" y="2"/>
                    <a:pt x="5" y="3"/>
                    <a:pt x="5" y="3"/>
                  </a:cubicBezTo>
                  <a:cubicBezTo>
                    <a:pt x="4" y="3"/>
                    <a:pt x="4" y="3"/>
                    <a:pt x="4" y="3"/>
                  </a:cubicBezTo>
                  <a:cubicBezTo>
                    <a:pt x="4" y="3"/>
                    <a:pt x="4" y="3"/>
                    <a:pt x="4" y="3"/>
                  </a:cubicBezTo>
                  <a:cubicBezTo>
                    <a:pt x="4" y="3"/>
                    <a:pt x="4" y="3"/>
                    <a:pt x="4" y="3"/>
                  </a:cubicBezTo>
                  <a:cubicBezTo>
                    <a:pt x="4" y="4"/>
                    <a:pt x="4" y="4"/>
                    <a:pt x="4" y="4"/>
                  </a:cubicBezTo>
                  <a:cubicBezTo>
                    <a:pt x="4" y="4"/>
                    <a:pt x="4" y="4"/>
                    <a:pt x="4" y="4"/>
                  </a:cubicBezTo>
                  <a:cubicBezTo>
                    <a:pt x="4" y="3"/>
                    <a:pt x="6" y="2"/>
                    <a:pt x="7" y="2"/>
                  </a:cubicBezTo>
                  <a:cubicBezTo>
                    <a:pt x="7" y="2"/>
                    <a:pt x="8" y="2"/>
                    <a:pt x="8" y="2"/>
                  </a:cubicBezTo>
                  <a:cubicBezTo>
                    <a:pt x="8" y="2"/>
                    <a:pt x="8" y="2"/>
                    <a:pt x="8" y="1"/>
                  </a:cubicBezTo>
                  <a:cubicBezTo>
                    <a:pt x="8" y="1"/>
                    <a:pt x="8" y="1"/>
                    <a:pt x="8" y="1"/>
                  </a:cubicBezTo>
                  <a:cubicBezTo>
                    <a:pt x="9" y="1"/>
                    <a:pt x="9" y="1"/>
                    <a:pt x="9" y="1"/>
                  </a:cubicBezTo>
                  <a:cubicBezTo>
                    <a:pt x="9" y="1"/>
                    <a:pt x="10" y="1"/>
                    <a:pt x="10" y="1"/>
                  </a:cubicBezTo>
                  <a:cubicBezTo>
                    <a:pt x="10" y="1"/>
                    <a:pt x="10" y="1"/>
                    <a:pt x="10" y="1"/>
                  </a:cubicBezTo>
                  <a:cubicBezTo>
                    <a:pt x="10" y="1"/>
                    <a:pt x="10" y="1"/>
                    <a:pt x="10" y="1"/>
                  </a:cubicBezTo>
                  <a:cubicBezTo>
                    <a:pt x="11" y="1"/>
                    <a:pt x="11" y="1"/>
                    <a:pt x="11" y="1"/>
                  </a:cubicBezTo>
                  <a:cubicBezTo>
                    <a:pt x="12" y="1"/>
                    <a:pt x="12" y="1"/>
                    <a:pt x="12" y="1"/>
                  </a:cubicBezTo>
                  <a:cubicBezTo>
                    <a:pt x="12" y="1"/>
                    <a:pt x="13" y="1"/>
                    <a:pt x="13" y="1"/>
                  </a:cubicBezTo>
                  <a:cubicBezTo>
                    <a:pt x="13" y="1"/>
                    <a:pt x="14" y="1"/>
                    <a:pt x="14" y="1"/>
                  </a:cubicBezTo>
                  <a:cubicBezTo>
                    <a:pt x="15" y="1"/>
                    <a:pt x="15" y="2"/>
                    <a:pt x="16" y="2"/>
                  </a:cubicBezTo>
                  <a:cubicBezTo>
                    <a:pt x="16" y="2"/>
                    <a:pt x="16" y="2"/>
                    <a:pt x="17" y="3"/>
                  </a:cubicBezTo>
                  <a:cubicBezTo>
                    <a:pt x="17" y="3"/>
                    <a:pt x="17" y="3"/>
                    <a:pt x="17" y="3"/>
                  </a:cubicBezTo>
                  <a:cubicBezTo>
                    <a:pt x="17" y="3"/>
                    <a:pt x="17" y="3"/>
                    <a:pt x="18" y="3"/>
                  </a:cubicBezTo>
                  <a:cubicBezTo>
                    <a:pt x="17" y="3"/>
                    <a:pt x="17" y="3"/>
                    <a:pt x="17" y="3"/>
                  </a:cubicBezTo>
                  <a:cubicBezTo>
                    <a:pt x="18" y="3"/>
                    <a:pt x="18" y="3"/>
                    <a:pt x="18" y="3"/>
                  </a:cubicBezTo>
                  <a:cubicBezTo>
                    <a:pt x="18" y="3"/>
                    <a:pt x="18" y="3"/>
                    <a:pt x="18" y="3"/>
                  </a:cubicBezTo>
                  <a:cubicBezTo>
                    <a:pt x="18" y="3"/>
                    <a:pt x="18" y="3"/>
                    <a:pt x="18" y="3"/>
                  </a:cubicBezTo>
                  <a:cubicBezTo>
                    <a:pt x="18" y="3"/>
                    <a:pt x="18" y="3"/>
                    <a:pt x="18" y="3"/>
                  </a:cubicBezTo>
                  <a:cubicBezTo>
                    <a:pt x="19" y="3"/>
                    <a:pt x="19" y="3"/>
                    <a:pt x="19" y="3"/>
                  </a:cubicBezTo>
                  <a:cubicBezTo>
                    <a:pt x="19" y="3"/>
                    <a:pt x="19" y="3"/>
                    <a:pt x="19" y="3"/>
                  </a:cubicBezTo>
                  <a:cubicBezTo>
                    <a:pt x="19" y="3"/>
                    <a:pt x="19" y="3"/>
                    <a:pt x="19" y="3"/>
                  </a:cubicBezTo>
                  <a:cubicBezTo>
                    <a:pt x="19" y="3"/>
                    <a:pt x="19" y="3"/>
                    <a:pt x="19" y="3"/>
                  </a:cubicBezTo>
                  <a:cubicBezTo>
                    <a:pt x="19" y="3"/>
                    <a:pt x="19" y="3"/>
                    <a:pt x="19" y="2"/>
                  </a:cubicBezTo>
                  <a:cubicBezTo>
                    <a:pt x="19" y="2"/>
                    <a:pt x="19" y="2"/>
                    <a:pt x="19" y="2"/>
                  </a:cubicBezTo>
                  <a:cubicBezTo>
                    <a:pt x="19" y="2"/>
                    <a:pt x="19" y="2"/>
                    <a:pt x="19" y="2"/>
                  </a:cubicBezTo>
                  <a:cubicBezTo>
                    <a:pt x="19" y="2"/>
                    <a:pt x="19" y="2"/>
                    <a:pt x="19" y="2"/>
                  </a:cubicBezTo>
                  <a:cubicBezTo>
                    <a:pt x="19" y="2"/>
                    <a:pt x="19" y="2"/>
                    <a:pt x="19" y="2"/>
                  </a:cubicBezTo>
                  <a:cubicBezTo>
                    <a:pt x="19" y="2"/>
                    <a:pt x="19" y="2"/>
                    <a:pt x="19" y="2"/>
                  </a:cubicBezTo>
                  <a:cubicBezTo>
                    <a:pt x="18" y="2"/>
                    <a:pt x="18" y="2"/>
                    <a:pt x="18" y="2"/>
                  </a:cubicBezTo>
                  <a:cubicBezTo>
                    <a:pt x="18" y="1"/>
                    <a:pt x="17" y="2"/>
                    <a:pt x="17" y="2"/>
                  </a:cubicBezTo>
                  <a:cubicBezTo>
                    <a:pt x="17" y="2"/>
                    <a:pt x="17" y="1"/>
                    <a:pt x="17" y="1"/>
                  </a:cubicBezTo>
                  <a:cubicBezTo>
                    <a:pt x="17" y="1"/>
                    <a:pt x="17" y="2"/>
                    <a:pt x="17" y="2"/>
                  </a:cubicBezTo>
                  <a:cubicBezTo>
                    <a:pt x="17" y="1"/>
                    <a:pt x="16" y="1"/>
                    <a:pt x="16" y="1"/>
                  </a:cubicBezTo>
                  <a:cubicBezTo>
                    <a:pt x="16" y="1"/>
                    <a:pt x="16" y="1"/>
                    <a:pt x="15" y="1"/>
                  </a:cubicBezTo>
                  <a:cubicBezTo>
                    <a:pt x="15" y="1"/>
                    <a:pt x="14" y="1"/>
                    <a:pt x="14" y="1"/>
                  </a:cubicBezTo>
                  <a:cubicBezTo>
                    <a:pt x="14" y="1"/>
                    <a:pt x="13" y="1"/>
                    <a:pt x="13" y="1"/>
                  </a:cubicBezTo>
                  <a:cubicBezTo>
                    <a:pt x="13" y="0"/>
                    <a:pt x="13" y="0"/>
                    <a:pt x="13" y="0"/>
                  </a:cubicBezTo>
                  <a:cubicBezTo>
                    <a:pt x="11" y="0"/>
                    <a:pt x="9" y="0"/>
                    <a:pt x="8" y="1"/>
                  </a:cubicBezTo>
                  <a:cubicBezTo>
                    <a:pt x="4" y="2"/>
                    <a:pt x="0" y="5"/>
                    <a:pt x="1" y="6"/>
                  </a:cubicBezTo>
                  <a:lnTo>
                    <a:pt x="1"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1" name="Freeform 365"/>
            <p:cNvSpPr/>
            <p:nvPr/>
          </p:nvSpPr>
          <p:spPr bwMode="auto">
            <a:xfrm>
              <a:off x="4881" y="2222"/>
              <a:ext cx="55" cy="15"/>
            </a:xfrm>
            <a:custGeom>
              <a:avLst/>
              <a:gdLst>
                <a:gd name="T0" fmla="*/ 18 w 18"/>
                <a:gd name="T1" fmla="*/ 0 h 5"/>
                <a:gd name="T2" fmla="*/ 13 w 18"/>
                <a:gd name="T3" fmla="*/ 1 h 5"/>
                <a:gd name="T4" fmla="*/ 8 w 18"/>
                <a:gd name="T5" fmla="*/ 2 h 5"/>
                <a:gd name="T6" fmla="*/ 4 w 18"/>
                <a:gd name="T7" fmla="*/ 4 h 5"/>
                <a:gd name="T8" fmla="*/ 0 w 18"/>
                <a:gd name="T9" fmla="*/ 4 h 5"/>
              </a:gdLst>
              <a:ahLst/>
              <a:cxnLst>
                <a:cxn ang="0">
                  <a:pos x="T0" y="T1"/>
                </a:cxn>
                <a:cxn ang="0">
                  <a:pos x="T2" y="T3"/>
                </a:cxn>
                <a:cxn ang="0">
                  <a:pos x="T4" y="T5"/>
                </a:cxn>
                <a:cxn ang="0">
                  <a:pos x="T6" y="T7"/>
                </a:cxn>
                <a:cxn ang="0">
                  <a:pos x="T8" y="T9"/>
                </a:cxn>
              </a:cxnLst>
              <a:rect l="0" t="0" r="r" b="b"/>
              <a:pathLst>
                <a:path w="18" h="5">
                  <a:moveTo>
                    <a:pt x="18" y="0"/>
                  </a:moveTo>
                  <a:cubicBezTo>
                    <a:pt x="16" y="0"/>
                    <a:pt x="14" y="0"/>
                    <a:pt x="13" y="1"/>
                  </a:cubicBezTo>
                  <a:cubicBezTo>
                    <a:pt x="11" y="1"/>
                    <a:pt x="9" y="1"/>
                    <a:pt x="8" y="2"/>
                  </a:cubicBezTo>
                  <a:cubicBezTo>
                    <a:pt x="7" y="3"/>
                    <a:pt x="6" y="4"/>
                    <a:pt x="4" y="4"/>
                  </a:cubicBezTo>
                  <a:cubicBezTo>
                    <a:pt x="3" y="5"/>
                    <a:pt x="2" y="4"/>
                    <a:pt x="0"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2" name="Freeform 366"/>
            <p:cNvSpPr/>
            <p:nvPr/>
          </p:nvSpPr>
          <p:spPr bwMode="auto">
            <a:xfrm>
              <a:off x="4881" y="2219"/>
              <a:ext cx="55" cy="18"/>
            </a:xfrm>
            <a:custGeom>
              <a:avLst/>
              <a:gdLst>
                <a:gd name="T0" fmla="*/ 3 w 18"/>
                <a:gd name="T1" fmla="*/ 5 h 6"/>
                <a:gd name="T2" fmla="*/ 3 w 18"/>
                <a:gd name="T3" fmla="*/ 5 h 6"/>
                <a:gd name="T4" fmla="*/ 4 w 18"/>
                <a:gd name="T5" fmla="*/ 6 h 6"/>
                <a:gd name="T6" fmla="*/ 7 w 18"/>
                <a:gd name="T7" fmla="*/ 4 h 6"/>
                <a:gd name="T8" fmla="*/ 4 w 18"/>
                <a:gd name="T9" fmla="*/ 5 h 6"/>
                <a:gd name="T10" fmla="*/ 6 w 18"/>
                <a:gd name="T11" fmla="*/ 4 h 6"/>
                <a:gd name="T12" fmla="*/ 6 w 18"/>
                <a:gd name="T13" fmla="*/ 4 h 6"/>
                <a:gd name="T14" fmla="*/ 5 w 18"/>
                <a:gd name="T15" fmla="*/ 5 h 6"/>
                <a:gd name="T16" fmla="*/ 4 w 18"/>
                <a:gd name="T17" fmla="*/ 6 h 6"/>
                <a:gd name="T18" fmla="*/ 4 w 18"/>
                <a:gd name="T19" fmla="*/ 6 h 6"/>
                <a:gd name="T20" fmla="*/ 8 w 18"/>
                <a:gd name="T21" fmla="*/ 3 h 6"/>
                <a:gd name="T22" fmla="*/ 8 w 18"/>
                <a:gd name="T23" fmla="*/ 3 h 6"/>
                <a:gd name="T24" fmla="*/ 9 w 18"/>
                <a:gd name="T25" fmla="*/ 3 h 6"/>
                <a:gd name="T26" fmla="*/ 10 w 18"/>
                <a:gd name="T27" fmla="*/ 2 h 6"/>
                <a:gd name="T28" fmla="*/ 11 w 18"/>
                <a:gd name="T29" fmla="*/ 2 h 6"/>
                <a:gd name="T30" fmla="*/ 13 w 18"/>
                <a:gd name="T31" fmla="*/ 2 h 6"/>
                <a:gd name="T32" fmla="*/ 16 w 18"/>
                <a:gd name="T33" fmla="*/ 2 h 6"/>
                <a:gd name="T34" fmla="*/ 16 w 18"/>
                <a:gd name="T35" fmla="*/ 2 h 6"/>
                <a:gd name="T36" fmla="*/ 16 w 18"/>
                <a:gd name="T37" fmla="*/ 2 h 6"/>
                <a:gd name="T38" fmla="*/ 17 w 18"/>
                <a:gd name="T39" fmla="*/ 2 h 6"/>
                <a:gd name="T40" fmla="*/ 17 w 18"/>
                <a:gd name="T41" fmla="*/ 2 h 6"/>
                <a:gd name="T42" fmla="*/ 18 w 18"/>
                <a:gd name="T43" fmla="*/ 2 h 6"/>
                <a:gd name="T44" fmla="*/ 18 w 18"/>
                <a:gd name="T45" fmla="*/ 1 h 6"/>
                <a:gd name="T46" fmla="*/ 18 w 18"/>
                <a:gd name="T47" fmla="*/ 1 h 6"/>
                <a:gd name="T48" fmla="*/ 17 w 18"/>
                <a:gd name="T49" fmla="*/ 1 h 6"/>
                <a:gd name="T50" fmla="*/ 16 w 18"/>
                <a:gd name="T51" fmla="*/ 0 h 6"/>
                <a:gd name="T52" fmla="*/ 15 w 18"/>
                <a:gd name="T53" fmla="*/ 1 h 6"/>
                <a:gd name="T54" fmla="*/ 14 w 18"/>
                <a:gd name="T55" fmla="*/ 1 h 6"/>
                <a:gd name="T56" fmla="*/ 13 w 18"/>
                <a:gd name="T57" fmla="*/ 1 h 6"/>
                <a:gd name="T58" fmla="*/ 12 w 18"/>
                <a:gd name="T59" fmla="*/ 1 h 6"/>
                <a:gd name="T60" fmla="*/ 4 w 18"/>
                <a:gd name="T61" fmla="*/ 5 h 6"/>
                <a:gd name="T62" fmla="*/ 0 w 18"/>
                <a:gd name="T6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 h="6">
                  <a:moveTo>
                    <a:pt x="0" y="5"/>
                  </a:moveTo>
                  <a:cubicBezTo>
                    <a:pt x="1" y="5"/>
                    <a:pt x="3" y="5"/>
                    <a:pt x="3" y="5"/>
                  </a:cubicBezTo>
                  <a:cubicBezTo>
                    <a:pt x="4" y="5"/>
                    <a:pt x="4" y="5"/>
                    <a:pt x="4" y="5"/>
                  </a:cubicBezTo>
                  <a:cubicBezTo>
                    <a:pt x="4" y="5"/>
                    <a:pt x="4" y="5"/>
                    <a:pt x="3" y="5"/>
                  </a:cubicBezTo>
                  <a:cubicBezTo>
                    <a:pt x="3" y="5"/>
                    <a:pt x="3" y="5"/>
                    <a:pt x="3" y="5"/>
                  </a:cubicBezTo>
                  <a:cubicBezTo>
                    <a:pt x="3" y="6"/>
                    <a:pt x="3" y="6"/>
                    <a:pt x="4" y="6"/>
                  </a:cubicBezTo>
                  <a:cubicBezTo>
                    <a:pt x="4" y="6"/>
                    <a:pt x="4" y="6"/>
                    <a:pt x="4" y="5"/>
                  </a:cubicBezTo>
                  <a:cubicBezTo>
                    <a:pt x="5" y="5"/>
                    <a:pt x="6" y="5"/>
                    <a:pt x="7" y="4"/>
                  </a:cubicBezTo>
                  <a:cubicBezTo>
                    <a:pt x="7" y="4"/>
                    <a:pt x="7" y="3"/>
                    <a:pt x="8" y="3"/>
                  </a:cubicBezTo>
                  <a:cubicBezTo>
                    <a:pt x="7" y="4"/>
                    <a:pt x="6" y="5"/>
                    <a:pt x="4" y="5"/>
                  </a:cubicBezTo>
                  <a:cubicBezTo>
                    <a:pt x="5" y="5"/>
                    <a:pt x="5" y="5"/>
                    <a:pt x="5" y="5"/>
                  </a:cubicBezTo>
                  <a:cubicBezTo>
                    <a:pt x="5" y="5"/>
                    <a:pt x="6" y="5"/>
                    <a:pt x="6" y="4"/>
                  </a:cubicBezTo>
                  <a:cubicBezTo>
                    <a:pt x="7" y="4"/>
                    <a:pt x="7" y="4"/>
                    <a:pt x="7" y="4"/>
                  </a:cubicBezTo>
                  <a:cubicBezTo>
                    <a:pt x="6" y="4"/>
                    <a:pt x="6" y="4"/>
                    <a:pt x="6" y="4"/>
                  </a:cubicBezTo>
                  <a:cubicBezTo>
                    <a:pt x="6" y="5"/>
                    <a:pt x="6" y="5"/>
                    <a:pt x="6" y="5"/>
                  </a:cubicBezTo>
                  <a:cubicBezTo>
                    <a:pt x="5" y="5"/>
                    <a:pt x="5" y="5"/>
                    <a:pt x="5" y="5"/>
                  </a:cubicBezTo>
                  <a:cubicBezTo>
                    <a:pt x="5" y="5"/>
                    <a:pt x="5" y="5"/>
                    <a:pt x="5" y="5"/>
                  </a:cubicBezTo>
                  <a:cubicBezTo>
                    <a:pt x="4" y="6"/>
                    <a:pt x="4" y="6"/>
                    <a:pt x="4" y="6"/>
                  </a:cubicBezTo>
                  <a:cubicBezTo>
                    <a:pt x="4" y="6"/>
                    <a:pt x="4" y="6"/>
                    <a:pt x="4" y="6"/>
                  </a:cubicBezTo>
                  <a:cubicBezTo>
                    <a:pt x="4" y="6"/>
                    <a:pt x="4" y="6"/>
                    <a:pt x="4" y="6"/>
                  </a:cubicBezTo>
                  <a:cubicBezTo>
                    <a:pt x="4" y="6"/>
                    <a:pt x="7" y="5"/>
                    <a:pt x="7" y="4"/>
                  </a:cubicBezTo>
                  <a:cubicBezTo>
                    <a:pt x="7" y="4"/>
                    <a:pt x="8" y="4"/>
                    <a:pt x="8" y="3"/>
                  </a:cubicBezTo>
                  <a:cubicBezTo>
                    <a:pt x="8" y="3"/>
                    <a:pt x="8" y="3"/>
                    <a:pt x="8" y="3"/>
                  </a:cubicBezTo>
                  <a:cubicBezTo>
                    <a:pt x="8" y="3"/>
                    <a:pt x="8" y="3"/>
                    <a:pt x="8" y="3"/>
                  </a:cubicBezTo>
                  <a:cubicBezTo>
                    <a:pt x="8" y="3"/>
                    <a:pt x="9" y="3"/>
                    <a:pt x="9" y="3"/>
                  </a:cubicBezTo>
                  <a:cubicBezTo>
                    <a:pt x="9" y="3"/>
                    <a:pt x="9" y="3"/>
                    <a:pt x="9" y="3"/>
                  </a:cubicBezTo>
                  <a:cubicBezTo>
                    <a:pt x="9" y="2"/>
                    <a:pt x="9" y="3"/>
                    <a:pt x="10" y="3"/>
                  </a:cubicBezTo>
                  <a:cubicBezTo>
                    <a:pt x="10" y="3"/>
                    <a:pt x="10" y="2"/>
                    <a:pt x="10" y="2"/>
                  </a:cubicBezTo>
                  <a:cubicBezTo>
                    <a:pt x="10" y="2"/>
                    <a:pt x="10" y="2"/>
                    <a:pt x="10" y="2"/>
                  </a:cubicBezTo>
                  <a:cubicBezTo>
                    <a:pt x="11" y="2"/>
                    <a:pt x="11" y="2"/>
                    <a:pt x="11" y="2"/>
                  </a:cubicBezTo>
                  <a:cubicBezTo>
                    <a:pt x="11" y="2"/>
                    <a:pt x="12" y="2"/>
                    <a:pt x="12" y="2"/>
                  </a:cubicBezTo>
                  <a:cubicBezTo>
                    <a:pt x="12" y="2"/>
                    <a:pt x="13" y="2"/>
                    <a:pt x="13" y="2"/>
                  </a:cubicBezTo>
                  <a:cubicBezTo>
                    <a:pt x="14" y="2"/>
                    <a:pt x="14" y="2"/>
                    <a:pt x="15" y="2"/>
                  </a:cubicBezTo>
                  <a:cubicBezTo>
                    <a:pt x="15" y="2"/>
                    <a:pt x="15" y="2"/>
                    <a:pt x="16" y="2"/>
                  </a:cubicBezTo>
                  <a:cubicBezTo>
                    <a:pt x="16" y="2"/>
                    <a:pt x="16" y="2"/>
                    <a:pt x="16" y="2"/>
                  </a:cubicBezTo>
                  <a:cubicBezTo>
                    <a:pt x="16" y="2"/>
                    <a:pt x="16" y="2"/>
                    <a:pt x="16" y="2"/>
                  </a:cubicBezTo>
                  <a:cubicBezTo>
                    <a:pt x="16" y="2"/>
                    <a:pt x="16" y="2"/>
                    <a:pt x="16" y="2"/>
                  </a:cubicBezTo>
                  <a:cubicBezTo>
                    <a:pt x="16" y="2"/>
                    <a:pt x="16" y="2"/>
                    <a:pt x="16" y="2"/>
                  </a:cubicBezTo>
                  <a:cubicBezTo>
                    <a:pt x="17" y="2"/>
                    <a:pt x="16" y="2"/>
                    <a:pt x="16" y="2"/>
                  </a:cubicBezTo>
                  <a:cubicBezTo>
                    <a:pt x="16" y="2"/>
                    <a:pt x="16" y="2"/>
                    <a:pt x="17" y="2"/>
                  </a:cubicBezTo>
                  <a:cubicBezTo>
                    <a:pt x="17" y="2"/>
                    <a:pt x="17" y="2"/>
                    <a:pt x="17" y="2"/>
                  </a:cubicBezTo>
                  <a:cubicBezTo>
                    <a:pt x="17" y="2"/>
                    <a:pt x="17" y="2"/>
                    <a:pt x="17" y="2"/>
                  </a:cubicBezTo>
                  <a:cubicBezTo>
                    <a:pt x="18" y="2"/>
                    <a:pt x="18" y="2"/>
                    <a:pt x="18" y="2"/>
                  </a:cubicBezTo>
                  <a:cubicBezTo>
                    <a:pt x="18" y="2"/>
                    <a:pt x="18" y="2"/>
                    <a:pt x="18" y="2"/>
                  </a:cubicBezTo>
                  <a:cubicBezTo>
                    <a:pt x="18" y="2"/>
                    <a:pt x="18" y="2"/>
                    <a:pt x="18" y="2"/>
                  </a:cubicBezTo>
                  <a:cubicBezTo>
                    <a:pt x="18" y="2"/>
                    <a:pt x="18" y="1"/>
                    <a:pt x="18" y="1"/>
                  </a:cubicBezTo>
                  <a:cubicBezTo>
                    <a:pt x="18" y="1"/>
                    <a:pt x="18" y="1"/>
                    <a:pt x="17" y="1"/>
                  </a:cubicBezTo>
                  <a:cubicBezTo>
                    <a:pt x="17" y="1"/>
                    <a:pt x="18" y="1"/>
                    <a:pt x="18" y="1"/>
                  </a:cubicBezTo>
                  <a:cubicBezTo>
                    <a:pt x="17" y="1"/>
                    <a:pt x="17" y="1"/>
                    <a:pt x="17" y="1"/>
                  </a:cubicBezTo>
                  <a:cubicBezTo>
                    <a:pt x="17" y="1"/>
                    <a:pt x="17" y="1"/>
                    <a:pt x="17" y="1"/>
                  </a:cubicBezTo>
                  <a:cubicBezTo>
                    <a:pt x="17" y="1"/>
                    <a:pt x="17" y="1"/>
                    <a:pt x="17" y="1"/>
                  </a:cubicBezTo>
                  <a:cubicBezTo>
                    <a:pt x="17" y="1"/>
                    <a:pt x="16" y="0"/>
                    <a:pt x="16" y="0"/>
                  </a:cubicBezTo>
                  <a:cubicBezTo>
                    <a:pt x="16" y="0"/>
                    <a:pt x="16" y="1"/>
                    <a:pt x="16" y="1"/>
                  </a:cubicBezTo>
                  <a:cubicBezTo>
                    <a:pt x="16" y="1"/>
                    <a:pt x="16" y="1"/>
                    <a:pt x="15" y="1"/>
                  </a:cubicBezTo>
                  <a:cubicBezTo>
                    <a:pt x="15" y="1"/>
                    <a:pt x="15" y="1"/>
                    <a:pt x="15" y="1"/>
                  </a:cubicBezTo>
                  <a:cubicBezTo>
                    <a:pt x="15" y="1"/>
                    <a:pt x="14" y="1"/>
                    <a:pt x="14" y="1"/>
                  </a:cubicBezTo>
                  <a:cubicBezTo>
                    <a:pt x="14" y="1"/>
                    <a:pt x="14" y="1"/>
                    <a:pt x="14" y="1"/>
                  </a:cubicBezTo>
                  <a:cubicBezTo>
                    <a:pt x="14" y="1"/>
                    <a:pt x="13" y="1"/>
                    <a:pt x="13" y="1"/>
                  </a:cubicBezTo>
                  <a:cubicBezTo>
                    <a:pt x="13" y="1"/>
                    <a:pt x="12" y="1"/>
                    <a:pt x="12" y="1"/>
                  </a:cubicBezTo>
                  <a:cubicBezTo>
                    <a:pt x="12" y="1"/>
                    <a:pt x="12" y="1"/>
                    <a:pt x="12" y="1"/>
                  </a:cubicBezTo>
                  <a:cubicBezTo>
                    <a:pt x="10" y="1"/>
                    <a:pt x="9" y="2"/>
                    <a:pt x="7" y="3"/>
                  </a:cubicBezTo>
                  <a:cubicBezTo>
                    <a:pt x="6" y="4"/>
                    <a:pt x="5" y="5"/>
                    <a:pt x="4" y="5"/>
                  </a:cubicBezTo>
                  <a:cubicBezTo>
                    <a:pt x="2" y="5"/>
                    <a:pt x="1" y="5"/>
                    <a:pt x="1" y="5"/>
                  </a:cubicBez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3" name="Freeform 367"/>
            <p:cNvSpPr/>
            <p:nvPr/>
          </p:nvSpPr>
          <p:spPr bwMode="auto">
            <a:xfrm>
              <a:off x="5164" y="2049"/>
              <a:ext cx="53" cy="142"/>
            </a:xfrm>
            <a:custGeom>
              <a:avLst/>
              <a:gdLst>
                <a:gd name="T0" fmla="*/ 9 w 17"/>
                <a:gd name="T1" fmla="*/ 46 h 46"/>
                <a:gd name="T2" fmla="*/ 13 w 17"/>
                <a:gd name="T3" fmla="*/ 43 h 46"/>
                <a:gd name="T4" fmla="*/ 15 w 17"/>
                <a:gd name="T5" fmla="*/ 37 h 46"/>
                <a:gd name="T6" fmla="*/ 16 w 17"/>
                <a:gd name="T7" fmla="*/ 25 h 46"/>
                <a:gd name="T8" fmla="*/ 8 w 17"/>
                <a:gd name="T9" fmla="*/ 13 h 46"/>
                <a:gd name="T10" fmla="*/ 4 w 17"/>
                <a:gd name="T11" fmla="*/ 8 h 46"/>
                <a:gd name="T12" fmla="*/ 1 w 17"/>
                <a:gd name="T13" fmla="*/ 3 h 46"/>
                <a:gd name="T14" fmla="*/ 0 w 1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46">
                  <a:moveTo>
                    <a:pt x="9" y="46"/>
                  </a:moveTo>
                  <a:cubicBezTo>
                    <a:pt x="9" y="45"/>
                    <a:pt x="12" y="44"/>
                    <a:pt x="13" y="43"/>
                  </a:cubicBezTo>
                  <a:cubicBezTo>
                    <a:pt x="14" y="41"/>
                    <a:pt x="14" y="39"/>
                    <a:pt x="15" y="37"/>
                  </a:cubicBezTo>
                  <a:cubicBezTo>
                    <a:pt x="16" y="33"/>
                    <a:pt x="17" y="29"/>
                    <a:pt x="16" y="25"/>
                  </a:cubicBezTo>
                  <a:cubicBezTo>
                    <a:pt x="15" y="20"/>
                    <a:pt x="11" y="16"/>
                    <a:pt x="8" y="13"/>
                  </a:cubicBezTo>
                  <a:cubicBezTo>
                    <a:pt x="7" y="11"/>
                    <a:pt x="5" y="10"/>
                    <a:pt x="4" y="8"/>
                  </a:cubicBezTo>
                  <a:cubicBezTo>
                    <a:pt x="3" y="6"/>
                    <a:pt x="2" y="5"/>
                    <a:pt x="1" y="3"/>
                  </a:cubicBezTo>
                  <a:cubicBezTo>
                    <a:pt x="1" y="2"/>
                    <a:pt x="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4" name="Freeform 368"/>
            <p:cNvSpPr/>
            <p:nvPr/>
          </p:nvSpPr>
          <p:spPr bwMode="auto">
            <a:xfrm>
              <a:off x="5164" y="2049"/>
              <a:ext cx="53" cy="145"/>
            </a:xfrm>
            <a:custGeom>
              <a:avLst/>
              <a:gdLst>
                <a:gd name="T0" fmla="*/ 4 w 17"/>
                <a:gd name="T1" fmla="*/ 8 h 47"/>
                <a:gd name="T2" fmla="*/ 4 w 17"/>
                <a:gd name="T3" fmla="*/ 8 h 47"/>
                <a:gd name="T4" fmla="*/ 4 w 17"/>
                <a:gd name="T5" fmla="*/ 9 h 47"/>
                <a:gd name="T6" fmla="*/ 11 w 17"/>
                <a:gd name="T7" fmla="*/ 16 h 47"/>
                <a:gd name="T8" fmla="*/ 5 w 17"/>
                <a:gd name="T9" fmla="*/ 10 h 47"/>
                <a:gd name="T10" fmla="*/ 10 w 17"/>
                <a:gd name="T11" fmla="*/ 15 h 47"/>
                <a:gd name="T12" fmla="*/ 10 w 17"/>
                <a:gd name="T13" fmla="*/ 15 h 47"/>
                <a:gd name="T14" fmla="*/ 7 w 17"/>
                <a:gd name="T15" fmla="*/ 12 h 47"/>
                <a:gd name="T16" fmla="*/ 5 w 17"/>
                <a:gd name="T17" fmla="*/ 10 h 47"/>
                <a:gd name="T18" fmla="*/ 5 w 17"/>
                <a:gd name="T19" fmla="*/ 10 h 47"/>
                <a:gd name="T20" fmla="*/ 13 w 17"/>
                <a:gd name="T21" fmla="*/ 19 h 47"/>
                <a:gd name="T22" fmla="*/ 14 w 17"/>
                <a:gd name="T23" fmla="*/ 20 h 47"/>
                <a:gd name="T24" fmla="*/ 15 w 17"/>
                <a:gd name="T25" fmla="*/ 24 h 47"/>
                <a:gd name="T26" fmla="*/ 15 w 17"/>
                <a:gd name="T27" fmla="*/ 25 h 47"/>
                <a:gd name="T28" fmla="*/ 16 w 17"/>
                <a:gd name="T29" fmla="*/ 30 h 47"/>
                <a:gd name="T30" fmla="*/ 15 w 17"/>
                <a:gd name="T31" fmla="*/ 35 h 47"/>
                <a:gd name="T32" fmla="*/ 13 w 17"/>
                <a:gd name="T33" fmla="*/ 42 h 47"/>
                <a:gd name="T34" fmla="*/ 12 w 17"/>
                <a:gd name="T35" fmla="*/ 43 h 47"/>
                <a:gd name="T36" fmla="*/ 11 w 17"/>
                <a:gd name="T37" fmla="*/ 43 h 47"/>
                <a:gd name="T38" fmla="*/ 11 w 17"/>
                <a:gd name="T39" fmla="*/ 43 h 47"/>
                <a:gd name="T40" fmla="*/ 9 w 17"/>
                <a:gd name="T41" fmla="*/ 45 h 47"/>
                <a:gd name="T42" fmla="*/ 8 w 17"/>
                <a:gd name="T43" fmla="*/ 46 h 47"/>
                <a:gd name="T44" fmla="*/ 9 w 17"/>
                <a:gd name="T45" fmla="*/ 46 h 47"/>
                <a:gd name="T46" fmla="*/ 9 w 17"/>
                <a:gd name="T47" fmla="*/ 46 h 47"/>
                <a:gd name="T48" fmla="*/ 10 w 17"/>
                <a:gd name="T49" fmla="*/ 46 h 47"/>
                <a:gd name="T50" fmla="*/ 13 w 17"/>
                <a:gd name="T51" fmla="*/ 44 h 47"/>
                <a:gd name="T52" fmla="*/ 14 w 17"/>
                <a:gd name="T53" fmla="*/ 42 h 47"/>
                <a:gd name="T54" fmla="*/ 15 w 17"/>
                <a:gd name="T55" fmla="*/ 39 h 47"/>
                <a:gd name="T56" fmla="*/ 16 w 17"/>
                <a:gd name="T57" fmla="*/ 34 h 47"/>
                <a:gd name="T58" fmla="*/ 16 w 17"/>
                <a:gd name="T59" fmla="*/ 31 h 47"/>
                <a:gd name="T60" fmla="*/ 4 w 17"/>
                <a:gd name="T61" fmla="*/ 8 h 47"/>
                <a:gd name="T62" fmla="*/ 1 w 17"/>
                <a:gd name="T6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 h="47">
                  <a:moveTo>
                    <a:pt x="1" y="0"/>
                  </a:moveTo>
                  <a:cubicBezTo>
                    <a:pt x="0" y="1"/>
                    <a:pt x="3" y="6"/>
                    <a:pt x="4" y="8"/>
                  </a:cubicBezTo>
                  <a:cubicBezTo>
                    <a:pt x="5" y="9"/>
                    <a:pt x="5" y="9"/>
                    <a:pt x="5" y="10"/>
                  </a:cubicBezTo>
                  <a:cubicBezTo>
                    <a:pt x="5" y="10"/>
                    <a:pt x="5" y="9"/>
                    <a:pt x="4" y="8"/>
                  </a:cubicBezTo>
                  <a:cubicBezTo>
                    <a:pt x="4" y="7"/>
                    <a:pt x="3" y="7"/>
                    <a:pt x="3" y="6"/>
                  </a:cubicBezTo>
                  <a:cubicBezTo>
                    <a:pt x="3" y="7"/>
                    <a:pt x="4" y="8"/>
                    <a:pt x="4" y="9"/>
                  </a:cubicBezTo>
                  <a:cubicBezTo>
                    <a:pt x="5" y="9"/>
                    <a:pt x="5" y="10"/>
                    <a:pt x="5" y="10"/>
                  </a:cubicBezTo>
                  <a:cubicBezTo>
                    <a:pt x="7" y="12"/>
                    <a:pt x="9" y="14"/>
                    <a:pt x="11" y="16"/>
                  </a:cubicBezTo>
                  <a:cubicBezTo>
                    <a:pt x="11" y="16"/>
                    <a:pt x="12" y="18"/>
                    <a:pt x="13" y="19"/>
                  </a:cubicBezTo>
                  <a:cubicBezTo>
                    <a:pt x="11" y="16"/>
                    <a:pt x="8" y="13"/>
                    <a:pt x="5" y="10"/>
                  </a:cubicBezTo>
                  <a:cubicBezTo>
                    <a:pt x="6" y="11"/>
                    <a:pt x="6" y="11"/>
                    <a:pt x="6" y="11"/>
                  </a:cubicBezTo>
                  <a:cubicBezTo>
                    <a:pt x="7" y="12"/>
                    <a:pt x="8" y="13"/>
                    <a:pt x="10" y="15"/>
                  </a:cubicBezTo>
                  <a:cubicBezTo>
                    <a:pt x="10" y="16"/>
                    <a:pt x="10" y="16"/>
                    <a:pt x="10" y="16"/>
                  </a:cubicBezTo>
                  <a:cubicBezTo>
                    <a:pt x="10" y="15"/>
                    <a:pt x="10" y="15"/>
                    <a:pt x="10" y="15"/>
                  </a:cubicBezTo>
                  <a:cubicBezTo>
                    <a:pt x="9" y="14"/>
                    <a:pt x="9" y="14"/>
                    <a:pt x="8" y="13"/>
                  </a:cubicBezTo>
                  <a:cubicBezTo>
                    <a:pt x="8" y="12"/>
                    <a:pt x="7" y="12"/>
                    <a:pt x="7" y="12"/>
                  </a:cubicBezTo>
                  <a:cubicBezTo>
                    <a:pt x="6" y="11"/>
                    <a:pt x="6" y="11"/>
                    <a:pt x="6" y="11"/>
                  </a:cubicBezTo>
                  <a:cubicBezTo>
                    <a:pt x="5" y="10"/>
                    <a:pt x="5" y="10"/>
                    <a:pt x="5" y="10"/>
                  </a:cubicBezTo>
                  <a:cubicBezTo>
                    <a:pt x="5" y="10"/>
                    <a:pt x="5" y="10"/>
                    <a:pt x="5" y="10"/>
                  </a:cubicBezTo>
                  <a:cubicBezTo>
                    <a:pt x="5" y="10"/>
                    <a:pt x="5" y="10"/>
                    <a:pt x="5" y="10"/>
                  </a:cubicBezTo>
                  <a:cubicBezTo>
                    <a:pt x="5" y="10"/>
                    <a:pt x="10" y="16"/>
                    <a:pt x="11" y="17"/>
                  </a:cubicBezTo>
                  <a:cubicBezTo>
                    <a:pt x="12" y="18"/>
                    <a:pt x="12" y="18"/>
                    <a:pt x="13" y="19"/>
                  </a:cubicBezTo>
                  <a:cubicBezTo>
                    <a:pt x="13" y="19"/>
                    <a:pt x="13" y="20"/>
                    <a:pt x="13" y="20"/>
                  </a:cubicBezTo>
                  <a:cubicBezTo>
                    <a:pt x="14" y="20"/>
                    <a:pt x="14" y="20"/>
                    <a:pt x="14" y="20"/>
                  </a:cubicBezTo>
                  <a:cubicBezTo>
                    <a:pt x="14" y="21"/>
                    <a:pt x="14" y="22"/>
                    <a:pt x="15" y="22"/>
                  </a:cubicBezTo>
                  <a:cubicBezTo>
                    <a:pt x="15" y="22"/>
                    <a:pt x="15" y="23"/>
                    <a:pt x="15" y="24"/>
                  </a:cubicBezTo>
                  <a:cubicBezTo>
                    <a:pt x="15" y="24"/>
                    <a:pt x="15" y="24"/>
                    <a:pt x="15" y="24"/>
                  </a:cubicBezTo>
                  <a:cubicBezTo>
                    <a:pt x="15" y="25"/>
                    <a:pt x="15" y="25"/>
                    <a:pt x="15" y="25"/>
                  </a:cubicBezTo>
                  <a:cubicBezTo>
                    <a:pt x="15" y="26"/>
                    <a:pt x="16" y="26"/>
                    <a:pt x="16" y="27"/>
                  </a:cubicBezTo>
                  <a:cubicBezTo>
                    <a:pt x="16" y="28"/>
                    <a:pt x="16" y="28"/>
                    <a:pt x="16" y="30"/>
                  </a:cubicBezTo>
                  <a:cubicBezTo>
                    <a:pt x="16" y="30"/>
                    <a:pt x="16" y="32"/>
                    <a:pt x="16" y="32"/>
                  </a:cubicBezTo>
                  <a:cubicBezTo>
                    <a:pt x="15" y="33"/>
                    <a:pt x="15" y="34"/>
                    <a:pt x="15" y="35"/>
                  </a:cubicBezTo>
                  <a:cubicBezTo>
                    <a:pt x="15" y="36"/>
                    <a:pt x="14" y="38"/>
                    <a:pt x="14" y="39"/>
                  </a:cubicBezTo>
                  <a:cubicBezTo>
                    <a:pt x="14" y="40"/>
                    <a:pt x="13" y="41"/>
                    <a:pt x="13" y="42"/>
                  </a:cubicBezTo>
                  <a:cubicBezTo>
                    <a:pt x="13" y="42"/>
                    <a:pt x="12" y="42"/>
                    <a:pt x="12" y="42"/>
                  </a:cubicBezTo>
                  <a:cubicBezTo>
                    <a:pt x="12" y="43"/>
                    <a:pt x="12" y="43"/>
                    <a:pt x="12" y="43"/>
                  </a:cubicBezTo>
                  <a:cubicBezTo>
                    <a:pt x="12" y="43"/>
                    <a:pt x="12" y="43"/>
                    <a:pt x="12" y="43"/>
                  </a:cubicBezTo>
                  <a:cubicBezTo>
                    <a:pt x="12" y="43"/>
                    <a:pt x="11" y="43"/>
                    <a:pt x="11" y="43"/>
                  </a:cubicBezTo>
                  <a:cubicBezTo>
                    <a:pt x="11" y="43"/>
                    <a:pt x="11" y="43"/>
                    <a:pt x="11" y="43"/>
                  </a:cubicBezTo>
                  <a:cubicBezTo>
                    <a:pt x="11" y="43"/>
                    <a:pt x="11" y="43"/>
                    <a:pt x="11" y="43"/>
                  </a:cubicBezTo>
                  <a:cubicBezTo>
                    <a:pt x="11" y="43"/>
                    <a:pt x="10" y="44"/>
                    <a:pt x="10" y="44"/>
                  </a:cubicBezTo>
                  <a:cubicBezTo>
                    <a:pt x="9" y="44"/>
                    <a:pt x="9" y="44"/>
                    <a:pt x="9" y="45"/>
                  </a:cubicBezTo>
                  <a:cubicBezTo>
                    <a:pt x="9" y="45"/>
                    <a:pt x="9" y="45"/>
                    <a:pt x="9" y="45"/>
                  </a:cubicBezTo>
                  <a:cubicBezTo>
                    <a:pt x="8" y="45"/>
                    <a:pt x="8" y="45"/>
                    <a:pt x="8" y="46"/>
                  </a:cubicBezTo>
                  <a:cubicBezTo>
                    <a:pt x="8" y="46"/>
                    <a:pt x="8" y="46"/>
                    <a:pt x="8" y="46"/>
                  </a:cubicBezTo>
                  <a:cubicBezTo>
                    <a:pt x="9" y="46"/>
                    <a:pt x="9" y="47"/>
                    <a:pt x="9" y="46"/>
                  </a:cubicBezTo>
                  <a:cubicBezTo>
                    <a:pt x="9" y="46"/>
                    <a:pt x="9" y="46"/>
                    <a:pt x="9" y="46"/>
                  </a:cubicBezTo>
                  <a:cubicBezTo>
                    <a:pt x="10" y="45"/>
                    <a:pt x="9" y="46"/>
                    <a:pt x="9" y="46"/>
                  </a:cubicBezTo>
                  <a:cubicBezTo>
                    <a:pt x="10" y="45"/>
                    <a:pt x="10" y="45"/>
                    <a:pt x="10" y="46"/>
                  </a:cubicBezTo>
                  <a:cubicBezTo>
                    <a:pt x="10" y="46"/>
                    <a:pt x="10" y="46"/>
                    <a:pt x="10" y="46"/>
                  </a:cubicBezTo>
                  <a:cubicBezTo>
                    <a:pt x="10" y="46"/>
                    <a:pt x="10" y="46"/>
                    <a:pt x="10" y="46"/>
                  </a:cubicBezTo>
                  <a:cubicBezTo>
                    <a:pt x="11" y="45"/>
                    <a:pt x="12" y="45"/>
                    <a:pt x="13" y="44"/>
                  </a:cubicBezTo>
                  <a:cubicBezTo>
                    <a:pt x="13" y="43"/>
                    <a:pt x="14" y="43"/>
                    <a:pt x="14" y="43"/>
                  </a:cubicBezTo>
                  <a:cubicBezTo>
                    <a:pt x="14" y="42"/>
                    <a:pt x="14" y="42"/>
                    <a:pt x="14" y="42"/>
                  </a:cubicBezTo>
                  <a:cubicBezTo>
                    <a:pt x="14" y="42"/>
                    <a:pt x="14" y="42"/>
                    <a:pt x="14" y="42"/>
                  </a:cubicBezTo>
                  <a:cubicBezTo>
                    <a:pt x="14" y="41"/>
                    <a:pt x="15" y="39"/>
                    <a:pt x="15" y="39"/>
                  </a:cubicBezTo>
                  <a:cubicBezTo>
                    <a:pt x="15" y="38"/>
                    <a:pt x="15" y="38"/>
                    <a:pt x="15" y="37"/>
                  </a:cubicBezTo>
                  <a:cubicBezTo>
                    <a:pt x="15" y="37"/>
                    <a:pt x="16" y="35"/>
                    <a:pt x="16" y="34"/>
                  </a:cubicBezTo>
                  <a:cubicBezTo>
                    <a:pt x="16" y="33"/>
                    <a:pt x="16" y="33"/>
                    <a:pt x="16" y="32"/>
                  </a:cubicBezTo>
                  <a:cubicBezTo>
                    <a:pt x="16" y="31"/>
                    <a:pt x="16" y="31"/>
                    <a:pt x="16" y="31"/>
                  </a:cubicBezTo>
                  <a:cubicBezTo>
                    <a:pt x="17" y="27"/>
                    <a:pt x="16" y="23"/>
                    <a:pt x="13" y="19"/>
                  </a:cubicBezTo>
                  <a:cubicBezTo>
                    <a:pt x="11" y="15"/>
                    <a:pt x="7" y="11"/>
                    <a:pt x="4" y="8"/>
                  </a:cubicBezTo>
                  <a:cubicBezTo>
                    <a:pt x="2" y="5"/>
                    <a:pt x="1" y="2"/>
                    <a:pt x="1" y="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5" name="Freeform 369"/>
            <p:cNvSpPr/>
            <p:nvPr/>
          </p:nvSpPr>
          <p:spPr bwMode="auto">
            <a:xfrm>
              <a:off x="5213" y="2080"/>
              <a:ext cx="10" cy="43"/>
            </a:xfrm>
            <a:custGeom>
              <a:avLst/>
              <a:gdLst>
                <a:gd name="T0" fmla="*/ 0 w 3"/>
                <a:gd name="T1" fmla="*/ 14 h 14"/>
                <a:gd name="T2" fmla="*/ 1 w 3"/>
                <a:gd name="T3" fmla="*/ 0 h 14"/>
              </a:gdLst>
              <a:ahLst/>
              <a:cxnLst>
                <a:cxn ang="0">
                  <a:pos x="T0" y="T1"/>
                </a:cxn>
                <a:cxn ang="0">
                  <a:pos x="T2" y="T3"/>
                </a:cxn>
              </a:cxnLst>
              <a:rect l="0" t="0" r="r" b="b"/>
              <a:pathLst>
                <a:path w="3" h="14">
                  <a:moveTo>
                    <a:pt x="0" y="14"/>
                  </a:moveTo>
                  <a:cubicBezTo>
                    <a:pt x="3" y="10"/>
                    <a:pt x="1" y="5"/>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6" name="Freeform 370"/>
            <p:cNvSpPr/>
            <p:nvPr/>
          </p:nvSpPr>
          <p:spPr bwMode="auto">
            <a:xfrm>
              <a:off x="5210" y="2080"/>
              <a:ext cx="10" cy="43"/>
            </a:xfrm>
            <a:custGeom>
              <a:avLst/>
              <a:gdLst>
                <a:gd name="T0" fmla="*/ 3 w 3"/>
                <a:gd name="T1" fmla="*/ 0 h 14"/>
                <a:gd name="T2" fmla="*/ 2 w 3"/>
                <a:gd name="T3" fmla="*/ 2 h 14"/>
                <a:gd name="T4" fmla="*/ 2 w 3"/>
                <a:gd name="T5" fmla="*/ 3 h 14"/>
                <a:gd name="T6" fmla="*/ 2 w 3"/>
                <a:gd name="T7" fmla="*/ 2 h 14"/>
                <a:gd name="T8" fmla="*/ 2 w 3"/>
                <a:gd name="T9" fmla="*/ 2 h 14"/>
                <a:gd name="T10" fmla="*/ 2 w 3"/>
                <a:gd name="T11" fmla="*/ 3 h 14"/>
                <a:gd name="T12" fmla="*/ 2 w 3"/>
                <a:gd name="T13" fmla="*/ 3 h 14"/>
                <a:gd name="T14" fmla="*/ 2 w 3"/>
                <a:gd name="T15" fmla="*/ 5 h 14"/>
                <a:gd name="T16" fmla="*/ 2 w 3"/>
                <a:gd name="T17" fmla="*/ 6 h 14"/>
                <a:gd name="T18" fmla="*/ 2 w 3"/>
                <a:gd name="T19" fmla="*/ 3 h 14"/>
                <a:gd name="T20" fmla="*/ 2 w 3"/>
                <a:gd name="T21" fmla="*/ 3 h 14"/>
                <a:gd name="T22" fmla="*/ 2 w 3"/>
                <a:gd name="T23" fmla="*/ 5 h 14"/>
                <a:gd name="T24" fmla="*/ 2 w 3"/>
                <a:gd name="T25" fmla="*/ 5 h 14"/>
                <a:gd name="T26" fmla="*/ 2 w 3"/>
                <a:gd name="T27" fmla="*/ 5 h 14"/>
                <a:gd name="T28" fmla="*/ 2 w 3"/>
                <a:gd name="T29" fmla="*/ 4 h 14"/>
                <a:gd name="T30" fmla="*/ 2 w 3"/>
                <a:gd name="T31" fmla="*/ 4 h 14"/>
                <a:gd name="T32" fmla="*/ 2 w 3"/>
                <a:gd name="T33" fmla="*/ 3 h 14"/>
                <a:gd name="T34" fmla="*/ 2 w 3"/>
                <a:gd name="T35" fmla="*/ 3 h 14"/>
                <a:gd name="T36" fmla="*/ 2 w 3"/>
                <a:gd name="T37" fmla="*/ 3 h 14"/>
                <a:gd name="T38" fmla="*/ 2 w 3"/>
                <a:gd name="T39" fmla="*/ 3 h 14"/>
                <a:gd name="T40" fmla="*/ 2 w 3"/>
                <a:gd name="T41" fmla="*/ 6 h 14"/>
                <a:gd name="T42" fmla="*/ 2 w 3"/>
                <a:gd name="T43" fmla="*/ 6 h 14"/>
                <a:gd name="T44" fmla="*/ 2 w 3"/>
                <a:gd name="T45" fmla="*/ 7 h 14"/>
                <a:gd name="T46" fmla="*/ 2 w 3"/>
                <a:gd name="T47" fmla="*/ 7 h 14"/>
                <a:gd name="T48" fmla="*/ 2 w 3"/>
                <a:gd name="T49" fmla="*/ 7 h 14"/>
                <a:gd name="T50" fmla="*/ 2 w 3"/>
                <a:gd name="T51" fmla="*/ 8 h 14"/>
                <a:gd name="T52" fmla="*/ 2 w 3"/>
                <a:gd name="T53" fmla="*/ 8 h 14"/>
                <a:gd name="T54" fmla="*/ 2 w 3"/>
                <a:gd name="T55" fmla="*/ 8 h 14"/>
                <a:gd name="T56" fmla="*/ 2 w 3"/>
                <a:gd name="T57" fmla="*/ 9 h 14"/>
                <a:gd name="T58" fmla="*/ 2 w 3"/>
                <a:gd name="T59" fmla="*/ 9 h 14"/>
                <a:gd name="T60" fmla="*/ 2 w 3"/>
                <a:gd name="T61" fmla="*/ 10 h 14"/>
                <a:gd name="T62" fmla="*/ 2 w 3"/>
                <a:gd name="T63" fmla="*/ 11 h 14"/>
                <a:gd name="T64" fmla="*/ 2 w 3"/>
                <a:gd name="T65" fmla="*/ 12 h 14"/>
                <a:gd name="T66" fmla="*/ 1 w 3"/>
                <a:gd name="T67" fmla="*/ 13 h 14"/>
                <a:gd name="T68" fmla="*/ 1 w 3"/>
                <a:gd name="T69" fmla="*/ 13 h 14"/>
                <a:gd name="T70" fmla="*/ 1 w 3"/>
                <a:gd name="T71" fmla="*/ 13 h 14"/>
                <a:gd name="T72" fmla="*/ 1 w 3"/>
                <a:gd name="T73" fmla="*/ 13 h 14"/>
                <a:gd name="T74" fmla="*/ 1 w 3"/>
                <a:gd name="T75" fmla="*/ 13 h 14"/>
                <a:gd name="T76" fmla="*/ 1 w 3"/>
                <a:gd name="T77" fmla="*/ 13 h 14"/>
                <a:gd name="T78" fmla="*/ 1 w 3"/>
                <a:gd name="T79" fmla="*/ 13 h 14"/>
                <a:gd name="T80" fmla="*/ 1 w 3"/>
                <a:gd name="T81" fmla="*/ 13 h 14"/>
                <a:gd name="T82" fmla="*/ 0 w 3"/>
                <a:gd name="T83" fmla="*/ 13 h 14"/>
                <a:gd name="T84" fmla="*/ 0 w 3"/>
                <a:gd name="T85" fmla="*/ 14 h 14"/>
                <a:gd name="T86" fmla="*/ 0 w 3"/>
                <a:gd name="T87" fmla="*/ 14 h 14"/>
                <a:gd name="T88" fmla="*/ 1 w 3"/>
                <a:gd name="T89" fmla="*/ 14 h 14"/>
                <a:gd name="T90" fmla="*/ 1 w 3"/>
                <a:gd name="T91" fmla="*/ 14 h 14"/>
                <a:gd name="T92" fmla="*/ 1 w 3"/>
                <a:gd name="T93" fmla="*/ 14 h 14"/>
                <a:gd name="T94" fmla="*/ 1 w 3"/>
                <a:gd name="T95" fmla="*/ 14 h 14"/>
                <a:gd name="T96" fmla="*/ 2 w 3"/>
                <a:gd name="T97" fmla="*/ 14 h 14"/>
                <a:gd name="T98" fmla="*/ 2 w 3"/>
                <a:gd name="T99" fmla="*/ 14 h 14"/>
                <a:gd name="T100" fmla="*/ 2 w 3"/>
                <a:gd name="T101" fmla="*/ 14 h 14"/>
                <a:gd name="T102" fmla="*/ 2 w 3"/>
                <a:gd name="T103" fmla="*/ 13 h 14"/>
                <a:gd name="T104" fmla="*/ 2 w 3"/>
                <a:gd name="T105" fmla="*/ 13 h 14"/>
                <a:gd name="T106" fmla="*/ 3 w 3"/>
                <a:gd name="T107" fmla="*/ 13 h 14"/>
                <a:gd name="T108" fmla="*/ 2 w 3"/>
                <a:gd name="T109" fmla="*/ 13 h 14"/>
                <a:gd name="T110" fmla="*/ 3 w 3"/>
                <a:gd name="T111" fmla="*/ 12 h 14"/>
                <a:gd name="T112" fmla="*/ 3 w 3"/>
                <a:gd name="T113" fmla="*/ 12 h 14"/>
                <a:gd name="T114" fmla="*/ 3 w 3"/>
                <a:gd name="T115" fmla="*/ 11 h 14"/>
                <a:gd name="T116" fmla="*/ 3 w 3"/>
                <a:gd name="T117" fmla="*/ 10 h 14"/>
                <a:gd name="T118" fmla="*/ 3 w 3"/>
                <a:gd name="T119" fmla="*/ 10 h 14"/>
                <a:gd name="T120" fmla="*/ 3 w 3"/>
                <a:gd name="T121" fmla="*/ 6 h 14"/>
                <a:gd name="T122" fmla="*/ 3 w 3"/>
                <a:gd name="T1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 h="14">
                  <a:moveTo>
                    <a:pt x="3" y="0"/>
                  </a:moveTo>
                  <a:cubicBezTo>
                    <a:pt x="2" y="0"/>
                    <a:pt x="2" y="2"/>
                    <a:pt x="2" y="2"/>
                  </a:cubicBezTo>
                  <a:cubicBezTo>
                    <a:pt x="2" y="3"/>
                    <a:pt x="2" y="3"/>
                    <a:pt x="2" y="3"/>
                  </a:cubicBezTo>
                  <a:cubicBezTo>
                    <a:pt x="2" y="3"/>
                    <a:pt x="2" y="3"/>
                    <a:pt x="2" y="2"/>
                  </a:cubicBezTo>
                  <a:cubicBezTo>
                    <a:pt x="2" y="2"/>
                    <a:pt x="2" y="2"/>
                    <a:pt x="2" y="2"/>
                  </a:cubicBezTo>
                  <a:cubicBezTo>
                    <a:pt x="2" y="2"/>
                    <a:pt x="2" y="2"/>
                    <a:pt x="2" y="3"/>
                  </a:cubicBezTo>
                  <a:cubicBezTo>
                    <a:pt x="2" y="3"/>
                    <a:pt x="2" y="3"/>
                    <a:pt x="2" y="3"/>
                  </a:cubicBezTo>
                  <a:cubicBezTo>
                    <a:pt x="2" y="4"/>
                    <a:pt x="2" y="4"/>
                    <a:pt x="2" y="5"/>
                  </a:cubicBezTo>
                  <a:cubicBezTo>
                    <a:pt x="2" y="5"/>
                    <a:pt x="2" y="6"/>
                    <a:pt x="2" y="6"/>
                  </a:cubicBezTo>
                  <a:cubicBezTo>
                    <a:pt x="2" y="5"/>
                    <a:pt x="2" y="4"/>
                    <a:pt x="2" y="3"/>
                  </a:cubicBezTo>
                  <a:cubicBezTo>
                    <a:pt x="2" y="3"/>
                    <a:pt x="2" y="3"/>
                    <a:pt x="2" y="3"/>
                  </a:cubicBezTo>
                  <a:cubicBezTo>
                    <a:pt x="2" y="5"/>
                    <a:pt x="2" y="5"/>
                    <a:pt x="2" y="5"/>
                  </a:cubicBezTo>
                  <a:cubicBezTo>
                    <a:pt x="2" y="5"/>
                    <a:pt x="2" y="5"/>
                    <a:pt x="2" y="5"/>
                  </a:cubicBezTo>
                  <a:cubicBezTo>
                    <a:pt x="2" y="5"/>
                    <a:pt x="2" y="5"/>
                    <a:pt x="2" y="5"/>
                  </a:cubicBezTo>
                  <a:cubicBezTo>
                    <a:pt x="2" y="5"/>
                    <a:pt x="2" y="4"/>
                    <a:pt x="2" y="4"/>
                  </a:cubicBezTo>
                  <a:cubicBezTo>
                    <a:pt x="2" y="4"/>
                    <a:pt x="2" y="4"/>
                    <a:pt x="2" y="4"/>
                  </a:cubicBezTo>
                  <a:cubicBezTo>
                    <a:pt x="2" y="3"/>
                    <a:pt x="2" y="3"/>
                    <a:pt x="2" y="3"/>
                  </a:cubicBezTo>
                  <a:cubicBezTo>
                    <a:pt x="2" y="3"/>
                    <a:pt x="2" y="3"/>
                    <a:pt x="2" y="3"/>
                  </a:cubicBezTo>
                  <a:cubicBezTo>
                    <a:pt x="2" y="3"/>
                    <a:pt x="2" y="3"/>
                    <a:pt x="2" y="3"/>
                  </a:cubicBezTo>
                  <a:cubicBezTo>
                    <a:pt x="2" y="3"/>
                    <a:pt x="2" y="3"/>
                    <a:pt x="2" y="3"/>
                  </a:cubicBezTo>
                  <a:cubicBezTo>
                    <a:pt x="2" y="3"/>
                    <a:pt x="2" y="5"/>
                    <a:pt x="2" y="6"/>
                  </a:cubicBezTo>
                  <a:cubicBezTo>
                    <a:pt x="2" y="6"/>
                    <a:pt x="2" y="6"/>
                    <a:pt x="2" y="6"/>
                  </a:cubicBezTo>
                  <a:cubicBezTo>
                    <a:pt x="2" y="6"/>
                    <a:pt x="2" y="7"/>
                    <a:pt x="2" y="7"/>
                  </a:cubicBezTo>
                  <a:cubicBezTo>
                    <a:pt x="2" y="7"/>
                    <a:pt x="2" y="7"/>
                    <a:pt x="2" y="7"/>
                  </a:cubicBezTo>
                  <a:cubicBezTo>
                    <a:pt x="2" y="7"/>
                    <a:pt x="2" y="7"/>
                    <a:pt x="2" y="7"/>
                  </a:cubicBezTo>
                  <a:cubicBezTo>
                    <a:pt x="2" y="7"/>
                    <a:pt x="2" y="8"/>
                    <a:pt x="2" y="8"/>
                  </a:cubicBezTo>
                  <a:cubicBezTo>
                    <a:pt x="2" y="8"/>
                    <a:pt x="2" y="8"/>
                    <a:pt x="2" y="8"/>
                  </a:cubicBezTo>
                  <a:cubicBezTo>
                    <a:pt x="2" y="8"/>
                    <a:pt x="2" y="8"/>
                    <a:pt x="2" y="8"/>
                  </a:cubicBezTo>
                  <a:cubicBezTo>
                    <a:pt x="2" y="8"/>
                    <a:pt x="2" y="8"/>
                    <a:pt x="2" y="9"/>
                  </a:cubicBezTo>
                  <a:cubicBezTo>
                    <a:pt x="2" y="9"/>
                    <a:pt x="2" y="9"/>
                    <a:pt x="2" y="9"/>
                  </a:cubicBezTo>
                  <a:cubicBezTo>
                    <a:pt x="2" y="9"/>
                    <a:pt x="2" y="10"/>
                    <a:pt x="2" y="10"/>
                  </a:cubicBezTo>
                  <a:cubicBezTo>
                    <a:pt x="2" y="10"/>
                    <a:pt x="2" y="10"/>
                    <a:pt x="2" y="11"/>
                  </a:cubicBezTo>
                  <a:cubicBezTo>
                    <a:pt x="2" y="11"/>
                    <a:pt x="2" y="11"/>
                    <a:pt x="2" y="12"/>
                  </a:cubicBezTo>
                  <a:cubicBezTo>
                    <a:pt x="2" y="12"/>
                    <a:pt x="2" y="12"/>
                    <a:pt x="1" y="13"/>
                  </a:cubicBezTo>
                  <a:cubicBezTo>
                    <a:pt x="1" y="13"/>
                    <a:pt x="1" y="13"/>
                    <a:pt x="1" y="13"/>
                  </a:cubicBezTo>
                  <a:cubicBezTo>
                    <a:pt x="1" y="13"/>
                    <a:pt x="1" y="13"/>
                    <a:pt x="1" y="13"/>
                  </a:cubicBezTo>
                  <a:cubicBezTo>
                    <a:pt x="1" y="13"/>
                    <a:pt x="1" y="13"/>
                    <a:pt x="1" y="13"/>
                  </a:cubicBezTo>
                  <a:cubicBezTo>
                    <a:pt x="1" y="13"/>
                    <a:pt x="1" y="13"/>
                    <a:pt x="1" y="13"/>
                  </a:cubicBezTo>
                  <a:cubicBezTo>
                    <a:pt x="1" y="13"/>
                    <a:pt x="1" y="13"/>
                    <a:pt x="1" y="13"/>
                  </a:cubicBezTo>
                  <a:cubicBezTo>
                    <a:pt x="1" y="13"/>
                    <a:pt x="1" y="13"/>
                    <a:pt x="1" y="13"/>
                  </a:cubicBezTo>
                  <a:cubicBezTo>
                    <a:pt x="1" y="13"/>
                    <a:pt x="1" y="13"/>
                    <a:pt x="1" y="13"/>
                  </a:cubicBezTo>
                  <a:cubicBezTo>
                    <a:pt x="0" y="13"/>
                    <a:pt x="0" y="13"/>
                    <a:pt x="0" y="13"/>
                  </a:cubicBezTo>
                  <a:cubicBezTo>
                    <a:pt x="0" y="14"/>
                    <a:pt x="0" y="14"/>
                    <a:pt x="0" y="14"/>
                  </a:cubicBezTo>
                  <a:cubicBezTo>
                    <a:pt x="0" y="14"/>
                    <a:pt x="0" y="14"/>
                    <a:pt x="0" y="14"/>
                  </a:cubicBezTo>
                  <a:cubicBezTo>
                    <a:pt x="1" y="14"/>
                    <a:pt x="1" y="14"/>
                    <a:pt x="1" y="14"/>
                  </a:cubicBezTo>
                  <a:cubicBezTo>
                    <a:pt x="1" y="14"/>
                    <a:pt x="1" y="14"/>
                    <a:pt x="1" y="14"/>
                  </a:cubicBezTo>
                  <a:cubicBezTo>
                    <a:pt x="1" y="14"/>
                    <a:pt x="1" y="14"/>
                    <a:pt x="1" y="14"/>
                  </a:cubicBezTo>
                  <a:cubicBezTo>
                    <a:pt x="1" y="14"/>
                    <a:pt x="1" y="14"/>
                    <a:pt x="1" y="14"/>
                  </a:cubicBezTo>
                  <a:cubicBezTo>
                    <a:pt x="1" y="14"/>
                    <a:pt x="2" y="14"/>
                    <a:pt x="2" y="14"/>
                  </a:cubicBezTo>
                  <a:cubicBezTo>
                    <a:pt x="2" y="14"/>
                    <a:pt x="2" y="14"/>
                    <a:pt x="2" y="14"/>
                  </a:cubicBezTo>
                  <a:cubicBezTo>
                    <a:pt x="2" y="14"/>
                    <a:pt x="2" y="14"/>
                    <a:pt x="2" y="14"/>
                  </a:cubicBezTo>
                  <a:cubicBezTo>
                    <a:pt x="2" y="14"/>
                    <a:pt x="2" y="14"/>
                    <a:pt x="2" y="13"/>
                  </a:cubicBezTo>
                  <a:cubicBezTo>
                    <a:pt x="2" y="13"/>
                    <a:pt x="2" y="13"/>
                    <a:pt x="2" y="13"/>
                  </a:cubicBezTo>
                  <a:cubicBezTo>
                    <a:pt x="2" y="13"/>
                    <a:pt x="2" y="13"/>
                    <a:pt x="3" y="13"/>
                  </a:cubicBezTo>
                  <a:cubicBezTo>
                    <a:pt x="2" y="13"/>
                    <a:pt x="2" y="13"/>
                    <a:pt x="2" y="13"/>
                  </a:cubicBezTo>
                  <a:cubicBezTo>
                    <a:pt x="3" y="13"/>
                    <a:pt x="3" y="12"/>
                    <a:pt x="3" y="12"/>
                  </a:cubicBezTo>
                  <a:cubicBezTo>
                    <a:pt x="3" y="12"/>
                    <a:pt x="3" y="12"/>
                    <a:pt x="3" y="12"/>
                  </a:cubicBezTo>
                  <a:cubicBezTo>
                    <a:pt x="3" y="11"/>
                    <a:pt x="3" y="11"/>
                    <a:pt x="3" y="11"/>
                  </a:cubicBezTo>
                  <a:cubicBezTo>
                    <a:pt x="3" y="10"/>
                    <a:pt x="3" y="10"/>
                    <a:pt x="3" y="10"/>
                  </a:cubicBezTo>
                  <a:cubicBezTo>
                    <a:pt x="3" y="10"/>
                    <a:pt x="3" y="10"/>
                    <a:pt x="3" y="10"/>
                  </a:cubicBezTo>
                  <a:cubicBezTo>
                    <a:pt x="3" y="9"/>
                    <a:pt x="3" y="7"/>
                    <a:pt x="3" y="6"/>
                  </a:cubicBezTo>
                  <a:cubicBezTo>
                    <a:pt x="2" y="4"/>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7" name="Freeform 371"/>
            <p:cNvSpPr/>
            <p:nvPr/>
          </p:nvSpPr>
          <p:spPr bwMode="auto">
            <a:xfrm>
              <a:off x="5161" y="2108"/>
              <a:ext cx="52" cy="31"/>
            </a:xfrm>
            <a:custGeom>
              <a:avLst/>
              <a:gdLst>
                <a:gd name="T0" fmla="*/ 17 w 17"/>
                <a:gd name="T1" fmla="*/ 10 h 10"/>
                <a:gd name="T2" fmla="*/ 8 w 17"/>
                <a:gd name="T3" fmla="*/ 7 h 10"/>
                <a:gd name="T4" fmla="*/ 0 w 17"/>
                <a:gd name="T5" fmla="*/ 0 h 10"/>
              </a:gdLst>
              <a:ahLst/>
              <a:cxnLst>
                <a:cxn ang="0">
                  <a:pos x="T0" y="T1"/>
                </a:cxn>
                <a:cxn ang="0">
                  <a:pos x="T2" y="T3"/>
                </a:cxn>
                <a:cxn ang="0">
                  <a:pos x="T4" y="T5"/>
                </a:cxn>
              </a:cxnLst>
              <a:rect l="0" t="0" r="r" b="b"/>
              <a:pathLst>
                <a:path w="17" h="10">
                  <a:moveTo>
                    <a:pt x="17" y="10"/>
                  </a:moveTo>
                  <a:cubicBezTo>
                    <a:pt x="15" y="8"/>
                    <a:pt x="11" y="8"/>
                    <a:pt x="8" y="7"/>
                  </a:cubicBezTo>
                  <a:cubicBezTo>
                    <a:pt x="4" y="6"/>
                    <a:pt x="2" y="2"/>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8" name="Freeform 372"/>
            <p:cNvSpPr/>
            <p:nvPr/>
          </p:nvSpPr>
          <p:spPr bwMode="auto">
            <a:xfrm>
              <a:off x="5161" y="2105"/>
              <a:ext cx="52" cy="34"/>
            </a:xfrm>
            <a:custGeom>
              <a:avLst/>
              <a:gdLst>
                <a:gd name="T0" fmla="*/ 0 w 17"/>
                <a:gd name="T1" fmla="*/ 0 h 11"/>
                <a:gd name="T2" fmla="*/ 2 w 17"/>
                <a:gd name="T3" fmla="*/ 3 h 11"/>
                <a:gd name="T4" fmla="*/ 3 w 17"/>
                <a:gd name="T5" fmla="*/ 4 h 11"/>
                <a:gd name="T6" fmla="*/ 2 w 17"/>
                <a:gd name="T7" fmla="*/ 3 h 11"/>
                <a:gd name="T8" fmla="*/ 1 w 17"/>
                <a:gd name="T9" fmla="*/ 2 h 11"/>
                <a:gd name="T10" fmla="*/ 2 w 17"/>
                <a:gd name="T11" fmla="*/ 3 h 11"/>
                <a:gd name="T12" fmla="*/ 2 w 17"/>
                <a:gd name="T13" fmla="*/ 4 h 11"/>
                <a:gd name="T14" fmla="*/ 5 w 17"/>
                <a:gd name="T15" fmla="*/ 6 h 11"/>
                <a:gd name="T16" fmla="*/ 6 w 17"/>
                <a:gd name="T17" fmla="*/ 7 h 11"/>
                <a:gd name="T18" fmla="*/ 2 w 17"/>
                <a:gd name="T19" fmla="*/ 4 h 11"/>
                <a:gd name="T20" fmla="*/ 3 w 17"/>
                <a:gd name="T21" fmla="*/ 4 h 11"/>
                <a:gd name="T22" fmla="*/ 4 w 17"/>
                <a:gd name="T23" fmla="*/ 6 h 11"/>
                <a:gd name="T24" fmla="*/ 4 w 17"/>
                <a:gd name="T25" fmla="*/ 6 h 11"/>
                <a:gd name="T26" fmla="*/ 4 w 17"/>
                <a:gd name="T27" fmla="*/ 6 h 11"/>
                <a:gd name="T28" fmla="*/ 3 w 17"/>
                <a:gd name="T29" fmla="*/ 5 h 11"/>
                <a:gd name="T30" fmla="*/ 3 w 17"/>
                <a:gd name="T31" fmla="*/ 5 h 11"/>
                <a:gd name="T32" fmla="*/ 3 w 17"/>
                <a:gd name="T33" fmla="*/ 4 h 11"/>
                <a:gd name="T34" fmla="*/ 2 w 17"/>
                <a:gd name="T35" fmla="*/ 4 h 11"/>
                <a:gd name="T36" fmla="*/ 2 w 17"/>
                <a:gd name="T37" fmla="*/ 4 h 11"/>
                <a:gd name="T38" fmla="*/ 2 w 17"/>
                <a:gd name="T39" fmla="*/ 4 h 11"/>
                <a:gd name="T40" fmla="*/ 5 w 17"/>
                <a:gd name="T41" fmla="*/ 7 h 11"/>
                <a:gd name="T42" fmla="*/ 6 w 17"/>
                <a:gd name="T43" fmla="*/ 7 h 11"/>
                <a:gd name="T44" fmla="*/ 6 w 17"/>
                <a:gd name="T45" fmla="*/ 8 h 11"/>
                <a:gd name="T46" fmla="*/ 6 w 17"/>
                <a:gd name="T47" fmla="*/ 8 h 11"/>
                <a:gd name="T48" fmla="*/ 7 w 17"/>
                <a:gd name="T49" fmla="*/ 8 h 11"/>
                <a:gd name="T50" fmla="*/ 8 w 17"/>
                <a:gd name="T51" fmla="*/ 8 h 11"/>
                <a:gd name="T52" fmla="*/ 8 w 17"/>
                <a:gd name="T53" fmla="*/ 9 h 11"/>
                <a:gd name="T54" fmla="*/ 8 w 17"/>
                <a:gd name="T55" fmla="*/ 9 h 11"/>
                <a:gd name="T56" fmla="*/ 9 w 17"/>
                <a:gd name="T57" fmla="*/ 9 h 11"/>
                <a:gd name="T58" fmla="*/ 10 w 17"/>
                <a:gd name="T59" fmla="*/ 9 h 11"/>
                <a:gd name="T60" fmla="*/ 11 w 17"/>
                <a:gd name="T61" fmla="*/ 9 h 11"/>
                <a:gd name="T62" fmla="*/ 12 w 17"/>
                <a:gd name="T63" fmla="*/ 9 h 11"/>
                <a:gd name="T64" fmla="*/ 14 w 17"/>
                <a:gd name="T65" fmla="*/ 10 h 11"/>
                <a:gd name="T66" fmla="*/ 15 w 17"/>
                <a:gd name="T67" fmla="*/ 10 h 11"/>
                <a:gd name="T68" fmla="*/ 15 w 17"/>
                <a:gd name="T69" fmla="*/ 10 h 11"/>
                <a:gd name="T70" fmla="*/ 16 w 17"/>
                <a:gd name="T71" fmla="*/ 10 h 11"/>
                <a:gd name="T72" fmla="*/ 16 w 17"/>
                <a:gd name="T73" fmla="*/ 10 h 11"/>
                <a:gd name="T74" fmla="*/ 16 w 17"/>
                <a:gd name="T75" fmla="*/ 10 h 11"/>
                <a:gd name="T76" fmla="*/ 16 w 17"/>
                <a:gd name="T77" fmla="*/ 10 h 11"/>
                <a:gd name="T78" fmla="*/ 16 w 17"/>
                <a:gd name="T79" fmla="*/ 11 h 11"/>
                <a:gd name="T80" fmla="*/ 16 w 17"/>
                <a:gd name="T81" fmla="*/ 11 h 11"/>
                <a:gd name="T82" fmla="*/ 17 w 17"/>
                <a:gd name="T83" fmla="*/ 11 h 11"/>
                <a:gd name="T84" fmla="*/ 17 w 17"/>
                <a:gd name="T85" fmla="*/ 11 h 11"/>
                <a:gd name="T86" fmla="*/ 17 w 17"/>
                <a:gd name="T87" fmla="*/ 11 h 11"/>
                <a:gd name="T88" fmla="*/ 17 w 17"/>
                <a:gd name="T89" fmla="*/ 11 h 11"/>
                <a:gd name="T90" fmla="*/ 17 w 17"/>
                <a:gd name="T91" fmla="*/ 10 h 11"/>
                <a:gd name="T92" fmla="*/ 17 w 17"/>
                <a:gd name="T93" fmla="*/ 10 h 11"/>
                <a:gd name="T94" fmla="*/ 17 w 17"/>
                <a:gd name="T95" fmla="*/ 10 h 11"/>
                <a:gd name="T96" fmla="*/ 17 w 17"/>
                <a:gd name="T97" fmla="*/ 10 h 11"/>
                <a:gd name="T98" fmla="*/ 17 w 17"/>
                <a:gd name="T99" fmla="*/ 10 h 11"/>
                <a:gd name="T100" fmla="*/ 17 w 17"/>
                <a:gd name="T101" fmla="*/ 10 h 11"/>
                <a:gd name="T102" fmla="*/ 16 w 17"/>
                <a:gd name="T103" fmla="*/ 9 h 11"/>
                <a:gd name="T104" fmla="*/ 15 w 17"/>
                <a:gd name="T105" fmla="*/ 9 h 11"/>
                <a:gd name="T106" fmla="*/ 15 w 17"/>
                <a:gd name="T107" fmla="*/ 9 h 11"/>
                <a:gd name="T108" fmla="*/ 15 w 17"/>
                <a:gd name="T109" fmla="*/ 9 h 11"/>
                <a:gd name="T110" fmla="*/ 14 w 17"/>
                <a:gd name="T111" fmla="*/ 9 h 11"/>
                <a:gd name="T112" fmla="*/ 13 w 17"/>
                <a:gd name="T113" fmla="*/ 9 h 11"/>
                <a:gd name="T114" fmla="*/ 12 w 17"/>
                <a:gd name="T115" fmla="*/ 8 h 11"/>
                <a:gd name="T116" fmla="*/ 11 w 17"/>
                <a:gd name="T117" fmla="*/ 8 h 11"/>
                <a:gd name="T118" fmla="*/ 11 w 17"/>
                <a:gd name="T119" fmla="*/ 8 h 11"/>
                <a:gd name="T120" fmla="*/ 6 w 17"/>
                <a:gd name="T121" fmla="*/ 7 h 11"/>
                <a:gd name="T122" fmla="*/ 0 w 17"/>
                <a:gd name="T1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 h="11">
                  <a:moveTo>
                    <a:pt x="0" y="0"/>
                  </a:moveTo>
                  <a:cubicBezTo>
                    <a:pt x="0" y="1"/>
                    <a:pt x="2" y="2"/>
                    <a:pt x="2" y="3"/>
                  </a:cubicBezTo>
                  <a:cubicBezTo>
                    <a:pt x="2" y="3"/>
                    <a:pt x="2" y="4"/>
                    <a:pt x="3" y="4"/>
                  </a:cubicBezTo>
                  <a:cubicBezTo>
                    <a:pt x="3" y="4"/>
                    <a:pt x="2" y="4"/>
                    <a:pt x="2" y="3"/>
                  </a:cubicBezTo>
                  <a:cubicBezTo>
                    <a:pt x="2" y="3"/>
                    <a:pt x="2" y="3"/>
                    <a:pt x="1" y="2"/>
                  </a:cubicBezTo>
                  <a:cubicBezTo>
                    <a:pt x="2" y="3"/>
                    <a:pt x="2" y="3"/>
                    <a:pt x="2" y="3"/>
                  </a:cubicBezTo>
                  <a:cubicBezTo>
                    <a:pt x="2" y="4"/>
                    <a:pt x="2" y="4"/>
                    <a:pt x="2" y="4"/>
                  </a:cubicBezTo>
                  <a:cubicBezTo>
                    <a:pt x="3" y="5"/>
                    <a:pt x="4" y="5"/>
                    <a:pt x="5" y="6"/>
                  </a:cubicBezTo>
                  <a:cubicBezTo>
                    <a:pt x="5" y="6"/>
                    <a:pt x="5" y="7"/>
                    <a:pt x="6" y="7"/>
                  </a:cubicBezTo>
                  <a:cubicBezTo>
                    <a:pt x="5" y="6"/>
                    <a:pt x="3" y="5"/>
                    <a:pt x="2" y="4"/>
                  </a:cubicBezTo>
                  <a:cubicBezTo>
                    <a:pt x="3" y="4"/>
                    <a:pt x="3" y="4"/>
                    <a:pt x="3" y="4"/>
                  </a:cubicBezTo>
                  <a:cubicBezTo>
                    <a:pt x="3" y="5"/>
                    <a:pt x="4" y="5"/>
                    <a:pt x="4" y="6"/>
                  </a:cubicBezTo>
                  <a:cubicBezTo>
                    <a:pt x="4" y="6"/>
                    <a:pt x="4" y="6"/>
                    <a:pt x="4" y="6"/>
                  </a:cubicBezTo>
                  <a:cubicBezTo>
                    <a:pt x="4" y="6"/>
                    <a:pt x="4" y="6"/>
                    <a:pt x="4" y="6"/>
                  </a:cubicBezTo>
                  <a:cubicBezTo>
                    <a:pt x="4" y="6"/>
                    <a:pt x="4" y="5"/>
                    <a:pt x="3" y="5"/>
                  </a:cubicBezTo>
                  <a:cubicBezTo>
                    <a:pt x="3" y="5"/>
                    <a:pt x="3" y="5"/>
                    <a:pt x="3" y="5"/>
                  </a:cubicBezTo>
                  <a:cubicBezTo>
                    <a:pt x="3" y="4"/>
                    <a:pt x="3" y="4"/>
                    <a:pt x="3" y="4"/>
                  </a:cubicBezTo>
                  <a:cubicBezTo>
                    <a:pt x="2" y="4"/>
                    <a:pt x="2" y="4"/>
                    <a:pt x="2" y="4"/>
                  </a:cubicBezTo>
                  <a:cubicBezTo>
                    <a:pt x="2" y="4"/>
                    <a:pt x="2" y="4"/>
                    <a:pt x="2" y="4"/>
                  </a:cubicBezTo>
                  <a:cubicBezTo>
                    <a:pt x="2" y="4"/>
                    <a:pt x="2" y="4"/>
                    <a:pt x="2" y="4"/>
                  </a:cubicBezTo>
                  <a:cubicBezTo>
                    <a:pt x="2" y="4"/>
                    <a:pt x="4" y="7"/>
                    <a:pt x="5" y="7"/>
                  </a:cubicBezTo>
                  <a:cubicBezTo>
                    <a:pt x="5" y="7"/>
                    <a:pt x="5" y="7"/>
                    <a:pt x="6" y="7"/>
                  </a:cubicBezTo>
                  <a:cubicBezTo>
                    <a:pt x="6" y="7"/>
                    <a:pt x="6" y="8"/>
                    <a:pt x="6" y="8"/>
                  </a:cubicBezTo>
                  <a:cubicBezTo>
                    <a:pt x="6" y="8"/>
                    <a:pt x="6" y="8"/>
                    <a:pt x="6" y="8"/>
                  </a:cubicBezTo>
                  <a:cubicBezTo>
                    <a:pt x="7" y="8"/>
                    <a:pt x="7" y="8"/>
                    <a:pt x="7" y="8"/>
                  </a:cubicBezTo>
                  <a:cubicBezTo>
                    <a:pt x="7" y="8"/>
                    <a:pt x="7" y="8"/>
                    <a:pt x="8" y="8"/>
                  </a:cubicBezTo>
                  <a:cubicBezTo>
                    <a:pt x="8" y="8"/>
                    <a:pt x="8" y="8"/>
                    <a:pt x="8" y="9"/>
                  </a:cubicBezTo>
                  <a:cubicBezTo>
                    <a:pt x="8" y="9"/>
                    <a:pt x="8" y="9"/>
                    <a:pt x="8" y="9"/>
                  </a:cubicBezTo>
                  <a:cubicBezTo>
                    <a:pt x="9" y="9"/>
                    <a:pt x="9" y="9"/>
                    <a:pt x="9" y="9"/>
                  </a:cubicBezTo>
                  <a:cubicBezTo>
                    <a:pt x="10" y="9"/>
                    <a:pt x="10" y="9"/>
                    <a:pt x="10" y="9"/>
                  </a:cubicBezTo>
                  <a:cubicBezTo>
                    <a:pt x="10" y="9"/>
                    <a:pt x="11" y="9"/>
                    <a:pt x="11" y="9"/>
                  </a:cubicBezTo>
                  <a:cubicBezTo>
                    <a:pt x="11" y="9"/>
                    <a:pt x="12" y="9"/>
                    <a:pt x="12" y="9"/>
                  </a:cubicBezTo>
                  <a:cubicBezTo>
                    <a:pt x="13" y="9"/>
                    <a:pt x="13" y="9"/>
                    <a:pt x="14" y="10"/>
                  </a:cubicBezTo>
                  <a:cubicBezTo>
                    <a:pt x="14" y="10"/>
                    <a:pt x="15" y="10"/>
                    <a:pt x="15" y="10"/>
                  </a:cubicBezTo>
                  <a:cubicBezTo>
                    <a:pt x="15" y="10"/>
                    <a:pt x="15" y="10"/>
                    <a:pt x="15" y="10"/>
                  </a:cubicBezTo>
                  <a:cubicBezTo>
                    <a:pt x="15" y="10"/>
                    <a:pt x="15" y="10"/>
                    <a:pt x="16" y="10"/>
                  </a:cubicBezTo>
                  <a:cubicBezTo>
                    <a:pt x="16" y="10"/>
                    <a:pt x="16" y="10"/>
                    <a:pt x="16" y="10"/>
                  </a:cubicBezTo>
                  <a:cubicBezTo>
                    <a:pt x="16" y="10"/>
                    <a:pt x="16" y="10"/>
                    <a:pt x="16" y="10"/>
                  </a:cubicBezTo>
                  <a:cubicBezTo>
                    <a:pt x="16" y="10"/>
                    <a:pt x="16" y="10"/>
                    <a:pt x="16" y="10"/>
                  </a:cubicBezTo>
                  <a:cubicBezTo>
                    <a:pt x="16" y="10"/>
                    <a:pt x="16" y="11"/>
                    <a:pt x="16" y="11"/>
                  </a:cubicBezTo>
                  <a:cubicBezTo>
                    <a:pt x="16" y="11"/>
                    <a:pt x="16" y="11"/>
                    <a:pt x="16" y="11"/>
                  </a:cubicBezTo>
                  <a:cubicBezTo>
                    <a:pt x="17" y="11"/>
                    <a:pt x="17" y="11"/>
                    <a:pt x="17" y="11"/>
                  </a:cubicBezTo>
                  <a:cubicBezTo>
                    <a:pt x="17" y="11"/>
                    <a:pt x="17" y="11"/>
                    <a:pt x="17" y="11"/>
                  </a:cubicBezTo>
                  <a:cubicBezTo>
                    <a:pt x="17" y="11"/>
                    <a:pt x="17" y="11"/>
                    <a:pt x="17" y="11"/>
                  </a:cubicBezTo>
                  <a:cubicBezTo>
                    <a:pt x="17" y="11"/>
                    <a:pt x="17" y="11"/>
                    <a:pt x="17" y="11"/>
                  </a:cubicBezTo>
                  <a:cubicBezTo>
                    <a:pt x="17" y="11"/>
                    <a:pt x="17" y="11"/>
                    <a:pt x="17" y="10"/>
                  </a:cubicBezTo>
                  <a:cubicBezTo>
                    <a:pt x="17" y="10"/>
                    <a:pt x="17" y="10"/>
                    <a:pt x="17" y="10"/>
                  </a:cubicBezTo>
                  <a:cubicBezTo>
                    <a:pt x="17" y="10"/>
                    <a:pt x="17" y="10"/>
                    <a:pt x="17" y="10"/>
                  </a:cubicBezTo>
                  <a:cubicBezTo>
                    <a:pt x="17" y="10"/>
                    <a:pt x="17" y="10"/>
                    <a:pt x="17" y="10"/>
                  </a:cubicBezTo>
                  <a:cubicBezTo>
                    <a:pt x="17" y="10"/>
                    <a:pt x="17" y="10"/>
                    <a:pt x="17" y="10"/>
                  </a:cubicBezTo>
                  <a:cubicBezTo>
                    <a:pt x="17" y="10"/>
                    <a:pt x="17" y="10"/>
                    <a:pt x="17" y="10"/>
                  </a:cubicBezTo>
                  <a:cubicBezTo>
                    <a:pt x="17" y="9"/>
                    <a:pt x="16" y="9"/>
                    <a:pt x="16" y="9"/>
                  </a:cubicBezTo>
                  <a:cubicBezTo>
                    <a:pt x="16" y="9"/>
                    <a:pt x="15" y="9"/>
                    <a:pt x="15" y="9"/>
                  </a:cubicBezTo>
                  <a:cubicBezTo>
                    <a:pt x="15" y="9"/>
                    <a:pt x="15" y="9"/>
                    <a:pt x="15" y="9"/>
                  </a:cubicBezTo>
                  <a:cubicBezTo>
                    <a:pt x="15" y="9"/>
                    <a:pt x="15" y="9"/>
                    <a:pt x="15" y="9"/>
                  </a:cubicBezTo>
                  <a:cubicBezTo>
                    <a:pt x="15" y="9"/>
                    <a:pt x="14" y="8"/>
                    <a:pt x="14" y="9"/>
                  </a:cubicBezTo>
                  <a:cubicBezTo>
                    <a:pt x="14" y="9"/>
                    <a:pt x="14" y="9"/>
                    <a:pt x="13" y="9"/>
                  </a:cubicBezTo>
                  <a:cubicBezTo>
                    <a:pt x="13" y="9"/>
                    <a:pt x="12" y="9"/>
                    <a:pt x="12" y="8"/>
                  </a:cubicBezTo>
                  <a:cubicBezTo>
                    <a:pt x="11" y="8"/>
                    <a:pt x="11" y="8"/>
                    <a:pt x="11" y="8"/>
                  </a:cubicBezTo>
                  <a:cubicBezTo>
                    <a:pt x="11" y="8"/>
                    <a:pt x="11" y="8"/>
                    <a:pt x="11" y="8"/>
                  </a:cubicBezTo>
                  <a:cubicBezTo>
                    <a:pt x="9" y="8"/>
                    <a:pt x="8" y="8"/>
                    <a:pt x="6" y="7"/>
                  </a:cubicBezTo>
                  <a:cubicBezTo>
                    <a:pt x="3" y="5"/>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9" name="Freeform 373"/>
            <p:cNvSpPr/>
            <p:nvPr/>
          </p:nvSpPr>
          <p:spPr bwMode="auto">
            <a:xfrm>
              <a:off x="5183" y="2228"/>
              <a:ext cx="18" cy="43"/>
            </a:xfrm>
            <a:custGeom>
              <a:avLst/>
              <a:gdLst>
                <a:gd name="T0" fmla="*/ 0 w 6"/>
                <a:gd name="T1" fmla="*/ 0 h 14"/>
                <a:gd name="T2" fmla="*/ 5 w 6"/>
                <a:gd name="T3" fmla="*/ 14 h 14"/>
              </a:gdLst>
              <a:ahLst/>
              <a:cxnLst>
                <a:cxn ang="0">
                  <a:pos x="T0" y="T1"/>
                </a:cxn>
                <a:cxn ang="0">
                  <a:pos x="T2" y="T3"/>
                </a:cxn>
              </a:cxnLst>
              <a:rect l="0" t="0" r="r" b="b"/>
              <a:pathLst>
                <a:path w="6" h="14">
                  <a:moveTo>
                    <a:pt x="0" y="0"/>
                  </a:moveTo>
                  <a:cubicBezTo>
                    <a:pt x="5" y="3"/>
                    <a:pt x="6" y="9"/>
                    <a:pt x="5" y="1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0" name="Freeform 374"/>
            <p:cNvSpPr/>
            <p:nvPr/>
          </p:nvSpPr>
          <p:spPr bwMode="auto">
            <a:xfrm>
              <a:off x="5183" y="2228"/>
              <a:ext cx="18" cy="43"/>
            </a:xfrm>
            <a:custGeom>
              <a:avLst/>
              <a:gdLst>
                <a:gd name="T0" fmla="*/ 5 w 6"/>
                <a:gd name="T1" fmla="*/ 14 h 14"/>
                <a:gd name="T2" fmla="*/ 5 w 6"/>
                <a:gd name="T3" fmla="*/ 12 h 14"/>
                <a:gd name="T4" fmla="*/ 5 w 6"/>
                <a:gd name="T5" fmla="*/ 11 h 14"/>
                <a:gd name="T6" fmla="*/ 5 w 6"/>
                <a:gd name="T7" fmla="*/ 12 h 14"/>
                <a:gd name="T8" fmla="*/ 5 w 6"/>
                <a:gd name="T9" fmla="*/ 12 h 14"/>
                <a:gd name="T10" fmla="*/ 6 w 6"/>
                <a:gd name="T11" fmla="*/ 11 h 14"/>
                <a:gd name="T12" fmla="*/ 6 w 6"/>
                <a:gd name="T13" fmla="*/ 11 h 14"/>
                <a:gd name="T14" fmla="*/ 5 w 6"/>
                <a:gd name="T15" fmla="*/ 8 h 14"/>
                <a:gd name="T16" fmla="*/ 5 w 6"/>
                <a:gd name="T17" fmla="*/ 7 h 14"/>
                <a:gd name="T18" fmla="*/ 6 w 6"/>
                <a:gd name="T19" fmla="*/ 11 h 14"/>
                <a:gd name="T20" fmla="*/ 6 w 6"/>
                <a:gd name="T21" fmla="*/ 11 h 14"/>
                <a:gd name="T22" fmla="*/ 6 w 6"/>
                <a:gd name="T23" fmla="*/ 9 h 14"/>
                <a:gd name="T24" fmla="*/ 5 w 6"/>
                <a:gd name="T25" fmla="*/ 9 h 14"/>
                <a:gd name="T26" fmla="*/ 6 w 6"/>
                <a:gd name="T27" fmla="*/ 9 h 14"/>
                <a:gd name="T28" fmla="*/ 6 w 6"/>
                <a:gd name="T29" fmla="*/ 10 h 14"/>
                <a:gd name="T30" fmla="*/ 6 w 6"/>
                <a:gd name="T31" fmla="*/ 10 h 14"/>
                <a:gd name="T32" fmla="*/ 6 w 6"/>
                <a:gd name="T33" fmla="*/ 11 h 14"/>
                <a:gd name="T34" fmla="*/ 6 w 6"/>
                <a:gd name="T35" fmla="*/ 11 h 14"/>
                <a:gd name="T36" fmla="*/ 6 w 6"/>
                <a:gd name="T37" fmla="*/ 11 h 14"/>
                <a:gd name="T38" fmla="*/ 6 w 6"/>
                <a:gd name="T39" fmla="*/ 11 h 14"/>
                <a:gd name="T40" fmla="*/ 6 w 6"/>
                <a:gd name="T41" fmla="*/ 8 h 14"/>
                <a:gd name="T42" fmla="*/ 5 w 6"/>
                <a:gd name="T43" fmla="*/ 7 h 14"/>
                <a:gd name="T44" fmla="*/ 5 w 6"/>
                <a:gd name="T45" fmla="*/ 7 h 14"/>
                <a:gd name="T46" fmla="*/ 5 w 6"/>
                <a:gd name="T47" fmla="*/ 7 h 14"/>
                <a:gd name="T48" fmla="*/ 5 w 6"/>
                <a:gd name="T49" fmla="*/ 6 h 14"/>
                <a:gd name="T50" fmla="*/ 5 w 6"/>
                <a:gd name="T51" fmla="*/ 6 h 14"/>
                <a:gd name="T52" fmla="*/ 5 w 6"/>
                <a:gd name="T53" fmla="*/ 5 h 14"/>
                <a:gd name="T54" fmla="*/ 5 w 6"/>
                <a:gd name="T55" fmla="*/ 5 h 14"/>
                <a:gd name="T56" fmla="*/ 4 w 6"/>
                <a:gd name="T57" fmla="*/ 5 h 14"/>
                <a:gd name="T58" fmla="*/ 4 w 6"/>
                <a:gd name="T59" fmla="*/ 4 h 14"/>
                <a:gd name="T60" fmla="*/ 4 w 6"/>
                <a:gd name="T61" fmla="*/ 4 h 14"/>
                <a:gd name="T62" fmla="*/ 3 w 6"/>
                <a:gd name="T63" fmla="*/ 3 h 14"/>
                <a:gd name="T64" fmla="*/ 2 w 6"/>
                <a:gd name="T65" fmla="*/ 2 h 14"/>
                <a:gd name="T66" fmla="*/ 2 w 6"/>
                <a:gd name="T67" fmla="*/ 1 h 14"/>
                <a:gd name="T68" fmla="*/ 1 w 6"/>
                <a:gd name="T69" fmla="*/ 1 h 14"/>
                <a:gd name="T70" fmla="*/ 1 w 6"/>
                <a:gd name="T71" fmla="*/ 0 h 14"/>
                <a:gd name="T72" fmla="*/ 1 w 6"/>
                <a:gd name="T73" fmla="*/ 0 h 14"/>
                <a:gd name="T74" fmla="*/ 1 w 6"/>
                <a:gd name="T75" fmla="*/ 0 h 14"/>
                <a:gd name="T76" fmla="*/ 1 w 6"/>
                <a:gd name="T77" fmla="*/ 0 h 14"/>
                <a:gd name="T78" fmla="*/ 1 w 6"/>
                <a:gd name="T79" fmla="*/ 0 h 14"/>
                <a:gd name="T80" fmla="*/ 1 w 6"/>
                <a:gd name="T81" fmla="*/ 0 h 14"/>
                <a:gd name="T82" fmla="*/ 0 w 6"/>
                <a:gd name="T83" fmla="*/ 0 h 14"/>
                <a:gd name="T84" fmla="*/ 0 w 6"/>
                <a:gd name="T85" fmla="*/ 0 h 14"/>
                <a:gd name="T86" fmla="*/ 0 w 6"/>
                <a:gd name="T87" fmla="*/ 0 h 14"/>
                <a:gd name="T88" fmla="*/ 0 w 6"/>
                <a:gd name="T89" fmla="*/ 0 h 14"/>
                <a:gd name="T90" fmla="*/ 0 w 6"/>
                <a:gd name="T91" fmla="*/ 0 h 14"/>
                <a:gd name="T92" fmla="*/ 0 w 6"/>
                <a:gd name="T93" fmla="*/ 0 h 14"/>
                <a:gd name="T94" fmla="*/ 0 w 6"/>
                <a:gd name="T95" fmla="*/ 1 h 14"/>
                <a:gd name="T96" fmla="*/ 0 w 6"/>
                <a:gd name="T97" fmla="*/ 1 h 14"/>
                <a:gd name="T98" fmla="*/ 0 w 6"/>
                <a:gd name="T99" fmla="*/ 1 h 14"/>
                <a:gd name="T100" fmla="*/ 0 w 6"/>
                <a:gd name="T101" fmla="*/ 1 h 14"/>
                <a:gd name="T102" fmla="*/ 0 w 6"/>
                <a:gd name="T103" fmla="*/ 2 h 14"/>
                <a:gd name="T104" fmla="*/ 1 w 6"/>
                <a:gd name="T105" fmla="*/ 2 h 14"/>
                <a:gd name="T106" fmla="*/ 1 w 6"/>
                <a:gd name="T107" fmla="*/ 2 h 14"/>
                <a:gd name="T108" fmla="*/ 1 w 6"/>
                <a:gd name="T109" fmla="*/ 2 h 14"/>
                <a:gd name="T110" fmla="*/ 2 w 6"/>
                <a:gd name="T111" fmla="*/ 2 h 14"/>
                <a:gd name="T112" fmla="*/ 2 w 6"/>
                <a:gd name="T113" fmla="*/ 3 h 14"/>
                <a:gd name="T114" fmla="*/ 3 w 6"/>
                <a:gd name="T115" fmla="*/ 3 h 14"/>
                <a:gd name="T116" fmla="*/ 3 w 6"/>
                <a:gd name="T117" fmla="*/ 4 h 14"/>
                <a:gd name="T118" fmla="*/ 3 w 6"/>
                <a:gd name="T119" fmla="*/ 4 h 14"/>
                <a:gd name="T120" fmla="*/ 5 w 6"/>
                <a:gd name="T121" fmla="*/ 7 h 14"/>
                <a:gd name="T122" fmla="*/ 5 w 6"/>
                <a:gd name="T1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 h="14">
                  <a:moveTo>
                    <a:pt x="5" y="14"/>
                  </a:moveTo>
                  <a:cubicBezTo>
                    <a:pt x="5" y="14"/>
                    <a:pt x="5" y="12"/>
                    <a:pt x="5" y="12"/>
                  </a:cubicBezTo>
                  <a:cubicBezTo>
                    <a:pt x="5" y="11"/>
                    <a:pt x="5" y="11"/>
                    <a:pt x="5" y="11"/>
                  </a:cubicBezTo>
                  <a:cubicBezTo>
                    <a:pt x="5" y="11"/>
                    <a:pt x="5" y="11"/>
                    <a:pt x="5" y="12"/>
                  </a:cubicBezTo>
                  <a:cubicBezTo>
                    <a:pt x="5" y="12"/>
                    <a:pt x="5" y="12"/>
                    <a:pt x="5" y="12"/>
                  </a:cubicBezTo>
                  <a:cubicBezTo>
                    <a:pt x="5" y="12"/>
                    <a:pt x="5" y="12"/>
                    <a:pt x="6" y="11"/>
                  </a:cubicBezTo>
                  <a:cubicBezTo>
                    <a:pt x="6" y="11"/>
                    <a:pt x="6" y="11"/>
                    <a:pt x="6" y="11"/>
                  </a:cubicBezTo>
                  <a:cubicBezTo>
                    <a:pt x="5" y="10"/>
                    <a:pt x="5" y="9"/>
                    <a:pt x="5" y="8"/>
                  </a:cubicBezTo>
                  <a:cubicBezTo>
                    <a:pt x="5" y="8"/>
                    <a:pt x="5" y="8"/>
                    <a:pt x="5" y="7"/>
                  </a:cubicBezTo>
                  <a:cubicBezTo>
                    <a:pt x="5" y="8"/>
                    <a:pt x="6" y="10"/>
                    <a:pt x="6" y="11"/>
                  </a:cubicBezTo>
                  <a:cubicBezTo>
                    <a:pt x="6" y="11"/>
                    <a:pt x="6" y="11"/>
                    <a:pt x="6" y="11"/>
                  </a:cubicBezTo>
                  <a:cubicBezTo>
                    <a:pt x="6" y="10"/>
                    <a:pt x="6" y="9"/>
                    <a:pt x="6" y="9"/>
                  </a:cubicBezTo>
                  <a:cubicBezTo>
                    <a:pt x="5" y="9"/>
                    <a:pt x="5" y="9"/>
                    <a:pt x="5" y="9"/>
                  </a:cubicBezTo>
                  <a:cubicBezTo>
                    <a:pt x="6" y="9"/>
                    <a:pt x="6" y="9"/>
                    <a:pt x="6" y="9"/>
                  </a:cubicBezTo>
                  <a:cubicBezTo>
                    <a:pt x="6" y="9"/>
                    <a:pt x="6" y="9"/>
                    <a:pt x="6" y="10"/>
                  </a:cubicBezTo>
                  <a:cubicBezTo>
                    <a:pt x="6" y="10"/>
                    <a:pt x="6" y="10"/>
                    <a:pt x="6" y="10"/>
                  </a:cubicBezTo>
                  <a:cubicBezTo>
                    <a:pt x="6" y="10"/>
                    <a:pt x="6" y="11"/>
                    <a:pt x="6" y="11"/>
                  </a:cubicBezTo>
                  <a:cubicBezTo>
                    <a:pt x="6" y="11"/>
                    <a:pt x="6" y="11"/>
                    <a:pt x="6" y="11"/>
                  </a:cubicBezTo>
                  <a:cubicBezTo>
                    <a:pt x="6" y="11"/>
                    <a:pt x="6" y="11"/>
                    <a:pt x="6" y="11"/>
                  </a:cubicBezTo>
                  <a:cubicBezTo>
                    <a:pt x="6" y="11"/>
                    <a:pt x="6" y="11"/>
                    <a:pt x="6" y="11"/>
                  </a:cubicBezTo>
                  <a:cubicBezTo>
                    <a:pt x="6" y="11"/>
                    <a:pt x="6" y="8"/>
                    <a:pt x="6" y="8"/>
                  </a:cubicBezTo>
                  <a:cubicBezTo>
                    <a:pt x="6" y="8"/>
                    <a:pt x="5" y="8"/>
                    <a:pt x="5" y="7"/>
                  </a:cubicBezTo>
                  <a:cubicBezTo>
                    <a:pt x="5" y="7"/>
                    <a:pt x="5" y="7"/>
                    <a:pt x="5" y="7"/>
                  </a:cubicBezTo>
                  <a:cubicBezTo>
                    <a:pt x="5" y="7"/>
                    <a:pt x="5" y="7"/>
                    <a:pt x="5" y="7"/>
                  </a:cubicBezTo>
                  <a:cubicBezTo>
                    <a:pt x="5" y="7"/>
                    <a:pt x="5" y="6"/>
                    <a:pt x="5" y="6"/>
                  </a:cubicBezTo>
                  <a:cubicBezTo>
                    <a:pt x="5" y="6"/>
                    <a:pt x="5" y="6"/>
                    <a:pt x="5" y="6"/>
                  </a:cubicBezTo>
                  <a:cubicBezTo>
                    <a:pt x="5" y="6"/>
                    <a:pt x="5" y="6"/>
                    <a:pt x="5" y="5"/>
                  </a:cubicBezTo>
                  <a:cubicBezTo>
                    <a:pt x="5" y="5"/>
                    <a:pt x="5" y="5"/>
                    <a:pt x="5" y="5"/>
                  </a:cubicBezTo>
                  <a:cubicBezTo>
                    <a:pt x="5" y="5"/>
                    <a:pt x="5" y="5"/>
                    <a:pt x="4" y="5"/>
                  </a:cubicBezTo>
                  <a:cubicBezTo>
                    <a:pt x="4" y="4"/>
                    <a:pt x="4" y="4"/>
                    <a:pt x="4" y="4"/>
                  </a:cubicBezTo>
                  <a:cubicBezTo>
                    <a:pt x="4" y="4"/>
                    <a:pt x="4" y="4"/>
                    <a:pt x="4" y="4"/>
                  </a:cubicBezTo>
                  <a:cubicBezTo>
                    <a:pt x="3" y="3"/>
                    <a:pt x="3" y="3"/>
                    <a:pt x="3" y="3"/>
                  </a:cubicBezTo>
                  <a:cubicBezTo>
                    <a:pt x="3" y="2"/>
                    <a:pt x="3" y="2"/>
                    <a:pt x="2" y="2"/>
                  </a:cubicBezTo>
                  <a:cubicBezTo>
                    <a:pt x="2" y="1"/>
                    <a:pt x="2" y="1"/>
                    <a:pt x="2" y="1"/>
                  </a:cubicBezTo>
                  <a:cubicBezTo>
                    <a:pt x="2" y="1"/>
                    <a:pt x="1" y="1"/>
                    <a:pt x="1" y="1"/>
                  </a:cubicBezTo>
                  <a:cubicBezTo>
                    <a:pt x="1" y="1"/>
                    <a:pt x="1" y="1"/>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1"/>
                    <a:pt x="0" y="2"/>
                  </a:cubicBezTo>
                  <a:cubicBezTo>
                    <a:pt x="1" y="2"/>
                    <a:pt x="1" y="2"/>
                    <a:pt x="1" y="2"/>
                  </a:cubicBezTo>
                  <a:cubicBezTo>
                    <a:pt x="1" y="2"/>
                    <a:pt x="1" y="2"/>
                    <a:pt x="1" y="2"/>
                  </a:cubicBezTo>
                  <a:cubicBezTo>
                    <a:pt x="1" y="2"/>
                    <a:pt x="1" y="2"/>
                    <a:pt x="1" y="2"/>
                  </a:cubicBezTo>
                  <a:cubicBezTo>
                    <a:pt x="1" y="2"/>
                    <a:pt x="1" y="2"/>
                    <a:pt x="2" y="2"/>
                  </a:cubicBezTo>
                  <a:cubicBezTo>
                    <a:pt x="2" y="2"/>
                    <a:pt x="2" y="2"/>
                    <a:pt x="2" y="3"/>
                  </a:cubicBezTo>
                  <a:cubicBezTo>
                    <a:pt x="2" y="3"/>
                    <a:pt x="3" y="3"/>
                    <a:pt x="3" y="3"/>
                  </a:cubicBezTo>
                  <a:cubicBezTo>
                    <a:pt x="3" y="4"/>
                    <a:pt x="3" y="4"/>
                    <a:pt x="3" y="4"/>
                  </a:cubicBezTo>
                  <a:cubicBezTo>
                    <a:pt x="3" y="4"/>
                    <a:pt x="3" y="4"/>
                    <a:pt x="3" y="4"/>
                  </a:cubicBezTo>
                  <a:cubicBezTo>
                    <a:pt x="4" y="5"/>
                    <a:pt x="4" y="6"/>
                    <a:pt x="5" y="7"/>
                  </a:cubicBezTo>
                  <a:cubicBezTo>
                    <a:pt x="6" y="10"/>
                    <a:pt x="5" y="13"/>
                    <a:pt x="5"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1" name="Freeform 375"/>
            <p:cNvSpPr/>
            <p:nvPr/>
          </p:nvSpPr>
          <p:spPr bwMode="auto">
            <a:xfrm>
              <a:off x="5195" y="2240"/>
              <a:ext cx="18" cy="9"/>
            </a:xfrm>
            <a:custGeom>
              <a:avLst/>
              <a:gdLst>
                <a:gd name="T0" fmla="*/ 0 w 6"/>
                <a:gd name="T1" fmla="*/ 0 h 3"/>
                <a:gd name="T2" fmla="*/ 6 w 6"/>
                <a:gd name="T3" fmla="*/ 3 h 3"/>
              </a:gdLst>
              <a:ahLst/>
              <a:cxnLst>
                <a:cxn ang="0">
                  <a:pos x="T0" y="T1"/>
                </a:cxn>
                <a:cxn ang="0">
                  <a:pos x="T2" y="T3"/>
                </a:cxn>
              </a:cxnLst>
              <a:rect l="0" t="0" r="r" b="b"/>
              <a:pathLst>
                <a:path w="6" h="3">
                  <a:moveTo>
                    <a:pt x="0" y="0"/>
                  </a:moveTo>
                  <a:cubicBezTo>
                    <a:pt x="2" y="1"/>
                    <a:pt x="4" y="1"/>
                    <a:pt x="6"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2" name="Freeform 376"/>
            <p:cNvSpPr/>
            <p:nvPr/>
          </p:nvSpPr>
          <p:spPr bwMode="auto">
            <a:xfrm>
              <a:off x="5195" y="2237"/>
              <a:ext cx="18" cy="12"/>
            </a:xfrm>
            <a:custGeom>
              <a:avLst/>
              <a:gdLst>
                <a:gd name="T0" fmla="*/ 6 w 6"/>
                <a:gd name="T1" fmla="*/ 4 h 4"/>
                <a:gd name="T2" fmla="*/ 5 w 6"/>
                <a:gd name="T3" fmla="*/ 3 h 4"/>
                <a:gd name="T4" fmla="*/ 5 w 6"/>
                <a:gd name="T5" fmla="*/ 3 h 4"/>
                <a:gd name="T6" fmla="*/ 5 w 6"/>
                <a:gd name="T7" fmla="*/ 3 h 4"/>
                <a:gd name="T8" fmla="*/ 5 w 6"/>
                <a:gd name="T9" fmla="*/ 3 h 4"/>
                <a:gd name="T10" fmla="*/ 5 w 6"/>
                <a:gd name="T11" fmla="*/ 3 h 4"/>
                <a:gd name="T12" fmla="*/ 5 w 6"/>
                <a:gd name="T13" fmla="*/ 3 h 4"/>
                <a:gd name="T14" fmla="*/ 4 w 6"/>
                <a:gd name="T15" fmla="*/ 2 h 4"/>
                <a:gd name="T16" fmla="*/ 3 w 6"/>
                <a:gd name="T17" fmla="*/ 2 h 4"/>
                <a:gd name="T18" fmla="*/ 5 w 6"/>
                <a:gd name="T19" fmla="*/ 3 h 4"/>
                <a:gd name="T20" fmla="*/ 5 w 6"/>
                <a:gd name="T21" fmla="*/ 3 h 4"/>
                <a:gd name="T22" fmla="*/ 4 w 6"/>
                <a:gd name="T23" fmla="*/ 2 h 4"/>
                <a:gd name="T24" fmla="*/ 4 w 6"/>
                <a:gd name="T25" fmla="*/ 2 h 4"/>
                <a:gd name="T26" fmla="*/ 4 w 6"/>
                <a:gd name="T27" fmla="*/ 2 h 4"/>
                <a:gd name="T28" fmla="*/ 4 w 6"/>
                <a:gd name="T29" fmla="*/ 3 h 4"/>
                <a:gd name="T30" fmla="*/ 5 w 6"/>
                <a:gd name="T31" fmla="*/ 3 h 4"/>
                <a:gd name="T32" fmla="*/ 5 w 6"/>
                <a:gd name="T33" fmla="*/ 3 h 4"/>
                <a:gd name="T34" fmla="*/ 5 w 6"/>
                <a:gd name="T35" fmla="*/ 3 h 4"/>
                <a:gd name="T36" fmla="*/ 5 w 6"/>
                <a:gd name="T37" fmla="*/ 3 h 4"/>
                <a:gd name="T38" fmla="*/ 5 w 6"/>
                <a:gd name="T39" fmla="*/ 3 h 4"/>
                <a:gd name="T40" fmla="*/ 4 w 6"/>
                <a:gd name="T41" fmla="*/ 2 h 4"/>
                <a:gd name="T42" fmla="*/ 3 w 6"/>
                <a:gd name="T43" fmla="*/ 2 h 4"/>
                <a:gd name="T44" fmla="*/ 3 w 6"/>
                <a:gd name="T45" fmla="*/ 2 h 4"/>
                <a:gd name="T46" fmla="*/ 3 w 6"/>
                <a:gd name="T47" fmla="*/ 2 h 4"/>
                <a:gd name="T48" fmla="*/ 3 w 6"/>
                <a:gd name="T49" fmla="*/ 2 h 4"/>
                <a:gd name="T50" fmla="*/ 3 w 6"/>
                <a:gd name="T51" fmla="*/ 2 h 4"/>
                <a:gd name="T52" fmla="*/ 3 w 6"/>
                <a:gd name="T53" fmla="*/ 2 h 4"/>
                <a:gd name="T54" fmla="*/ 3 w 6"/>
                <a:gd name="T55" fmla="*/ 2 h 4"/>
                <a:gd name="T56" fmla="*/ 2 w 6"/>
                <a:gd name="T57" fmla="*/ 2 h 4"/>
                <a:gd name="T58" fmla="*/ 2 w 6"/>
                <a:gd name="T59" fmla="*/ 2 h 4"/>
                <a:gd name="T60" fmla="*/ 2 w 6"/>
                <a:gd name="T61" fmla="*/ 2 h 4"/>
                <a:gd name="T62" fmla="*/ 2 w 6"/>
                <a:gd name="T63" fmla="*/ 1 h 4"/>
                <a:gd name="T64" fmla="*/ 1 w 6"/>
                <a:gd name="T65" fmla="*/ 1 h 4"/>
                <a:gd name="T66" fmla="*/ 1 w 6"/>
                <a:gd name="T67" fmla="*/ 1 h 4"/>
                <a:gd name="T68" fmla="*/ 1 w 6"/>
                <a:gd name="T69" fmla="*/ 1 h 4"/>
                <a:gd name="T70" fmla="*/ 1 w 6"/>
                <a:gd name="T71" fmla="*/ 1 h 4"/>
                <a:gd name="T72" fmla="*/ 1 w 6"/>
                <a:gd name="T73" fmla="*/ 1 h 4"/>
                <a:gd name="T74" fmla="*/ 1 w 6"/>
                <a:gd name="T75" fmla="*/ 0 h 4"/>
                <a:gd name="T76" fmla="*/ 1 w 6"/>
                <a:gd name="T77" fmla="*/ 0 h 4"/>
                <a:gd name="T78" fmla="*/ 1 w 6"/>
                <a:gd name="T79" fmla="*/ 0 h 4"/>
                <a:gd name="T80" fmla="*/ 1 w 6"/>
                <a:gd name="T81" fmla="*/ 0 h 4"/>
                <a:gd name="T82" fmla="*/ 1 w 6"/>
                <a:gd name="T83" fmla="*/ 0 h 4"/>
                <a:gd name="T84" fmla="*/ 1 w 6"/>
                <a:gd name="T85" fmla="*/ 0 h 4"/>
                <a:gd name="T86" fmla="*/ 0 w 6"/>
                <a:gd name="T87" fmla="*/ 0 h 4"/>
                <a:gd name="T88" fmla="*/ 0 w 6"/>
                <a:gd name="T89" fmla="*/ 0 h 4"/>
                <a:gd name="T90" fmla="*/ 0 w 6"/>
                <a:gd name="T91" fmla="*/ 1 h 4"/>
                <a:gd name="T92" fmla="*/ 0 w 6"/>
                <a:gd name="T93" fmla="*/ 1 h 4"/>
                <a:gd name="T94" fmla="*/ 0 w 6"/>
                <a:gd name="T95" fmla="*/ 1 h 4"/>
                <a:gd name="T96" fmla="*/ 0 w 6"/>
                <a:gd name="T97" fmla="*/ 1 h 4"/>
                <a:gd name="T98" fmla="*/ 0 w 6"/>
                <a:gd name="T99" fmla="*/ 1 h 4"/>
                <a:gd name="T100" fmla="*/ 0 w 6"/>
                <a:gd name="T101" fmla="*/ 1 h 4"/>
                <a:gd name="T102" fmla="*/ 0 w 6"/>
                <a:gd name="T103" fmla="*/ 2 h 4"/>
                <a:gd name="T104" fmla="*/ 0 w 6"/>
                <a:gd name="T105" fmla="*/ 2 h 4"/>
                <a:gd name="T106" fmla="*/ 0 w 6"/>
                <a:gd name="T107" fmla="*/ 2 h 4"/>
                <a:gd name="T108" fmla="*/ 0 w 6"/>
                <a:gd name="T109" fmla="*/ 2 h 4"/>
                <a:gd name="T110" fmla="*/ 1 w 6"/>
                <a:gd name="T111" fmla="*/ 2 h 4"/>
                <a:gd name="T112" fmla="*/ 1 w 6"/>
                <a:gd name="T113" fmla="*/ 2 h 4"/>
                <a:gd name="T114" fmla="*/ 1 w 6"/>
                <a:gd name="T115" fmla="*/ 2 h 4"/>
                <a:gd name="T116" fmla="*/ 2 w 6"/>
                <a:gd name="T117" fmla="*/ 2 h 4"/>
                <a:gd name="T118" fmla="*/ 2 w 6"/>
                <a:gd name="T119" fmla="*/ 2 h 4"/>
                <a:gd name="T120" fmla="*/ 3 w 6"/>
                <a:gd name="T121" fmla="*/ 3 h 4"/>
                <a:gd name="T122" fmla="*/ 5 w 6"/>
                <a:gd name="T123" fmla="*/ 4 h 4"/>
                <a:gd name="T124" fmla="*/ 6 w 6"/>
                <a:gd name="T1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 h="4">
                  <a:moveTo>
                    <a:pt x="6" y="4"/>
                  </a:moveTo>
                  <a:cubicBezTo>
                    <a:pt x="5" y="4"/>
                    <a:pt x="5" y="3"/>
                    <a:pt x="5" y="3"/>
                  </a:cubicBezTo>
                  <a:cubicBezTo>
                    <a:pt x="5" y="3"/>
                    <a:pt x="5" y="3"/>
                    <a:pt x="5" y="3"/>
                  </a:cubicBezTo>
                  <a:cubicBezTo>
                    <a:pt x="5" y="3"/>
                    <a:pt x="5" y="3"/>
                    <a:pt x="5" y="3"/>
                  </a:cubicBezTo>
                  <a:cubicBezTo>
                    <a:pt x="5" y="3"/>
                    <a:pt x="5" y="3"/>
                    <a:pt x="5" y="3"/>
                  </a:cubicBezTo>
                  <a:cubicBezTo>
                    <a:pt x="5" y="3"/>
                    <a:pt x="5" y="3"/>
                    <a:pt x="5" y="3"/>
                  </a:cubicBezTo>
                  <a:cubicBezTo>
                    <a:pt x="5" y="3"/>
                    <a:pt x="5" y="3"/>
                    <a:pt x="5" y="3"/>
                  </a:cubicBezTo>
                  <a:cubicBezTo>
                    <a:pt x="4" y="3"/>
                    <a:pt x="4" y="3"/>
                    <a:pt x="4" y="2"/>
                  </a:cubicBezTo>
                  <a:cubicBezTo>
                    <a:pt x="4" y="2"/>
                    <a:pt x="4" y="2"/>
                    <a:pt x="3" y="2"/>
                  </a:cubicBezTo>
                  <a:cubicBezTo>
                    <a:pt x="4" y="2"/>
                    <a:pt x="4" y="3"/>
                    <a:pt x="5" y="3"/>
                  </a:cubicBezTo>
                  <a:cubicBezTo>
                    <a:pt x="5" y="3"/>
                    <a:pt x="5" y="3"/>
                    <a:pt x="5" y="3"/>
                  </a:cubicBezTo>
                  <a:cubicBezTo>
                    <a:pt x="4" y="3"/>
                    <a:pt x="4" y="3"/>
                    <a:pt x="4" y="2"/>
                  </a:cubicBezTo>
                  <a:cubicBezTo>
                    <a:pt x="4" y="2"/>
                    <a:pt x="4" y="2"/>
                    <a:pt x="4" y="2"/>
                  </a:cubicBezTo>
                  <a:cubicBezTo>
                    <a:pt x="4" y="2"/>
                    <a:pt x="4" y="2"/>
                    <a:pt x="4" y="2"/>
                  </a:cubicBezTo>
                  <a:cubicBezTo>
                    <a:pt x="4" y="3"/>
                    <a:pt x="4" y="3"/>
                    <a:pt x="4" y="3"/>
                  </a:cubicBezTo>
                  <a:cubicBezTo>
                    <a:pt x="5" y="3"/>
                    <a:pt x="5" y="3"/>
                    <a:pt x="5" y="3"/>
                  </a:cubicBezTo>
                  <a:cubicBezTo>
                    <a:pt x="5" y="3"/>
                    <a:pt x="5" y="3"/>
                    <a:pt x="5" y="3"/>
                  </a:cubicBezTo>
                  <a:cubicBezTo>
                    <a:pt x="5" y="3"/>
                    <a:pt x="5" y="3"/>
                    <a:pt x="5" y="3"/>
                  </a:cubicBezTo>
                  <a:cubicBezTo>
                    <a:pt x="5" y="3"/>
                    <a:pt x="5" y="3"/>
                    <a:pt x="5" y="3"/>
                  </a:cubicBezTo>
                  <a:cubicBezTo>
                    <a:pt x="5" y="3"/>
                    <a:pt x="5" y="3"/>
                    <a:pt x="5" y="3"/>
                  </a:cubicBezTo>
                  <a:cubicBezTo>
                    <a:pt x="5" y="3"/>
                    <a:pt x="4" y="2"/>
                    <a:pt x="4" y="2"/>
                  </a:cubicBezTo>
                  <a:cubicBezTo>
                    <a:pt x="4" y="2"/>
                    <a:pt x="4"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2" y="2"/>
                  </a:cubicBezTo>
                  <a:cubicBezTo>
                    <a:pt x="2" y="2"/>
                    <a:pt x="2" y="1"/>
                    <a:pt x="2" y="2"/>
                  </a:cubicBezTo>
                  <a:cubicBezTo>
                    <a:pt x="2" y="2"/>
                    <a:pt x="2" y="2"/>
                    <a:pt x="2" y="2"/>
                  </a:cubicBezTo>
                  <a:cubicBezTo>
                    <a:pt x="2" y="1"/>
                    <a:pt x="2" y="2"/>
                    <a:pt x="2"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2"/>
                    <a:pt x="0" y="2"/>
                  </a:cubicBezTo>
                  <a:cubicBezTo>
                    <a:pt x="0" y="2"/>
                    <a:pt x="0" y="2"/>
                    <a:pt x="0" y="2"/>
                  </a:cubicBezTo>
                  <a:cubicBezTo>
                    <a:pt x="0" y="2"/>
                    <a:pt x="0" y="2"/>
                    <a:pt x="0" y="2"/>
                  </a:cubicBezTo>
                  <a:cubicBezTo>
                    <a:pt x="0" y="2"/>
                    <a:pt x="0" y="2"/>
                    <a:pt x="0" y="2"/>
                  </a:cubicBezTo>
                  <a:cubicBezTo>
                    <a:pt x="0" y="2"/>
                    <a:pt x="1" y="2"/>
                    <a:pt x="1" y="2"/>
                  </a:cubicBezTo>
                  <a:cubicBezTo>
                    <a:pt x="1" y="2"/>
                    <a:pt x="1" y="2"/>
                    <a:pt x="1" y="2"/>
                  </a:cubicBezTo>
                  <a:cubicBezTo>
                    <a:pt x="1" y="2"/>
                    <a:pt x="1" y="2"/>
                    <a:pt x="1" y="2"/>
                  </a:cubicBezTo>
                  <a:cubicBezTo>
                    <a:pt x="2" y="2"/>
                    <a:pt x="2" y="2"/>
                    <a:pt x="2" y="2"/>
                  </a:cubicBezTo>
                  <a:cubicBezTo>
                    <a:pt x="2" y="2"/>
                    <a:pt x="2" y="2"/>
                    <a:pt x="2" y="2"/>
                  </a:cubicBezTo>
                  <a:cubicBezTo>
                    <a:pt x="2" y="2"/>
                    <a:pt x="3" y="3"/>
                    <a:pt x="3" y="3"/>
                  </a:cubicBezTo>
                  <a:cubicBezTo>
                    <a:pt x="4" y="3"/>
                    <a:pt x="5" y="4"/>
                    <a:pt x="5" y="4"/>
                  </a:cubicBezTo>
                  <a:lnTo>
                    <a:pt x="6"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3" name="Freeform 377"/>
            <p:cNvSpPr/>
            <p:nvPr/>
          </p:nvSpPr>
          <p:spPr bwMode="auto">
            <a:xfrm>
              <a:off x="5183" y="2234"/>
              <a:ext cx="3" cy="25"/>
            </a:xfrm>
            <a:custGeom>
              <a:avLst/>
              <a:gdLst>
                <a:gd name="T0" fmla="*/ 1 w 1"/>
                <a:gd name="T1" fmla="*/ 0 h 8"/>
                <a:gd name="T2" fmla="*/ 0 w 1"/>
                <a:gd name="T3" fmla="*/ 8 h 8"/>
              </a:gdLst>
              <a:ahLst/>
              <a:cxnLst>
                <a:cxn ang="0">
                  <a:pos x="T0" y="T1"/>
                </a:cxn>
                <a:cxn ang="0">
                  <a:pos x="T2" y="T3"/>
                </a:cxn>
              </a:cxnLst>
              <a:rect l="0" t="0" r="r" b="b"/>
              <a:pathLst>
                <a:path w="1" h="8">
                  <a:moveTo>
                    <a:pt x="1" y="0"/>
                  </a:moveTo>
                  <a:cubicBezTo>
                    <a:pt x="1" y="2"/>
                    <a:pt x="1" y="6"/>
                    <a:pt x="0"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4" name="Freeform 378"/>
            <p:cNvSpPr/>
            <p:nvPr/>
          </p:nvSpPr>
          <p:spPr bwMode="auto">
            <a:xfrm>
              <a:off x="5183" y="2234"/>
              <a:ext cx="6" cy="25"/>
            </a:xfrm>
            <a:custGeom>
              <a:avLst/>
              <a:gdLst>
                <a:gd name="T0" fmla="*/ 0 w 2"/>
                <a:gd name="T1" fmla="*/ 8 h 8"/>
                <a:gd name="T2" fmla="*/ 1 w 2"/>
                <a:gd name="T3" fmla="*/ 7 h 8"/>
                <a:gd name="T4" fmla="*/ 1 w 2"/>
                <a:gd name="T5" fmla="*/ 6 h 8"/>
                <a:gd name="T6" fmla="*/ 1 w 2"/>
                <a:gd name="T7" fmla="*/ 7 h 8"/>
                <a:gd name="T8" fmla="*/ 0 w 2"/>
                <a:gd name="T9" fmla="*/ 7 h 8"/>
                <a:gd name="T10" fmla="*/ 1 w 2"/>
                <a:gd name="T11" fmla="*/ 7 h 8"/>
                <a:gd name="T12" fmla="*/ 1 w 2"/>
                <a:gd name="T13" fmla="*/ 6 h 8"/>
                <a:gd name="T14" fmla="*/ 1 w 2"/>
                <a:gd name="T15" fmla="*/ 5 h 8"/>
                <a:gd name="T16" fmla="*/ 1 w 2"/>
                <a:gd name="T17" fmla="*/ 5 h 8"/>
                <a:gd name="T18" fmla="*/ 1 w 2"/>
                <a:gd name="T19" fmla="*/ 6 h 8"/>
                <a:gd name="T20" fmla="*/ 1 w 2"/>
                <a:gd name="T21" fmla="*/ 6 h 8"/>
                <a:gd name="T22" fmla="*/ 1 w 2"/>
                <a:gd name="T23" fmla="*/ 5 h 8"/>
                <a:gd name="T24" fmla="*/ 1 w 2"/>
                <a:gd name="T25" fmla="*/ 5 h 8"/>
                <a:gd name="T26" fmla="*/ 1 w 2"/>
                <a:gd name="T27" fmla="*/ 5 h 8"/>
                <a:gd name="T28" fmla="*/ 1 w 2"/>
                <a:gd name="T29" fmla="*/ 6 h 8"/>
                <a:gd name="T30" fmla="*/ 1 w 2"/>
                <a:gd name="T31" fmla="*/ 6 h 8"/>
                <a:gd name="T32" fmla="*/ 1 w 2"/>
                <a:gd name="T33" fmla="*/ 6 h 8"/>
                <a:gd name="T34" fmla="*/ 1 w 2"/>
                <a:gd name="T35" fmla="*/ 6 h 8"/>
                <a:gd name="T36" fmla="*/ 1 w 2"/>
                <a:gd name="T37" fmla="*/ 7 h 8"/>
                <a:gd name="T38" fmla="*/ 1 w 2"/>
                <a:gd name="T39" fmla="*/ 7 h 8"/>
                <a:gd name="T40" fmla="*/ 1 w 2"/>
                <a:gd name="T41" fmla="*/ 5 h 8"/>
                <a:gd name="T42" fmla="*/ 1 w 2"/>
                <a:gd name="T43" fmla="*/ 5 h 8"/>
                <a:gd name="T44" fmla="*/ 1 w 2"/>
                <a:gd name="T45" fmla="*/ 4 h 8"/>
                <a:gd name="T46" fmla="*/ 1 w 2"/>
                <a:gd name="T47" fmla="*/ 4 h 8"/>
                <a:gd name="T48" fmla="*/ 1 w 2"/>
                <a:gd name="T49" fmla="*/ 4 h 8"/>
                <a:gd name="T50" fmla="*/ 2 w 2"/>
                <a:gd name="T51" fmla="*/ 4 h 8"/>
                <a:gd name="T52" fmla="*/ 2 w 2"/>
                <a:gd name="T53" fmla="*/ 4 h 8"/>
                <a:gd name="T54" fmla="*/ 1 w 2"/>
                <a:gd name="T55" fmla="*/ 4 h 8"/>
                <a:gd name="T56" fmla="*/ 1 w 2"/>
                <a:gd name="T57" fmla="*/ 3 h 8"/>
                <a:gd name="T58" fmla="*/ 1 w 2"/>
                <a:gd name="T59" fmla="*/ 3 h 8"/>
                <a:gd name="T60" fmla="*/ 1 w 2"/>
                <a:gd name="T61" fmla="*/ 3 h 8"/>
                <a:gd name="T62" fmla="*/ 1 w 2"/>
                <a:gd name="T63" fmla="*/ 2 h 8"/>
                <a:gd name="T64" fmla="*/ 1 w 2"/>
                <a:gd name="T65" fmla="*/ 1 h 8"/>
                <a:gd name="T66" fmla="*/ 2 w 2"/>
                <a:gd name="T67" fmla="*/ 1 h 8"/>
                <a:gd name="T68" fmla="*/ 2 w 2"/>
                <a:gd name="T69" fmla="*/ 1 h 8"/>
                <a:gd name="T70" fmla="*/ 2 w 2"/>
                <a:gd name="T71" fmla="*/ 1 h 8"/>
                <a:gd name="T72" fmla="*/ 2 w 2"/>
                <a:gd name="T73" fmla="*/ 1 h 8"/>
                <a:gd name="T74" fmla="*/ 2 w 2"/>
                <a:gd name="T75" fmla="*/ 1 h 8"/>
                <a:gd name="T76" fmla="*/ 2 w 2"/>
                <a:gd name="T77" fmla="*/ 1 h 8"/>
                <a:gd name="T78" fmla="*/ 2 w 2"/>
                <a:gd name="T79" fmla="*/ 1 h 8"/>
                <a:gd name="T80" fmla="*/ 2 w 2"/>
                <a:gd name="T81" fmla="*/ 0 h 8"/>
                <a:gd name="T82" fmla="*/ 2 w 2"/>
                <a:gd name="T83" fmla="*/ 0 h 8"/>
                <a:gd name="T84" fmla="*/ 2 w 2"/>
                <a:gd name="T85" fmla="*/ 0 h 8"/>
                <a:gd name="T86" fmla="*/ 2 w 2"/>
                <a:gd name="T87" fmla="*/ 0 h 8"/>
                <a:gd name="T88" fmla="*/ 2 w 2"/>
                <a:gd name="T89" fmla="*/ 0 h 8"/>
                <a:gd name="T90" fmla="*/ 1 w 2"/>
                <a:gd name="T91" fmla="*/ 0 h 8"/>
                <a:gd name="T92" fmla="*/ 1 w 2"/>
                <a:gd name="T93" fmla="*/ 0 h 8"/>
                <a:gd name="T94" fmla="*/ 1 w 2"/>
                <a:gd name="T95" fmla="*/ 0 h 8"/>
                <a:gd name="T96" fmla="*/ 1 w 2"/>
                <a:gd name="T97" fmla="*/ 0 h 8"/>
                <a:gd name="T98" fmla="*/ 1 w 2"/>
                <a:gd name="T99" fmla="*/ 0 h 8"/>
                <a:gd name="T100" fmla="*/ 1 w 2"/>
                <a:gd name="T101" fmla="*/ 0 h 8"/>
                <a:gd name="T102" fmla="*/ 0 w 2"/>
                <a:gd name="T103" fmla="*/ 1 h 8"/>
                <a:gd name="T104" fmla="*/ 0 w 2"/>
                <a:gd name="T105" fmla="*/ 1 h 8"/>
                <a:gd name="T106" fmla="*/ 0 w 2"/>
                <a:gd name="T107" fmla="*/ 1 h 8"/>
                <a:gd name="T108" fmla="*/ 1 w 2"/>
                <a:gd name="T109" fmla="*/ 1 h 8"/>
                <a:gd name="T110" fmla="*/ 1 w 2"/>
                <a:gd name="T111" fmla="*/ 1 h 8"/>
                <a:gd name="T112" fmla="*/ 1 w 2"/>
                <a:gd name="T113" fmla="*/ 2 h 8"/>
                <a:gd name="T114" fmla="*/ 1 w 2"/>
                <a:gd name="T115" fmla="*/ 2 h 8"/>
                <a:gd name="T116" fmla="*/ 1 w 2"/>
                <a:gd name="T117" fmla="*/ 2 h 8"/>
                <a:gd name="T118" fmla="*/ 1 w 2"/>
                <a:gd name="T119" fmla="*/ 3 h 8"/>
                <a:gd name="T120" fmla="*/ 1 w 2"/>
                <a:gd name="T121" fmla="*/ 5 h 8"/>
                <a:gd name="T122" fmla="*/ 0 w 2"/>
                <a:gd name="T1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 h="8">
                  <a:moveTo>
                    <a:pt x="0" y="8"/>
                  </a:moveTo>
                  <a:cubicBezTo>
                    <a:pt x="0" y="8"/>
                    <a:pt x="0" y="7"/>
                    <a:pt x="1" y="7"/>
                  </a:cubicBezTo>
                  <a:cubicBezTo>
                    <a:pt x="1" y="7"/>
                    <a:pt x="1" y="7"/>
                    <a:pt x="1" y="6"/>
                  </a:cubicBezTo>
                  <a:cubicBezTo>
                    <a:pt x="1" y="6"/>
                    <a:pt x="1" y="7"/>
                    <a:pt x="1" y="7"/>
                  </a:cubicBezTo>
                  <a:cubicBezTo>
                    <a:pt x="1" y="7"/>
                    <a:pt x="0" y="7"/>
                    <a:pt x="0" y="7"/>
                  </a:cubicBezTo>
                  <a:cubicBezTo>
                    <a:pt x="1" y="7"/>
                    <a:pt x="1" y="7"/>
                    <a:pt x="1" y="7"/>
                  </a:cubicBezTo>
                  <a:cubicBezTo>
                    <a:pt x="1" y="6"/>
                    <a:pt x="1" y="6"/>
                    <a:pt x="1" y="6"/>
                  </a:cubicBezTo>
                  <a:cubicBezTo>
                    <a:pt x="1" y="6"/>
                    <a:pt x="1" y="6"/>
                    <a:pt x="1" y="5"/>
                  </a:cubicBezTo>
                  <a:cubicBezTo>
                    <a:pt x="1" y="5"/>
                    <a:pt x="1" y="5"/>
                    <a:pt x="1" y="5"/>
                  </a:cubicBezTo>
                  <a:cubicBezTo>
                    <a:pt x="1" y="5"/>
                    <a:pt x="1" y="6"/>
                    <a:pt x="1" y="6"/>
                  </a:cubicBezTo>
                  <a:cubicBezTo>
                    <a:pt x="1" y="6"/>
                    <a:pt x="1" y="6"/>
                    <a:pt x="1" y="6"/>
                  </a:cubicBezTo>
                  <a:cubicBezTo>
                    <a:pt x="1" y="5"/>
                    <a:pt x="1" y="5"/>
                    <a:pt x="1" y="5"/>
                  </a:cubicBezTo>
                  <a:cubicBezTo>
                    <a:pt x="1" y="5"/>
                    <a:pt x="1" y="5"/>
                    <a:pt x="1" y="5"/>
                  </a:cubicBezTo>
                  <a:cubicBezTo>
                    <a:pt x="1" y="5"/>
                    <a:pt x="1" y="5"/>
                    <a:pt x="1" y="5"/>
                  </a:cubicBezTo>
                  <a:cubicBezTo>
                    <a:pt x="1" y="6"/>
                    <a:pt x="1" y="6"/>
                    <a:pt x="1" y="6"/>
                  </a:cubicBezTo>
                  <a:cubicBezTo>
                    <a:pt x="1" y="6"/>
                    <a:pt x="1" y="6"/>
                    <a:pt x="1" y="6"/>
                  </a:cubicBezTo>
                  <a:cubicBezTo>
                    <a:pt x="1" y="6"/>
                    <a:pt x="1" y="6"/>
                    <a:pt x="1" y="6"/>
                  </a:cubicBezTo>
                  <a:cubicBezTo>
                    <a:pt x="1" y="6"/>
                    <a:pt x="1" y="6"/>
                    <a:pt x="1" y="6"/>
                  </a:cubicBezTo>
                  <a:cubicBezTo>
                    <a:pt x="1" y="7"/>
                    <a:pt x="1" y="7"/>
                    <a:pt x="1" y="7"/>
                  </a:cubicBezTo>
                  <a:cubicBezTo>
                    <a:pt x="1" y="7"/>
                    <a:pt x="1" y="7"/>
                    <a:pt x="1" y="7"/>
                  </a:cubicBezTo>
                  <a:cubicBezTo>
                    <a:pt x="1" y="6"/>
                    <a:pt x="2" y="5"/>
                    <a:pt x="1" y="5"/>
                  </a:cubicBezTo>
                  <a:cubicBezTo>
                    <a:pt x="1" y="5"/>
                    <a:pt x="1" y="5"/>
                    <a:pt x="1" y="5"/>
                  </a:cubicBezTo>
                  <a:cubicBezTo>
                    <a:pt x="1" y="5"/>
                    <a:pt x="1" y="4"/>
                    <a:pt x="1" y="4"/>
                  </a:cubicBezTo>
                  <a:cubicBezTo>
                    <a:pt x="1" y="4"/>
                    <a:pt x="1" y="4"/>
                    <a:pt x="1" y="4"/>
                  </a:cubicBezTo>
                  <a:cubicBezTo>
                    <a:pt x="1" y="4"/>
                    <a:pt x="1" y="4"/>
                    <a:pt x="1" y="4"/>
                  </a:cubicBezTo>
                  <a:cubicBezTo>
                    <a:pt x="1" y="4"/>
                    <a:pt x="2" y="4"/>
                    <a:pt x="2" y="4"/>
                  </a:cubicBezTo>
                  <a:cubicBezTo>
                    <a:pt x="1" y="4"/>
                    <a:pt x="2" y="4"/>
                    <a:pt x="2" y="4"/>
                  </a:cubicBezTo>
                  <a:cubicBezTo>
                    <a:pt x="2" y="4"/>
                    <a:pt x="1" y="4"/>
                    <a:pt x="1" y="4"/>
                  </a:cubicBezTo>
                  <a:cubicBezTo>
                    <a:pt x="2" y="3"/>
                    <a:pt x="1" y="3"/>
                    <a:pt x="1" y="3"/>
                  </a:cubicBezTo>
                  <a:cubicBezTo>
                    <a:pt x="1" y="3"/>
                    <a:pt x="2" y="3"/>
                    <a:pt x="1" y="3"/>
                  </a:cubicBezTo>
                  <a:cubicBezTo>
                    <a:pt x="1" y="3"/>
                    <a:pt x="1" y="3"/>
                    <a:pt x="1" y="3"/>
                  </a:cubicBezTo>
                  <a:cubicBezTo>
                    <a:pt x="1" y="2"/>
                    <a:pt x="1" y="2"/>
                    <a:pt x="1" y="2"/>
                  </a:cubicBezTo>
                  <a:cubicBezTo>
                    <a:pt x="1" y="2"/>
                    <a:pt x="1" y="2"/>
                    <a:pt x="1" y="1"/>
                  </a:cubicBezTo>
                  <a:cubicBezTo>
                    <a:pt x="1"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1"/>
                  </a:cubicBezTo>
                  <a:cubicBezTo>
                    <a:pt x="0" y="1"/>
                    <a:pt x="0" y="1"/>
                    <a:pt x="0" y="1"/>
                  </a:cubicBezTo>
                  <a:cubicBezTo>
                    <a:pt x="0" y="1"/>
                    <a:pt x="0" y="1"/>
                    <a:pt x="0" y="1"/>
                  </a:cubicBezTo>
                  <a:cubicBezTo>
                    <a:pt x="0" y="1"/>
                    <a:pt x="1" y="1"/>
                    <a:pt x="1" y="1"/>
                  </a:cubicBezTo>
                  <a:cubicBezTo>
                    <a:pt x="1" y="1"/>
                    <a:pt x="0" y="1"/>
                    <a:pt x="1" y="1"/>
                  </a:cubicBezTo>
                  <a:cubicBezTo>
                    <a:pt x="1" y="1"/>
                    <a:pt x="1" y="1"/>
                    <a:pt x="1" y="2"/>
                  </a:cubicBezTo>
                  <a:cubicBezTo>
                    <a:pt x="1" y="2"/>
                    <a:pt x="1" y="2"/>
                    <a:pt x="1" y="2"/>
                  </a:cubicBezTo>
                  <a:cubicBezTo>
                    <a:pt x="1" y="2"/>
                    <a:pt x="1" y="2"/>
                    <a:pt x="1" y="2"/>
                  </a:cubicBezTo>
                  <a:cubicBezTo>
                    <a:pt x="1" y="3"/>
                    <a:pt x="1" y="3"/>
                    <a:pt x="1" y="3"/>
                  </a:cubicBezTo>
                  <a:cubicBezTo>
                    <a:pt x="1" y="3"/>
                    <a:pt x="1" y="4"/>
                    <a:pt x="1" y="5"/>
                  </a:cubicBezTo>
                  <a:cubicBezTo>
                    <a:pt x="1" y="6"/>
                    <a:pt x="0" y="8"/>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5" name="Freeform 379"/>
            <p:cNvSpPr/>
            <p:nvPr/>
          </p:nvSpPr>
          <p:spPr bwMode="auto">
            <a:xfrm>
              <a:off x="4915" y="1978"/>
              <a:ext cx="104" cy="34"/>
            </a:xfrm>
            <a:custGeom>
              <a:avLst/>
              <a:gdLst>
                <a:gd name="T0" fmla="*/ 0 w 34"/>
                <a:gd name="T1" fmla="*/ 11 h 11"/>
                <a:gd name="T2" fmla="*/ 9 w 34"/>
                <a:gd name="T3" fmla="*/ 9 h 11"/>
                <a:gd name="T4" fmla="*/ 17 w 34"/>
                <a:gd name="T5" fmla="*/ 9 h 11"/>
                <a:gd name="T6" fmla="*/ 26 w 34"/>
                <a:gd name="T7" fmla="*/ 7 h 11"/>
                <a:gd name="T8" fmla="*/ 34 w 34"/>
                <a:gd name="T9" fmla="*/ 0 h 11"/>
              </a:gdLst>
              <a:ahLst/>
              <a:cxnLst>
                <a:cxn ang="0">
                  <a:pos x="T0" y="T1"/>
                </a:cxn>
                <a:cxn ang="0">
                  <a:pos x="T2" y="T3"/>
                </a:cxn>
                <a:cxn ang="0">
                  <a:pos x="T4" y="T5"/>
                </a:cxn>
                <a:cxn ang="0">
                  <a:pos x="T6" y="T7"/>
                </a:cxn>
                <a:cxn ang="0">
                  <a:pos x="T8" y="T9"/>
                </a:cxn>
              </a:cxnLst>
              <a:rect l="0" t="0" r="r" b="b"/>
              <a:pathLst>
                <a:path w="34" h="11">
                  <a:moveTo>
                    <a:pt x="0" y="11"/>
                  </a:moveTo>
                  <a:cubicBezTo>
                    <a:pt x="3" y="10"/>
                    <a:pt x="6" y="10"/>
                    <a:pt x="9" y="9"/>
                  </a:cubicBezTo>
                  <a:cubicBezTo>
                    <a:pt x="12" y="9"/>
                    <a:pt x="15" y="9"/>
                    <a:pt x="17" y="9"/>
                  </a:cubicBezTo>
                  <a:cubicBezTo>
                    <a:pt x="21" y="9"/>
                    <a:pt x="24" y="9"/>
                    <a:pt x="26" y="7"/>
                  </a:cubicBezTo>
                  <a:cubicBezTo>
                    <a:pt x="29" y="6"/>
                    <a:pt x="33" y="3"/>
                    <a:pt x="3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6" name="Freeform 380"/>
            <p:cNvSpPr/>
            <p:nvPr/>
          </p:nvSpPr>
          <p:spPr bwMode="auto">
            <a:xfrm>
              <a:off x="4915" y="1978"/>
              <a:ext cx="104" cy="34"/>
            </a:xfrm>
            <a:custGeom>
              <a:avLst/>
              <a:gdLst>
                <a:gd name="T0" fmla="*/ 34 w 34"/>
                <a:gd name="T1" fmla="*/ 0 h 11"/>
                <a:gd name="T2" fmla="*/ 30 w 34"/>
                <a:gd name="T3" fmla="*/ 5 h 11"/>
                <a:gd name="T4" fmla="*/ 29 w 34"/>
                <a:gd name="T5" fmla="*/ 6 h 11"/>
                <a:gd name="T6" fmla="*/ 30 w 34"/>
                <a:gd name="T7" fmla="*/ 5 h 11"/>
                <a:gd name="T8" fmla="*/ 32 w 34"/>
                <a:gd name="T9" fmla="*/ 4 h 11"/>
                <a:gd name="T10" fmla="*/ 30 w 34"/>
                <a:gd name="T11" fmla="*/ 5 h 11"/>
                <a:gd name="T12" fmla="*/ 29 w 34"/>
                <a:gd name="T13" fmla="*/ 6 h 11"/>
                <a:gd name="T14" fmla="*/ 24 w 34"/>
                <a:gd name="T15" fmla="*/ 8 h 11"/>
                <a:gd name="T16" fmla="*/ 21 w 34"/>
                <a:gd name="T17" fmla="*/ 8 h 11"/>
                <a:gd name="T18" fmla="*/ 29 w 34"/>
                <a:gd name="T19" fmla="*/ 6 h 11"/>
                <a:gd name="T20" fmla="*/ 28 w 34"/>
                <a:gd name="T21" fmla="*/ 6 h 11"/>
                <a:gd name="T22" fmla="*/ 25 w 34"/>
                <a:gd name="T23" fmla="*/ 8 h 11"/>
                <a:gd name="T24" fmla="*/ 24 w 34"/>
                <a:gd name="T25" fmla="*/ 8 h 11"/>
                <a:gd name="T26" fmla="*/ 25 w 34"/>
                <a:gd name="T27" fmla="*/ 8 h 11"/>
                <a:gd name="T28" fmla="*/ 26 w 34"/>
                <a:gd name="T29" fmla="*/ 7 h 11"/>
                <a:gd name="T30" fmla="*/ 28 w 34"/>
                <a:gd name="T31" fmla="*/ 6 h 11"/>
                <a:gd name="T32" fmla="*/ 28 w 34"/>
                <a:gd name="T33" fmla="*/ 6 h 11"/>
                <a:gd name="T34" fmla="*/ 29 w 34"/>
                <a:gd name="T35" fmla="*/ 6 h 11"/>
                <a:gd name="T36" fmla="*/ 29 w 34"/>
                <a:gd name="T37" fmla="*/ 5 h 11"/>
                <a:gd name="T38" fmla="*/ 29 w 34"/>
                <a:gd name="T39" fmla="*/ 5 h 11"/>
                <a:gd name="T40" fmla="*/ 23 w 34"/>
                <a:gd name="T41" fmla="*/ 8 h 11"/>
                <a:gd name="T42" fmla="*/ 21 w 34"/>
                <a:gd name="T43" fmla="*/ 8 h 11"/>
                <a:gd name="T44" fmla="*/ 21 w 34"/>
                <a:gd name="T45" fmla="*/ 8 h 11"/>
                <a:gd name="T46" fmla="*/ 20 w 34"/>
                <a:gd name="T47" fmla="*/ 8 h 11"/>
                <a:gd name="T48" fmla="*/ 19 w 34"/>
                <a:gd name="T49" fmla="*/ 8 h 11"/>
                <a:gd name="T50" fmla="*/ 18 w 34"/>
                <a:gd name="T51" fmla="*/ 8 h 11"/>
                <a:gd name="T52" fmla="*/ 17 w 34"/>
                <a:gd name="T53" fmla="*/ 8 h 11"/>
                <a:gd name="T54" fmla="*/ 17 w 34"/>
                <a:gd name="T55" fmla="*/ 8 h 11"/>
                <a:gd name="T56" fmla="*/ 15 w 34"/>
                <a:gd name="T57" fmla="*/ 8 h 11"/>
                <a:gd name="T58" fmla="*/ 13 w 34"/>
                <a:gd name="T59" fmla="*/ 8 h 11"/>
                <a:gd name="T60" fmla="*/ 12 w 34"/>
                <a:gd name="T61" fmla="*/ 9 h 11"/>
                <a:gd name="T62" fmla="*/ 10 w 34"/>
                <a:gd name="T63" fmla="*/ 9 h 11"/>
                <a:gd name="T64" fmla="*/ 7 w 34"/>
                <a:gd name="T65" fmla="*/ 9 h 11"/>
                <a:gd name="T66" fmla="*/ 5 w 34"/>
                <a:gd name="T67" fmla="*/ 9 h 11"/>
                <a:gd name="T68" fmla="*/ 4 w 34"/>
                <a:gd name="T69" fmla="*/ 9 h 11"/>
                <a:gd name="T70" fmla="*/ 3 w 34"/>
                <a:gd name="T71" fmla="*/ 9 h 11"/>
                <a:gd name="T72" fmla="*/ 3 w 34"/>
                <a:gd name="T73" fmla="*/ 9 h 11"/>
                <a:gd name="T74" fmla="*/ 3 w 34"/>
                <a:gd name="T75" fmla="*/ 9 h 11"/>
                <a:gd name="T76" fmla="*/ 3 w 34"/>
                <a:gd name="T77" fmla="*/ 9 h 11"/>
                <a:gd name="T78" fmla="*/ 3 w 34"/>
                <a:gd name="T79" fmla="*/ 9 h 11"/>
                <a:gd name="T80" fmla="*/ 2 w 34"/>
                <a:gd name="T81" fmla="*/ 9 h 11"/>
                <a:gd name="T82" fmla="*/ 1 w 34"/>
                <a:gd name="T83" fmla="*/ 10 h 11"/>
                <a:gd name="T84" fmla="*/ 1 w 34"/>
                <a:gd name="T85" fmla="*/ 10 h 11"/>
                <a:gd name="T86" fmla="*/ 1 w 34"/>
                <a:gd name="T87" fmla="*/ 10 h 11"/>
                <a:gd name="T88" fmla="*/ 0 w 34"/>
                <a:gd name="T89" fmla="*/ 10 h 11"/>
                <a:gd name="T90" fmla="*/ 0 w 34"/>
                <a:gd name="T91" fmla="*/ 11 h 11"/>
                <a:gd name="T92" fmla="*/ 1 w 34"/>
                <a:gd name="T93" fmla="*/ 11 h 11"/>
                <a:gd name="T94" fmla="*/ 1 w 34"/>
                <a:gd name="T95" fmla="*/ 11 h 11"/>
                <a:gd name="T96" fmla="*/ 1 w 34"/>
                <a:gd name="T97" fmla="*/ 11 h 11"/>
                <a:gd name="T98" fmla="*/ 2 w 34"/>
                <a:gd name="T99" fmla="*/ 11 h 11"/>
                <a:gd name="T100" fmla="*/ 1 w 34"/>
                <a:gd name="T101" fmla="*/ 11 h 11"/>
                <a:gd name="T102" fmla="*/ 4 w 34"/>
                <a:gd name="T103" fmla="*/ 11 h 11"/>
                <a:gd name="T104" fmla="*/ 5 w 34"/>
                <a:gd name="T105" fmla="*/ 10 h 11"/>
                <a:gd name="T106" fmla="*/ 5 w 34"/>
                <a:gd name="T107" fmla="*/ 10 h 11"/>
                <a:gd name="T108" fmla="*/ 5 w 34"/>
                <a:gd name="T109" fmla="*/ 10 h 11"/>
                <a:gd name="T110" fmla="*/ 7 w 34"/>
                <a:gd name="T111" fmla="*/ 10 h 11"/>
                <a:gd name="T112" fmla="*/ 8 w 34"/>
                <a:gd name="T113" fmla="*/ 10 h 11"/>
                <a:gd name="T114" fmla="*/ 10 w 34"/>
                <a:gd name="T115" fmla="*/ 9 h 11"/>
                <a:gd name="T116" fmla="*/ 12 w 34"/>
                <a:gd name="T117" fmla="*/ 9 h 11"/>
                <a:gd name="T118" fmla="*/ 12 w 34"/>
                <a:gd name="T119" fmla="*/ 9 h 11"/>
                <a:gd name="T120" fmla="*/ 21 w 34"/>
                <a:gd name="T121" fmla="*/ 9 h 11"/>
                <a:gd name="T122" fmla="*/ 34 w 34"/>
                <a:gd name="T123" fmla="*/ 1 h 11"/>
                <a:gd name="T124" fmla="*/ 34 w 34"/>
                <a:gd name="T1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 h="11">
                  <a:moveTo>
                    <a:pt x="34" y="0"/>
                  </a:moveTo>
                  <a:cubicBezTo>
                    <a:pt x="34" y="1"/>
                    <a:pt x="32" y="4"/>
                    <a:pt x="30" y="5"/>
                  </a:cubicBezTo>
                  <a:cubicBezTo>
                    <a:pt x="30" y="5"/>
                    <a:pt x="29" y="6"/>
                    <a:pt x="29" y="6"/>
                  </a:cubicBezTo>
                  <a:cubicBezTo>
                    <a:pt x="29" y="6"/>
                    <a:pt x="29" y="6"/>
                    <a:pt x="30" y="5"/>
                  </a:cubicBezTo>
                  <a:cubicBezTo>
                    <a:pt x="31" y="5"/>
                    <a:pt x="31" y="4"/>
                    <a:pt x="32" y="4"/>
                  </a:cubicBezTo>
                  <a:cubicBezTo>
                    <a:pt x="31" y="4"/>
                    <a:pt x="30" y="5"/>
                    <a:pt x="30" y="5"/>
                  </a:cubicBezTo>
                  <a:cubicBezTo>
                    <a:pt x="29" y="6"/>
                    <a:pt x="29" y="6"/>
                    <a:pt x="29" y="6"/>
                  </a:cubicBezTo>
                  <a:cubicBezTo>
                    <a:pt x="27" y="7"/>
                    <a:pt x="26" y="8"/>
                    <a:pt x="24" y="8"/>
                  </a:cubicBezTo>
                  <a:cubicBezTo>
                    <a:pt x="23" y="8"/>
                    <a:pt x="22" y="9"/>
                    <a:pt x="21" y="8"/>
                  </a:cubicBezTo>
                  <a:cubicBezTo>
                    <a:pt x="24" y="8"/>
                    <a:pt x="26" y="7"/>
                    <a:pt x="29" y="6"/>
                  </a:cubicBezTo>
                  <a:cubicBezTo>
                    <a:pt x="28" y="6"/>
                    <a:pt x="28" y="6"/>
                    <a:pt x="28" y="6"/>
                  </a:cubicBezTo>
                  <a:cubicBezTo>
                    <a:pt x="27" y="7"/>
                    <a:pt x="26" y="7"/>
                    <a:pt x="25" y="8"/>
                  </a:cubicBezTo>
                  <a:cubicBezTo>
                    <a:pt x="24" y="8"/>
                    <a:pt x="24" y="8"/>
                    <a:pt x="24" y="8"/>
                  </a:cubicBezTo>
                  <a:cubicBezTo>
                    <a:pt x="25" y="8"/>
                    <a:pt x="25" y="8"/>
                    <a:pt x="25" y="8"/>
                  </a:cubicBezTo>
                  <a:cubicBezTo>
                    <a:pt x="25" y="8"/>
                    <a:pt x="26" y="7"/>
                    <a:pt x="26" y="7"/>
                  </a:cubicBezTo>
                  <a:cubicBezTo>
                    <a:pt x="27" y="7"/>
                    <a:pt x="27" y="7"/>
                    <a:pt x="28" y="6"/>
                  </a:cubicBezTo>
                  <a:cubicBezTo>
                    <a:pt x="28" y="6"/>
                    <a:pt x="28" y="6"/>
                    <a:pt x="28" y="6"/>
                  </a:cubicBezTo>
                  <a:cubicBezTo>
                    <a:pt x="29" y="6"/>
                    <a:pt x="29" y="6"/>
                    <a:pt x="29" y="6"/>
                  </a:cubicBezTo>
                  <a:cubicBezTo>
                    <a:pt x="29" y="5"/>
                    <a:pt x="29" y="5"/>
                    <a:pt x="29" y="5"/>
                  </a:cubicBezTo>
                  <a:cubicBezTo>
                    <a:pt x="29" y="5"/>
                    <a:pt x="29" y="5"/>
                    <a:pt x="29" y="5"/>
                  </a:cubicBezTo>
                  <a:cubicBezTo>
                    <a:pt x="29" y="6"/>
                    <a:pt x="24" y="8"/>
                    <a:pt x="23" y="8"/>
                  </a:cubicBezTo>
                  <a:cubicBezTo>
                    <a:pt x="23" y="8"/>
                    <a:pt x="22" y="8"/>
                    <a:pt x="21" y="8"/>
                  </a:cubicBezTo>
                  <a:cubicBezTo>
                    <a:pt x="21" y="8"/>
                    <a:pt x="21" y="8"/>
                    <a:pt x="21" y="8"/>
                  </a:cubicBezTo>
                  <a:cubicBezTo>
                    <a:pt x="21" y="8"/>
                    <a:pt x="20" y="8"/>
                    <a:pt x="20" y="8"/>
                  </a:cubicBezTo>
                  <a:cubicBezTo>
                    <a:pt x="20" y="8"/>
                    <a:pt x="19" y="8"/>
                    <a:pt x="19" y="8"/>
                  </a:cubicBezTo>
                  <a:cubicBezTo>
                    <a:pt x="19" y="8"/>
                    <a:pt x="18" y="8"/>
                    <a:pt x="18" y="8"/>
                  </a:cubicBezTo>
                  <a:cubicBezTo>
                    <a:pt x="18" y="8"/>
                    <a:pt x="18" y="8"/>
                    <a:pt x="17" y="8"/>
                  </a:cubicBezTo>
                  <a:cubicBezTo>
                    <a:pt x="17" y="8"/>
                    <a:pt x="17" y="8"/>
                    <a:pt x="17" y="8"/>
                  </a:cubicBezTo>
                  <a:cubicBezTo>
                    <a:pt x="16" y="8"/>
                    <a:pt x="16" y="8"/>
                    <a:pt x="15" y="8"/>
                  </a:cubicBezTo>
                  <a:cubicBezTo>
                    <a:pt x="14" y="8"/>
                    <a:pt x="14" y="8"/>
                    <a:pt x="13" y="8"/>
                  </a:cubicBezTo>
                  <a:cubicBezTo>
                    <a:pt x="13" y="8"/>
                    <a:pt x="12" y="9"/>
                    <a:pt x="12" y="9"/>
                  </a:cubicBezTo>
                  <a:cubicBezTo>
                    <a:pt x="11" y="9"/>
                    <a:pt x="11" y="9"/>
                    <a:pt x="10" y="9"/>
                  </a:cubicBezTo>
                  <a:cubicBezTo>
                    <a:pt x="9" y="9"/>
                    <a:pt x="8" y="9"/>
                    <a:pt x="7" y="9"/>
                  </a:cubicBezTo>
                  <a:cubicBezTo>
                    <a:pt x="6" y="9"/>
                    <a:pt x="5" y="9"/>
                    <a:pt x="5" y="9"/>
                  </a:cubicBezTo>
                  <a:cubicBezTo>
                    <a:pt x="4" y="9"/>
                    <a:pt x="4" y="9"/>
                    <a:pt x="4" y="9"/>
                  </a:cubicBezTo>
                  <a:cubicBezTo>
                    <a:pt x="4" y="9"/>
                    <a:pt x="4" y="9"/>
                    <a:pt x="3" y="9"/>
                  </a:cubicBezTo>
                  <a:cubicBezTo>
                    <a:pt x="3" y="9"/>
                    <a:pt x="3" y="9"/>
                    <a:pt x="3" y="9"/>
                  </a:cubicBezTo>
                  <a:cubicBezTo>
                    <a:pt x="3" y="9"/>
                    <a:pt x="3" y="9"/>
                    <a:pt x="3" y="9"/>
                  </a:cubicBezTo>
                  <a:cubicBezTo>
                    <a:pt x="3" y="9"/>
                    <a:pt x="3" y="9"/>
                    <a:pt x="3" y="9"/>
                  </a:cubicBezTo>
                  <a:cubicBezTo>
                    <a:pt x="3" y="9"/>
                    <a:pt x="3" y="9"/>
                    <a:pt x="3" y="9"/>
                  </a:cubicBezTo>
                  <a:cubicBezTo>
                    <a:pt x="3" y="9"/>
                    <a:pt x="2" y="9"/>
                    <a:pt x="2" y="9"/>
                  </a:cubicBezTo>
                  <a:cubicBezTo>
                    <a:pt x="1" y="10"/>
                    <a:pt x="1" y="10"/>
                    <a:pt x="1" y="10"/>
                  </a:cubicBezTo>
                  <a:cubicBezTo>
                    <a:pt x="1" y="10"/>
                    <a:pt x="1" y="10"/>
                    <a:pt x="1" y="10"/>
                  </a:cubicBezTo>
                  <a:cubicBezTo>
                    <a:pt x="1" y="10"/>
                    <a:pt x="1" y="10"/>
                    <a:pt x="1" y="10"/>
                  </a:cubicBezTo>
                  <a:cubicBezTo>
                    <a:pt x="0" y="10"/>
                    <a:pt x="1" y="10"/>
                    <a:pt x="0" y="10"/>
                  </a:cubicBezTo>
                  <a:cubicBezTo>
                    <a:pt x="1" y="10"/>
                    <a:pt x="0" y="11"/>
                    <a:pt x="0" y="11"/>
                  </a:cubicBezTo>
                  <a:cubicBezTo>
                    <a:pt x="0" y="11"/>
                    <a:pt x="1" y="11"/>
                    <a:pt x="1" y="11"/>
                  </a:cubicBezTo>
                  <a:cubicBezTo>
                    <a:pt x="1" y="11"/>
                    <a:pt x="1" y="11"/>
                    <a:pt x="1" y="11"/>
                  </a:cubicBezTo>
                  <a:cubicBezTo>
                    <a:pt x="1" y="11"/>
                    <a:pt x="2" y="11"/>
                    <a:pt x="1" y="11"/>
                  </a:cubicBezTo>
                  <a:cubicBezTo>
                    <a:pt x="1" y="11"/>
                    <a:pt x="2" y="11"/>
                    <a:pt x="2" y="11"/>
                  </a:cubicBezTo>
                  <a:cubicBezTo>
                    <a:pt x="2" y="11"/>
                    <a:pt x="1" y="11"/>
                    <a:pt x="1" y="11"/>
                  </a:cubicBezTo>
                  <a:cubicBezTo>
                    <a:pt x="2" y="11"/>
                    <a:pt x="3" y="11"/>
                    <a:pt x="4" y="11"/>
                  </a:cubicBezTo>
                  <a:cubicBezTo>
                    <a:pt x="4" y="11"/>
                    <a:pt x="4" y="10"/>
                    <a:pt x="5" y="10"/>
                  </a:cubicBezTo>
                  <a:cubicBezTo>
                    <a:pt x="5" y="10"/>
                    <a:pt x="5" y="10"/>
                    <a:pt x="5" y="10"/>
                  </a:cubicBezTo>
                  <a:cubicBezTo>
                    <a:pt x="5" y="10"/>
                    <a:pt x="5" y="10"/>
                    <a:pt x="5" y="10"/>
                  </a:cubicBezTo>
                  <a:cubicBezTo>
                    <a:pt x="6" y="10"/>
                    <a:pt x="7" y="10"/>
                    <a:pt x="7" y="10"/>
                  </a:cubicBezTo>
                  <a:cubicBezTo>
                    <a:pt x="8" y="10"/>
                    <a:pt x="8" y="10"/>
                    <a:pt x="8" y="10"/>
                  </a:cubicBezTo>
                  <a:cubicBezTo>
                    <a:pt x="9" y="10"/>
                    <a:pt x="10" y="10"/>
                    <a:pt x="10" y="9"/>
                  </a:cubicBezTo>
                  <a:cubicBezTo>
                    <a:pt x="11" y="9"/>
                    <a:pt x="11" y="9"/>
                    <a:pt x="12" y="9"/>
                  </a:cubicBezTo>
                  <a:cubicBezTo>
                    <a:pt x="12" y="9"/>
                    <a:pt x="12" y="9"/>
                    <a:pt x="12" y="9"/>
                  </a:cubicBezTo>
                  <a:cubicBezTo>
                    <a:pt x="16" y="9"/>
                    <a:pt x="18" y="9"/>
                    <a:pt x="21" y="9"/>
                  </a:cubicBezTo>
                  <a:cubicBezTo>
                    <a:pt x="28" y="8"/>
                    <a:pt x="34" y="2"/>
                    <a:pt x="34" y="1"/>
                  </a:cubicBezTo>
                  <a:lnTo>
                    <a:pt x="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7" name="Freeform 381"/>
            <p:cNvSpPr/>
            <p:nvPr/>
          </p:nvSpPr>
          <p:spPr bwMode="auto">
            <a:xfrm>
              <a:off x="4973" y="2006"/>
              <a:ext cx="37" cy="40"/>
            </a:xfrm>
            <a:custGeom>
              <a:avLst/>
              <a:gdLst>
                <a:gd name="T0" fmla="*/ 0 w 12"/>
                <a:gd name="T1" fmla="*/ 0 h 13"/>
                <a:gd name="T2" fmla="*/ 4 w 12"/>
                <a:gd name="T3" fmla="*/ 8 h 13"/>
                <a:gd name="T4" fmla="*/ 12 w 12"/>
                <a:gd name="T5" fmla="*/ 10 h 13"/>
              </a:gdLst>
              <a:ahLst/>
              <a:cxnLst>
                <a:cxn ang="0">
                  <a:pos x="T0" y="T1"/>
                </a:cxn>
                <a:cxn ang="0">
                  <a:pos x="T2" y="T3"/>
                </a:cxn>
                <a:cxn ang="0">
                  <a:pos x="T4" y="T5"/>
                </a:cxn>
              </a:cxnLst>
              <a:rect l="0" t="0" r="r" b="b"/>
              <a:pathLst>
                <a:path w="12" h="13">
                  <a:moveTo>
                    <a:pt x="0" y="0"/>
                  </a:moveTo>
                  <a:cubicBezTo>
                    <a:pt x="4" y="1"/>
                    <a:pt x="2" y="6"/>
                    <a:pt x="4" y="8"/>
                  </a:cubicBezTo>
                  <a:cubicBezTo>
                    <a:pt x="5" y="10"/>
                    <a:pt x="10" y="13"/>
                    <a:pt x="12" y="1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8" name="Freeform 382"/>
            <p:cNvSpPr/>
            <p:nvPr/>
          </p:nvSpPr>
          <p:spPr bwMode="auto">
            <a:xfrm>
              <a:off x="4973" y="2003"/>
              <a:ext cx="37" cy="40"/>
            </a:xfrm>
            <a:custGeom>
              <a:avLst/>
              <a:gdLst>
                <a:gd name="T0" fmla="*/ 12 w 12"/>
                <a:gd name="T1" fmla="*/ 11 h 13"/>
                <a:gd name="T2" fmla="*/ 9 w 12"/>
                <a:gd name="T3" fmla="*/ 13 h 13"/>
                <a:gd name="T4" fmla="*/ 9 w 12"/>
                <a:gd name="T5" fmla="*/ 12 h 13"/>
                <a:gd name="T6" fmla="*/ 9 w 12"/>
                <a:gd name="T7" fmla="*/ 13 h 13"/>
                <a:gd name="T8" fmla="*/ 10 w 12"/>
                <a:gd name="T9" fmla="*/ 12 h 13"/>
                <a:gd name="T10" fmla="*/ 9 w 12"/>
                <a:gd name="T11" fmla="*/ 12 h 13"/>
                <a:gd name="T12" fmla="*/ 9 w 12"/>
                <a:gd name="T13" fmla="*/ 12 h 13"/>
                <a:gd name="T14" fmla="*/ 6 w 12"/>
                <a:gd name="T15" fmla="*/ 11 h 13"/>
                <a:gd name="T16" fmla="*/ 5 w 12"/>
                <a:gd name="T17" fmla="*/ 10 h 13"/>
                <a:gd name="T18" fmla="*/ 8 w 12"/>
                <a:gd name="T19" fmla="*/ 12 h 13"/>
                <a:gd name="T20" fmla="*/ 8 w 12"/>
                <a:gd name="T21" fmla="*/ 12 h 13"/>
                <a:gd name="T22" fmla="*/ 7 w 12"/>
                <a:gd name="T23" fmla="*/ 11 h 13"/>
                <a:gd name="T24" fmla="*/ 6 w 12"/>
                <a:gd name="T25" fmla="*/ 11 h 13"/>
                <a:gd name="T26" fmla="*/ 7 w 12"/>
                <a:gd name="T27" fmla="*/ 11 h 13"/>
                <a:gd name="T28" fmla="*/ 7 w 12"/>
                <a:gd name="T29" fmla="*/ 12 h 13"/>
                <a:gd name="T30" fmla="*/ 8 w 12"/>
                <a:gd name="T31" fmla="*/ 12 h 13"/>
                <a:gd name="T32" fmla="*/ 8 w 12"/>
                <a:gd name="T33" fmla="*/ 12 h 13"/>
                <a:gd name="T34" fmla="*/ 9 w 12"/>
                <a:gd name="T35" fmla="*/ 12 h 13"/>
                <a:gd name="T36" fmla="*/ 9 w 12"/>
                <a:gd name="T37" fmla="*/ 12 h 13"/>
                <a:gd name="T38" fmla="*/ 9 w 12"/>
                <a:gd name="T39" fmla="*/ 12 h 13"/>
                <a:gd name="T40" fmla="*/ 6 w 12"/>
                <a:gd name="T41" fmla="*/ 11 h 13"/>
                <a:gd name="T42" fmla="*/ 5 w 12"/>
                <a:gd name="T43" fmla="*/ 10 h 13"/>
                <a:gd name="T44" fmla="*/ 5 w 12"/>
                <a:gd name="T45" fmla="*/ 10 h 13"/>
                <a:gd name="T46" fmla="*/ 5 w 12"/>
                <a:gd name="T47" fmla="*/ 10 h 13"/>
                <a:gd name="T48" fmla="*/ 4 w 12"/>
                <a:gd name="T49" fmla="*/ 9 h 13"/>
                <a:gd name="T50" fmla="*/ 4 w 12"/>
                <a:gd name="T51" fmla="*/ 9 h 13"/>
                <a:gd name="T52" fmla="*/ 4 w 12"/>
                <a:gd name="T53" fmla="*/ 8 h 13"/>
                <a:gd name="T54" fmla="*/ 4 w 12"/>
                <a:gd name="T55" fmla="*/ 8 h 13"/>
                <a:gd name="T56" fmla="*/ 4 w 12"/>
                <a:gd name="T57" fmla="*/ 8 h 13"/>
                <a:gd name="T58" fmla="*/ 3 w 12"/>
                <a:gd name="T59" fmla="*/ 7 h 13"/>
                <a:gd name="T60" fmla="*/ 3 w 12"/>
                <a:gd name="T61" fmla="*/ 6 h 13"/>
                <a:gd name="T62" fmla="*/ 3 w 12"/>
                <a:gd name="T63" fmla="*/ 5 h 13"/>
                <a:gd name="T64" fmla="*/ 3 w 12"/>
                <a:gd name="T65" fmla="*/ 3 h 13"/>
                <a:gd name="T66" fmla="*/ 2 w 12"/>
                <a:gd name="T67" fmla="*/ 2 h 13"/>
                <a:gd name="T68" fmla="*/ 2 w 12"/>
                <a:gd name="T69" fmla="*/ 2 h 13"/>
                <a:gd name="T70" fmla="*/ 2 w 12"/>
                <a:gd name="T71" fmla="*/ 1 h 13"/>
                <a:gd name="T72" fmla="*/ 2 w 12"/>
                <a:gd name="T73" fmla="*/ 1 h 13"/>
                <a:gd name="T74" fmla="*/ 2 w 12"/>
                <a:gd name="T75" fmla="*/ 1 h 13"/>
                <a:gd name="T76" fmla="*/ 2 w 12"/>
                <a:gd name="T77" fmla="*/ 1 h 13"/>
                <a:gd name="T78" fmla="*/ 2 w 12"/>
                <a:gd name="T79" fmla="*/ 1 h 13"/>
                <a:gd name="T80" fmla="*/ 2 w 12"/>
                <a:gd name="T81" fmla="*/ 1 h 13"/>
                <a:gd name="T82" fmla="*/ 1 w 12"/>
                <a:gd name="T83" fmla="*/ 0 h 13"/>
                <a:gd name="T84" fmla="*/ 1 w 12"/>
                <a:gd name="T85" fmla="*/ 0 h 13"/>
                <a:gd name="T86" fmla="*/ 1 w 12"/>
                <a:gd name="T87" fmla="*/ 0 h 13"/>
                <a:gd name="T88" fmla="*/ 1 w 12"/>
                <a:gd name="T89" fmla="*/ 0 h 13"/>
                <a:gd name="T90" fmla="*/ 0 w 12"/>
                <a:gd name="T91" fmla="*/ 1 h 13"/>
                <a:gd name="T92" fmla="*/ 1 w 12"/>
                <a:gd name="T93" fmla="*/ 1 h 13"/>
                <a:gd name="T94" fmla="*/ 1 w 12"/>
                <a:gd name="T95" fmla="*/ 1 h 13"/>
                <a:gd name="T96" fmla="*/ 1 w 12"/>
                <a:gd name="T97" fmla="*/ 2 h 13"/>
                <a:gd name="T98" fmla="*/ 1 w 12"/>
                <a:gd name="T99" fmla="*/ 2 h 13"/>
                <a:gd name="T100" fmla="*/ 0 w 12"/>
                <a:gd name="T101" fmla="*/ 2 h 13"/>
                <a:gd name="T102" fmla="*/ 1 w 12"/>
                <a:gd name="T103" fmla="*/ 2 h 13"/>
                <a:gd name="T104" fmla="*/ 1 w 12"/>
                <a:gd name="T105" fmla="*/ 3 h 13"/>
                <a:gd name="T106" fmla="*/ 1 w 12"/>
                <a:gd name="T107" fmla="*/ 3 h 13"/>
                <a:gd name="T108" fmla="*/ 2 w 12"/>
                <a:gd name="T109" fmla="*/ 3 h 13"/>
                <a:gd name="T110" fmla="*/ 2 w 12"/>
                <a:gd name="T111" fmla="*/ 4 h 13"/>
                <a:gd name="T112" fmla="*/ 2 w 12"/>
                <a:gd name="T113" fmla="*/ 4 h 13"/>
                <a:gd name="T114" fmla="*/ 3 w 12"/>
                <a:gd name="T115" fmla="*/ 5 h 13"/>
                <a:gd name="T116" fmla="*/ 3 w 12"/>
                <a:gd name="T117" fmla="*/ 6 h 13"/>
                <a:gd name="T118" fmla="*/ 3 w 12"/>
                <a:gd name="T119" fmla="*/ 6 h 13"/>
                <a:gd name="T120" fmla="*/ 5 w 12"/>
                <a:gd name="T121" fmla="*/ 11 h 13"/>
                <a:gd name="T122" fmla="*/ 9 w 12"/>
                <a:gd name="T123" fmla="*/ 13 h 13"/>
                <a:gd name="T124" fmla="*/ 12 w 12"/>
                <a:gd name="T125"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 h="13">
                  <a:moveTo>
                    <a:pt x="12" y="11"/>
                  </a:moveTo>
                  <a:cubicBezTo>
                    <a:pt x="12" y="11"/>
                    <a:pt x="10" y="13"/>
                    <a:pt x="9" y="13"/>
                  </a:cubicBezTo>
                  <a:cubicBezTo>
                    <a:pt x="9" y="13"/>
                    <a:pt x="9" y="12"/>
                    <a:pt x="9" y="12"/>
                  </a:cubicBezTo>
                  <a:cubicBezTo>
                    <a:pt x="9" y="12"/>
                    <a:pt x="9" y="12"/>
                    <a:pt x="9" y="13"/>
                  </a:cubicBezTo>
                  <a:cubicBezTo>
                    <a:pt x="10" y="13"/>
                    <a:pt x="10" y="13"/>
                    <a:pt x="10" y="12"/>
                  </a:cubicBezTo>
                  <a:cubicBezTo>
                    <a:pt x="10" y="12"/>
                    <a:pt x="9" y="12"/>
                    <a:pt x="9" y="12"/>
                  </a:cubicBezTo>
                  <a:cubicBezTo>
                    <a:pt x="9" y="12"/>
                    <a:pt x="9" y="12"/>
                    <a:pt x="9" y="12"/>
                  </a:cubicBezTo>
                  <a:cubicBezTo>
                    <a:pt x="8" y="12"/>
                    <a:pt x="7" y="12"/>
                    <a:pt x="6" y="11"/>
                  </a:cubicBezTo>
                  <a:cubicBezTo>
                    <a:pt x="6" y="11"/>
                    <a:pt x="5" y="10"/>
                    <a:pt x="5" y="10"/>
                  </a:cubicBezTo>
                  <a:cubicBezTo>
                    <a:pt x="6" y="11"/>
                    <a:pt x="7" y="12"/>
                    <a:pt x="8" y="12"/>
                  </a:cubicBezTo>
                  <a:cubicBezTo>
                    <a:pt x="8" y="12"/>
                    <a:pt x="8" y="12"/>
                    <a:pt x="8" y="12"/>
                  </a:cubicBezTo>
                  <a:cubicBezTo>
                    <a:pt x="8" y="12"/>
                    <a:pt x="7" y="12"/>
                    <a:pt x="7" y="11"/>
                  </a:cubicBezTo>
                  <a:cubicBezTo>
                    <a:pt x="6" y="11"/>
                    <a:pt x="6" y="11"/>
                    <a:pt x="6" y="11"/>
                  </a:cubicBezTo>
                  <a:cubicBezTo>
                    <a:pt x="7" y="11"/>
                    <a:pt x="7" y="11"/>
                    <a:pt x="7" y="11"/>
                  </a:cubicBezTo>
                  <a:cubicBezTo>
                    <a:pt x="7" y="11"/>
                    <a:pt x="7" y="11"/>
                    <a:pt x="7" y="12"/>
                  </a:cubicBezTo>
                  <a:cubicBezTo>
                    <a:pt x="8" y="12"/>
                    <a:pt x="8" y="12"/>
                    <a:pt x="8" y="12"/>
                  </a:cubicBezTo>
                  <a:cubicBezTo>
                    <a:pt x="8" y="12"/>
                    <a:pt x="8" y="12"/>
                    <a:pt x="8" y="12"/>
                  </a:cubicBezTo>
                  <a:cubicBezTo>
                    <a:pt x="9" y="12"/>
                    <a:pt x="9" y="12"/>
                    <a:pt x="9" y="12"/>
                  </a:cubicBezTo>
                  <a:cubicBezTo>
                    <a:pt x="9" y="12"/>
                    <a:pt x="9" y="12"/>
                    <a:pt x="9" y="12"/>
                  </a:cubicBezTo>
                  <a:cubicBezTo>
                    <a:pt x="9" y="12"/>
                    <a:pt x="9" y="12"/>
                    <a:pt x="9" y="12"/>
                  </a:cubicBezTo>
                  <a:cubicBezTo>
                    <a:pt x="8" y="12"/>
                    <a:pt x="6" y="11"/>
                    <a:pt x="6" y="11"/>
                  </a:cubicBezTo>
                  <a:cubicBezTo>
                    <a:pt x="6" y="10"/>
                    <a:pt x="5" y="10"/>
                    <a:pt x="5" y="10"/>
                  </a:cubicBezTo>
                  <a:cubicBezTo>
                    <a:pt x="5" y="10"/>
                    <a:pt x="5" y="10"/>
                    <a:pt x="5" y="10"/>
                  </a:cubicBezTo>
                  <a:cubicBezTo>
                    <a:pt x="5" y="10"/>
                    <a:pt x="5" y="10"/>
                    <a:pt x="5" y="10"/>
                  </a:cubicBezTo>
                  <a:cubicBezTo>
                    <a:pt x="5" y="10"/>
                    <a:pt x="4" y="9"/>
                    <a:pt x="4" y="9"/>
                  </a:cubicBezTo>
                  <a:cubicBezTo>
                    <a:pt x="4" y="9"/>
                    <a:pt x="4" y="9"/>
                    <a:pt x="4" y="9"/>
                  </a:cubicBezTo>
                  <a:cubicBezTo>
                    <a:pt x="4" y="9"/>
                    <a:pt x="4" y="9"/>
                    <a:pt x="4" y="8"/>
                  </a:cubicBezTo>
                  <a:cubicBezTo>
                    <a:pt x="4" y="8"/>
                    <a:pt x="4" y="8"/>
                    <a:pt x="4" y="8"/>
                  </a:cubicBezTo>
                  <a:cubicBezTo>
                    <a:pt x="4" y="8"/>
                    <a:pt x="4" y="8"/>
                    <a:pt x="4" y="8"/>
                  </a:cubicBezTo>
                  <a:cubicBezTo>
                    <a:pt x="4" y="7"/>
                    <a:pt x="4" y="7"/>
                    <a:pt x="3" y="7"/>
                  </a:cubicBezTo>
                  <a:cubicBezTo>
                    <a:pt x="3" y="7"/>
                    <a:pt x="3" y="6"/>
                    <a:pt x="3" y="6"/>
                  </a:cubicBezTo>
                  <a:cubicBezTo>
                    <a:pt x="3" y="5"/>
                    <a:pt x="3" y="5"/>
                    <a:pt x="3" y="5"/>
                  </a:cubicBezTo>
                  <a:cubicBezTo>
                    <a:pt x="3" y="4"/>
                    <a:pt x="3" y="4"/>
                    <a:pt x="3" y="3"/>
                  </a:cubicBezTo>
                  <a:cubicBezTo>
                    <a:pt x="3" y="3"/>
                    <a:pt x="3" y="3"/>
                    <a:pt x="2" y="2"/>
                  </a:cubicBezTo>
                  <a:cubicBezTo>
                    <a:pt x="2" y="2"/>
                    <a:pt x="2" y="2"/>
                    <a:pt x="2" y="2"/>
                  </a:cubicBezTo>
                  <a:cubicBezTo>
                    <a:pt x="2" y="2"/>
                    <a:pt x="2" y="2"/>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1" y="0"/>
                    <a:pt x="1" y="0"/>
                    <a:pt x="1" y="0"/>
                  </a:cubicBezTo>
                  <a:cubicBezTo>
                    <a:pt x="1" y="0"/>
                    <a:pt x="1" y="0"/>
                    <a:pt x="1" y="0"/>
                  </a:cubicBezTo>
                  <a:cubicBezTo>
                    <a:pt x="1" y="0"/>
                    <a:pt x="1" y="0"/>
                    <a:pt x="1" y="0"/>
                  </a:cubicBezTo>
                  <a:cubicBezTo>
                    <a:pt x="1" y="0"/>
                    <a:pt x="1" y="0"/>
                    <a:pt x="1" y="0"/>
                  </a:cubicBezTo>
                  <a:cubicBezTo>
                    <a:pt x="1" y="1"/>
                    <a:pt x="0" y="1"/>
                    <a:pt x="0" y="1"/>
                  </a:cubicBezTo>
                  <a:cubicBezTo>
                    <a:pt x="0" y="1"/>
                    <a:pt x="1" y="1"/>
                    <a:pt x="1" y="1"/>
                  </a:cubicBezTo>
                  <a:cubicBezTo>
                    <a:pt x="1" y="1"/>
                    <a:pt x="1" y="1"/>
                    <a:pt x="1" y="1"/>
                  </a:cubicBezTo>
                  <a:cubicBezTo>
                    <a:pt x="1" y="1"/>
                    <a:pt x="1" y="2"/>
                    <a:pt x="1" y="2"/>
                  </a:cubicBezTo>
                  <a:cubicBezTo>
                    <a:pt x="1" y="2"/>
                    <a:pt x="1" y="2"/>
                    <a:pt x="1" y="2"/>
                  </a:cubicBezTo>
                  <a:cubicBezTo>
                    <a:pt x="1" y="2"/>
                    <a:pt x="0" y="2"/>
                    <a:pt x="0" y="2"/>
                  </a:cubicBezTo>
                  <a:cubicBezTo>
                    <a:pt x="1" y="2"/>
                    <a:pt x="1" y="2"/>
                    <a:pt x="1" y="2"/>
                  </a:cubicBezTo>
                  <a:cubicBezTo>
                    <a:pt x="1" y="3"/>
                    <a:pt x="1" y="3"/>
                    <a:pt x="1" y="3"/>
                  </a:cubicBezTo>
                  <a:cubicBezTo>
                    <a:pt x="1" y="3"/>
                    <a:pt x="1" y="3"/>
                    <a:pt x="1" y="3"/>
                  </a:cubicBezTo>
                  <a:cubicBezTo>
                    <a:pt x="2" y="3"/>
                    <a:pt x="2" y="3"/>
                    <a:pt x="2" y="3"/>
                  </a:cubicBezTo>
                  <a:cubicBezTo>
                    <a:pt x="2" y="3"/>
                    <a:pt x="2" y="4"/>
                    <a:pt x="2" y="4"/>
                  </a:cubicBezTo>
                  <a:cubicBezTo>
                    <a:pt x="2" y="4"/>
                    <a:pt x="2" y="4"/>
                    <a:pt x="2" y="4"/>
                  </a:cubicBezTo>
                  <a:cubicBezTo>
                    <a:pt x="2" y="4"/>
                    <a:pt x="2" y="5"/>
                    <a:pt x="3" y="5"/>
                  </a:cubicBezTo>
                  <a:cubicBezTo>
                    <a:pt x="3" y="6"/>
                    <a:pt x="3" y="6"/>
                    <a:pt x="3" y="6"/>
                  </a:cubicBezTo>
                  <a:cubicBezTo>
                    <a:pt x="3" y="6"/>
                    <a:pt x="3" y="6"/>
                    <a:pt x="3" y="6"/>
                  </a:cubicBezTo>
                  <a:cubicBezTo>
                    <a:pt x="3" y="8"/>
                    <a:pt x="3" y="9"/>
                    <a:pt x="5" y="11"/>
                  </a:cubicBezTo>
                  <a:cubicBezTo>
                    <a:pt x="6" y="12"/>
                    <a:pt x="8" y="13"/>
                    <a:pt x="9" y="13"/>
                  </a:cubicBezTo>
                  <a:cubicBezTo>
                    <a:pt x="11" y="13"/>
                    <a:pt x="12" y="11"/>
                    <a:pt x="1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9" name="Freeform 383"/>
            <p:cNvSpPr/>
            <p:nvPr/>
          </p:nvSpPr>
          <p:spPr bwMode="auto">
            <a:xfrm>
              <a:off x="4979" y="1954"/>
              <a:ext cx="22" cy="52"/>
            </a:xfrm>
            <a:custGeom>
              <a:avLst/>
              <a:gdLst>
                <a:gd name="T0" fmla="*/ 0 w 7"/>
                <a:gd name="T1" fmla="*/ 17 h 17"/>
                <a:gd name="T2" fmla="*/ 0 w 7"/>
                <a:gd name="T3" fmla="*/ 8 h 17"/>
                <a:gd name="T4" fmla="*/ 3 w 7"/>
                <a:gd name="T5" fmla="*/ 4 h 17"/>
                <a:gd name="T6" fmla="*/ 7 w 7"/>
                <a:gd name="T7" fmla="*/ 0 h 17"/>
              </a:gdLst>
              <a:ahLst/>
              <a:cxnLst>
                <a:cxn ang="0">
                  <a:pos x="T0" y="T1"/>
                </a:cxn>
                <a:cxn ang="0">
                  <a:pos x="T2" y="T3"/>
                </a:cxn>
                <a:cxn ang="0">
                  <a:pos x="T4" y="T5"/>
                </a:cxn>
                <a:cxn ang="0">
                  <a:pos x="T6" y="T7"/>
                </a:cxn>
              </a:cxnLst>
              <a:rect l="0" t="0" r="r" b="b"/>
              <a:pathLst>
                <a:path w="7" h="17">
                  <a:moveTo>
                    <a:pt x="0" y="17"/>
                  </a:moveTo>
                  <a:cubicBezTo>
                    <a:pt x="2" y="15"/>
                    <a:pt x="0" y="11"/>
                    <a:pt x="0" y="8"/>
                  </a:cubicBezTo>
                  <a:cubicBezTo>
                    <a:pt x="1" y="7"/>
                    <a:pt x="2" y="6"/>
                    <a:pt x="3" y="4"/>
                  </a:cubicBezTo>
                  <a:cubicBezTo>
                    <a:pt x="4" y="2"/>
                    <a:pt x="6" y="2"/>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0" name="Freeform 384"/>
            <p:cNvSpPr/>
            <p:nvPr/>
          </p:nvSpPr>
          <p:spPr bwMode="auto">
            <a:xfrm>
              <a:off x="4979" y="1954"/>
              <a:ext cx="22" cy="52"/>
            </a:xfrm>
            <a:custGeom>
              <a:avLst/>
              <a:gdLst>
                <a:gd name="T0" fmla="*/ 7 w 7"/>
                <a:gd name="T1" fmla="*/ 0 h 17"/>
                <a:gd name="T2" fmla="*/ 5 w 7"/>
                <a:gd name="T3" fmla="*/ 2 h 17"/>
                <a:gd name="T4" fmla="*/ 4 w 7"/>
                <a:gd name="T5" fmla="*/ 3 h 17"/>
                <a:gd name="T6" fmla="*/ 5 w 7"/>
                <a:gd name="T7" fmla="*/ 2 h 17"/>
                <a:gd name="T8" fmla="*/ 5 w 7"/>
                <a:gd name="T9" fmla="*/ 2 h 17"/>
                <a:gd name="T10" fmla="*/ 4 w 7"/>
                <a:gd name="T11" fmla="*/ 2 h 17"/>
                <a:gd name="T12" fmla="*/ 4 w 7"/>
                <a:gd name="T13" fmla="*/ 3 h 17"/>
                <a:gd name="T14" fmla="*/ 2 w 7"/>
                <a:gd name="T15" fmla="*/ 5 h 17"/>
                <a:gd name="T16" fmla="*/ 1 w 7"/>
                <a:gd name="T17" fmla="*/ 6 h 17"/>
                <a:gd name="T18" fmla="*/ 4 w 7"/>
                <a:gd name="T19" fmla="*/ 3 h 17"/>
                <a:gd name="T20" fmla="*/ 4 w 7"/>
                <a:gd name="T21" fmla="*/ 3 h 17"/>
                <a:gd name="T22" fmla="*/ 2 w 7"/>
                <a:gd name="T23" fmla="*/ 4 h 17"/>
                <a:gd name="T24" fmla="*/ 2 w 7"/>
                <a:gd name="T25" fmla="*/ 5 h 17"/>
                <a:gd name="T26" fmla="*/ 2 w 7"/>
                <a:gd name="T27" fmla="*/ 4 h 17"/>
                <a:gd name="T28" fmla="*/ 3 w 7"/>
                <a:gd name="T29" fmla="*/ 4 h 17"/>
                <a:gd name="T30" fmla="*/ 3 w 7"/>
                <a:gd name="T31" fmla="*/ 3 h 17"/>
                <a:gd name="T32" fmla="*/ 4 w 7"/>
                <a:gd name="T33" fmla="*/ 3 h 17"/>
                <a:gd name="T34" fmla="*/ 4 w 7"/>
                <a:gd name="T35" fmla="*/ 3 h 17"/>
                <a:gd name="T36" fmla="*/ 4 w 7"/>
                <a:gd name="T37" fmla="*/ 3 h 17"/>
                <a:gd name="T38" fmla="*/ 4 w 7"/>
                <a:gd name="T39" fmla="*/ 3 h 17"/>
                <a:gd name="T40" fmla="*/ 1 w 7"/>
                <a:gd name="T41" fmla="*/ 5 h 17"/>
                <a:gd name="T42" fmla="*/ 1 w 7"/>
                <a:gd name="T43" fmla="*/ 6 h 17"/>
                <a:gd name="T44" fmla="*/ 1 w 7"/>
                <a:gd name="T45" fmla="*/ 6 h 17"/>
                <a:gd name="T46" fmla="*/ 1 w 7"/>
                <a:gd name="T47" fmla="*/ 7 h 17"/>
                <a:gd name="T48" fmla="*/ 0 w 7"/>
                <a:gd name="T49" fmla="*/ 7 h 17"/>
                <a:gd name="T50" fmla="*/ 0 w 7"/>
                <a:gd name="T51" fmla="*/ 8 h 17"/>
                <a:gd name="T52" fmla="*/ 0 w 7"/>
                <a:gd name="T53" fmla="*/ 8 h 17"/>
                <a:gd name="T54" fmla="*/ 0 w 7"/>
                <a:gd name="T55" fmla="*/ 8 h 17"/>
                <a:gd name="T56" fmla="*/ 0 w 7"/>
                <a:gd name="T57" fmla="*/ 9 h 17"/>
                <a:gd name="T58" fmla="*/ 0 w 7"/>
                <a:gd name="T59" fmla="*/ 10 h 17"/>
                <a:gd name="T60" fmla="*/ 0 w 7"/>
                <a:gd name="T61" fmla="*/ 11 h 17"/>
                <a:gd name="T62" fmla="*/ 1 w 7"/>
                <a:gd name="T63" fmla="*/ 12 h 17"/>
                <a:gd name="T64" fmla="*/ 1 w 7"/>
                <a:gd name="T65" fmla="*/ 14 h 17"/>
                <a:gd name="T66" fmla="*/ 0 w 7"/>
                <a:gd name="T67" fmla="*/ 15 h 17"/>
                <a:gd name="T68" fmla="*/ 0 w 7"/>
                <a:gd name="T69" fmla="*/ 15 h 17"/>
                <a:gd name="T70" fmla="*/ 0 w 7"/>
                <a:gd name="T71" fmla="*/ 15 h 17"/>
                <a:gd name="T72" fmla="*/ 0 w 7"/>
                <a:gd name="T73" fmla="*/ 15 h 17"/>
                <a:gd name="T74" fmla="*/ 0 w 7"/>
                <a:gd name="T75" fmla="*/ 15 h 17"/>
                <a:gd name="T76" fmla="*/ 0 w 7"/>
                <a:gd name="T77" fmla="*/ 15 h 17"/>
                <a:gd name="T78" fmla="*/ 0 w 7"/>
                <a:gd name="T79" fmla="*/ 15 h 17"/>
                <a:gd name="T80" fmla="*/ 0 w 7"/>
                <a:gd name="T81" fmla="*/ 16 h 17"/>
                <a:gd name="T82" fmla="*/ 0 w 7"/>
                <a:gd name="T83" fmla="*/ 16 h 17"/>
                <a:gd name="T84" fmla="*/ 0 w 7"/>
                <a:gd name="T85" fmla="*/ 16 h 17"/>
                <a:gd name="T86" fmla="*/ 0 w 7"/>
                <a:gd name="T87" fmla="*/ 16 h 17"/>
                <a:gd name="T88" fmla="*/ 0 w 7"/>
                <a:gd name="T89" fmla="*/ 16 h 17"/>
                <a:gd name="T90" fmla="*/ 0 w 7"/>
                <a:gd name="T91" fmla="*/ 17 h 17"/>
                <a:gd name="T92" fmla="*/ 1 w 7"/>
                <a:gd name="T93" fmla="*/ 17 h 17"/>
                <a:gd name="T94" fmla="*/ 1 w 7"/>
                <a:gd name="T95" fmla="*/ 17 h 17"/>
                <a:gd name="T96" fmla="*/ 1 w 7"/>
                <a:gd name="T97" fmla="*/ 17 h 17"/>
                <a:gd name="T98" fmla="*/ 1 w 7"/>
                <a:gd name="T99" fmla="*/ 17 h 17"/>
                <a:gd name="T100" fmla="*/ 1 w 7"/>
                <a:gd name="T101" fmla="*/ 17 h 17"/>
                <a:gd name="T102" fmla="*/ 2 w 7"/>
                <a:gd name="T103" fmla="*/ 15 h 17"/>
                <a:gd name="T104" fmla="*/ 2 w 7"/>
                <a:gd name="T105" fmla="*/ 15 h 17"/>
                <a:gd name="T106" fmla="*/ 2 w 7"/>
                <a:gd name="T107" fmla="*/ 15 h 17"/>
                <a:gd name="T108" fmla="*/ 2 w 7"/>
                <a:gd name="T109" fmla="*/ 15 h 17"/>
                <a:gd name="T110" fmla="*/ 2 w 7"/>
                <a:gd name="T111" fmla="*/ 14 h 17"/>
                <a:gd name="T112" fmla="*/ 1 w 7"/>
                <a:gd name="T113" fmla="*/ 13 h 17"/>
                <a:gd name="T114" fmla="*/ 1 w 7"/>
                <a:gd name="T115" fmla="*/ 12 h 17"/>
                <a:gd name="T116" fmla="*/ 1 w 7"/>
                <a:gd name="T117" fmla="*/ 11 h 17"/>
                <a:gd name="T118" fmla="*/ 1 w 7"/>
                <a:gd name="T119" fmla="*/ 11 h 17"/>
                <a:gd name="T120" fmla="*/ 2 w 7"/>
                <a:gd name="T121" fmla="*/ 6 h 17"/>
                <a:gd name="T122" fmla="*/ 7 w 7"/>
                <a:gd name="T1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 h="17">
                  <a:moveTo>
                    <a:pt x="7" y="0"/>
                  </a:moveTo>
                  <a:cubicBezTo>
                    <a:pt x="7" y="1"/>
                    <a:pt x="5" y="2"/>
                    <a:pt x="5" y="2"/>
                  </a:cubicBezTo>
                  <a:cubicBezTo>
                    <a:pt x="4" y="3"/>
                    <a:pt x="4" y="3"/>
                    <a:pt x="4" y="3"/>
                  </a:cubicBezTo>
                  <a:cubicBezTo>
                    <a:pt x="4" y="3"/>
                    <a:pt x="4" y="3"/>
                    <a:pt x="5" y="2"/>
                  </a:cubicBezTo>
                  <a:cubicBezTo>
                    <a:pt x="5" y="2"/>
                    <a:pt x="5" y="2"/>
                    <a:pt x="5" y="2"/>
                  </a:cubicBezTo>
                  <a:cubicBezTo>
                    <a:pt x="5" y="2"/>
                    <a:pt x="5" y="2"/>
                    <a:pt x="4" y="2"/>
                  </a:cubicBezTo>
                  <a:cubicBezTo>
                    <a:pt x="4" y="3"/>
                    <a:pt x="4" y="3"/>
                    <a:pt x="4" y="3"/>
                  </a:cubicBezTo>
                  <a:cubicBezTo>
                    <a:pt x="3" y="3"/>
                    <a:pt x="3" y="4"/>
                    <a:pt x="2" y="5"/>
                  </a:cubicBezTo>
                  <a:cubicBezTo>
                    <a:pt x="2" y="5"/>
                    <a:pt x="1" y="6"/>
                    <a:pt x="1" y="6"/>
                  </a:cubicBezTo>
                  <a:cubicBezTo>
                    <a:pt x="2" y="5"/>
                    <a:pt x="3" y="4"/>
                    <a:pt x="4" y="3"/>
                  </a:cubicBezTo>
                  <a:cubicBezTo>
                    <a:pt x="4" y="3"/>
                    <a:pt x="4" y="3"/>
                    <a:pt x="4" y="3"/>
                  </a:cubicBezTo>
                  <a:cubicBezTo>
                    <a:pt x="3" y="3"/>
                    <a:pt x="3" y="4"/>
                    <a:pt x="2" y="4"/>
                  </a:cubicBezTo>
                  <a:cubicBezTo>
                    <a:pt x="2" y="5"/>
                    <a:pt x="2" y="5"/>
                    <a:pt x="2" y="5"/>
                  </a:cubicBezTo>
                  <a:cubicBezTo>
                    <a:pt x="2" y="4"/>
                    <a:pt x="2" y="4"/>
                    <a:pt x="2" y="4"/>
                  </a:cubicBezTo>
                  <a:cubicBezTo>
                    <a:pt x="2" y="4"/>
                    <a:pt x="2" y="4"/>
                    <a:pt x="3" y="4"/>
                  </a:cubicBezTo>
                  <a:cubicBezTo>
                    <a:pt x="3" y="3"/>
                    <a:pt x="3" y="3"/>
                    <a:pt x="3" y="3"/>
                  </a:cubicBezTo>
                  <a:cubicBezTo>
                    <a:pt x="3" y="3"/>
                    <a:pt x="3" y="3"/>
                    <a:pt x="4" y="3"/>
                  </a:cubicBezTo>
                  <a:cubicBezTo>
                    <a:pt x="4" y="3"/>
                    <a:pt x="4" y="3"/>
                    <a:pt x="4" y="3"/>
                  </a:cubicBezTo>
                  <a:cubicBezTo>
                    <a:pt x="4" y="3"/>
                    <a:pt x="4" y="3"/>
                    <a:pt x="4" y="3"/>
                  </a:cubicBezTo>
                  <a:cubicBezTo>
                    <a:pt x="4" y="3"/>
                    <a:pt x="4" y="3"/>
                    <a:pt x="4" y="3"/>
                  </a:cubicBezTo>
                  <a:cubicBezTo>
                    <a:pt x="4" y="2"/>
                    <a:pt x="2" y="5"/>
                    <a:pt x="1" y="5"/>
                  </a:cubicBezTo>
                  <a:cubicBezTo>
                    <a:pt x="1" y="5"/>
                    <a:pt x="1" y="6"/>
                    <a:pt x="1" y="6"/>
                  </a:cubicBezTo>
                  <a:cubicBezTo>
                    <a:pt x="1" y="6"/>
                    <a:pt x="1" y="6"/>
                    <a:pt x="1" y="6"/>
                  </a:cubicBezTo>
                  <a:cubicBezTo>
                    <a:pt x="1" y="6"/>
                    <a:pt x="1" y="6"/>
                    <a:pt x="1" y="7"/>
                  </a:cubicBezTo>
                  <a:cubicBezTo>
                    <a:pt x="1" y="7"/>
                    <a:pt x="0" y="7"/>
                    <a:pt x="0" y="7"/>
                  </a:cubicBezTo>
                  <a:cubicBezTo>
                    <a:pt x="0" y="7"/>
                    <a:pt x="0" y="8"/>
                    <a:pt x="0" y="8"/>
                  </a:cubicBezTo>
                  <a:cubicBezTo>
                    <a:pt x="0" y="8"/>
                    <a:pt x="0" y="8"/>
                    <a:pt x="0" y="8"/>
                  </a:cubicBezTo>
                  <a:cubicBezTo>
                    <a:pt x="0" y="8"/>
                    <a:pt x="0" y="8"/>
                    <a:pt x="0" y="8"/>
                  </a:cubicBezTo>
                  <a:cubicBezTo>
                    <a:pt x="0" y="9"/>
                    <a:pt x="0" y="9"/>
                    <a:pt x="0" y="9"/>
                  </a:cubicBezTo>
                  <a:cubicBezTo>
                    <a:pt x="0" y="10"/>
                    <a:pt x="0" y="10"/>
                    <a:pt x="0" y="10"/>
                  </a:cubicBezTo>
                  <a:cubicBezTo>
                    <a:pt x="0" y="10"/>
                    <a:pt x="0" y="11"/>
                    <a:pt x="0" y="11"/>
                  </a:cubicBezTo>
                  <a:cubicBezTo>
                    <a:pt x="0" y="11"/>
                    <a:pt x="1" y="12"/>
                    <a:pt x="1" y="12"/>
                  </a:cubicBezTo>
                  <a:cubicBezTo>
                    <a:pt x="1" y="13"/>
                    <a:pt x="1" y="13"/>
                    <a:pt x="1" y="14"/>
                  </a:cubicBezTo>
                  <a:cubicBezTo>
                    <a:pt x="1" y="14"/>
                    <a:pt x="1" y="14"/>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6"/>
                    <a:pt x="0" y="16"/>
                    <a:pt x="0" y="16"/>
                  </a:cubicBezTo>
                  <a:cubicBezTo>
                    <a:pt x="0" y="16"/>
                    <a:pt x="0" y="16"/>
                    <a:pt x="0" y="16"/>
                  </a:cubicBezTo>
                  <a:cubicBezTo>
                    <a:pt x="0" y="16"/>
                    <a:pt x="0" y="16"/>
                    <a:pt x="0" y="16"/>
                  </a:cubicBezTo>
                  <a:cubicBezTo>
                    <a:pt x="0" y="16"/>
                    <a:pt x="0" y="16"/>
                    <a:pt x="0" y="16"/>
                  </a:cubicBezTo>
                  <a:cubicBezTo>
                    <a:pt x="0" y="16"/>
                    <a:pt x="0" y="16"/>
                    <a:pt x="0" y="16"/>
                  </a:cubicBezTo>
                  <a:cubicBezTo>
                    <a:pt x="0" y="17"/>
                    <a:pt x="0" y="17"/>
                    <a:pt x="0" y="17"/>
                  </a:cubicBezTo>
                  <a:cubicBezTo>
                    <a:pt x="0" y="17"/>
                    <a:pt x="0" y="17"/>
                    <a:pt x="1" y="17"/>
                  </a:cubicBezTo>
                  <a:cubicBezTo>
                    <a:pt x="1" y="17"/>
                    <a:pt x="1" y="17"/>
                    <a:pt x="1" y="17"/>
                  </a:cubicBezTo>
                  <a:cubicBezTo>
                    <a:pt x="1" y="17"/>
                    <a:pt x="1" y="17"/>
                    <a:pt x="1" y="17"/>
                  </a:cubicBezTo>
                  <a:cubicBezTo>
                    <a:pt x="1" y="17"/>
                    <a:pt x="1" y="17"/>
                    <a:pt x="1" y="17"/>
                  </a:cubicBezTo>
                  <a:cubicBezTo>
                    <a:pt x="1" y="17"/>
                    <a:pt x="1" y="17"/>
                    <a:pt x="1" y="17"/>
                  </a:cubicBezTo>
                  <a:cubicBezTo>
                    <a:pt x="1" y="17"/>
                    <a:pt x="2" y="16"/>
                    <a:pt x="2" y="15"/>
                  </a:cubicBezTo>
                  <a:cubicBezTo>
                    <a:pt x="2" y="15"/>
                    <a:pt x="2" y="15"/>
                    <a:pt x="2" y="15"/>
                  </a:cubicBezTo>
                  <a:cubicBezTo>
                    <a:pt x="2" y="15"/>
                    <a:pt x="2" y="15"/>
                    <a:pt x="2" y="15"/>
                  </a:cubicBezTo>
                  <a:cubicBezTo>
                    <a:pt x="2" y="15"/>
                    <a:pt x="2" y="15"/>
                    <a:pt x="2" y="15"/>
                  </a:cubicBezTo>
                  <a:cubicBezTo>
                    <a:pt x="2" y="14"/>
                    <a:pt x="2" y="14"/>
                    <a:pt x="2" y="14"/>
                  </a:cubicBezTo>
                  <a:cubicBezTo>
                    <a:pt x="2" y="13"/>
                    <a:pt x="1" y="13"/>
                    <a:pt x="1" y="13"/>
                  </a:cubicBezTo>
                  <a:cubicBezTo>
                    <a:pt x="1" y="13"/>
                    <a:pt x="1" y="12"/>
                    <a:pt x="1" y="12"/>
                  </a:cubicBezTo>
                  <a:cubicBezTo>
                    <a:pt x="1" y="11"/>
                    <a:pt x="1" y="11"/>
                    <a:pt x="1" y="11"/>
                  </a:cubicBezTo>
                  <a:cubicBezTo>
                    <a:pt x="1" y="11"/>
                    <a:pt x="1" y="11"/>
                    <a:pt x="1" y="11"/>
                  </a:cubicBezTo>
                  <a:cubicBezTo>
                    <a:pt x="1" y="9"/>
                    <a:pt x="1" y="8"/>
                    <a:pt x="2" y="6"/>
                  </a:cubicBezTo>
                  <a:cubicBezTo>
                    <a:pt x="3" y="3"/>
                    <a:pt x="7" y="2"/>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1" name="Freeform 385"/>
            <p:cNvSpPr/>
            <p:nvPr/>
          </p:nvSpPr>
          <p:spPr bwMode="auto">
            <a:xfrm>
              <a:off x="5013" y="1849"/>
              <a:ext cx="19" cy="126"/>
            </a:xfrm>
            <a:custGeom>
              <a:avLst/>
              <a:gdLst>
                <a:gd name="T0" fmla="*/ 0 w 6"/>
                <a:gd name="T1" fmla="*/ 41 h 41"/>
                <a:gd name="T2" fmla="*/ 6 w 6"/>
                <a:gd name="T3" fmla="*/ 23 h 41"/>
                <a:gd name="T4" fmla="*/ 4 w 6"/>
                <a:gd name="T5" fmla="*/ 12 h 41"/>
                <a:gd name="T6" fmla="*/ 4 w 6"/>
                <a:gd name="T7" fmla="*/ 7 h 41"/>
                <a:gd name="T8" fmla="*/ 6 w 6"/>
                <a:gd name="T9" fmla="*/ 0 h 41"/>
              </a:gdLst>
              <a:ahLst/>
              <a:cxnLst>
                <a:cxn ang="0">
                  <a:pos x="T0" y="T1"/>
                </a:cxn>
                <a:cxn ang="0">
                  <a:pos x="T2" y="T3"/>
                </a:cxn>
                <a:cxn ang="0">
                  <a:pos x="T4" y="T5"/>
                </a:cxn>
                <a:cxn ang="0">
                  <a:pos x="T6" y="T7"/>
                </a:cxn>
                <a:cxn ang="0">
                  <a:pos x="T8" y="T9"/>
                </a:cxn>
              </a:cxnLst>
              <a:rect l="0" t="0" r="r" b="b"/>
              <a:pathLst>
                <a:path w="6" h="41">
                  <a:moveTo>
                    <a:pt x="0" y="41"/>
                  </a:moveTo>
                  <a:cubicBezTo>
                    <a:pt x="6" y="38"/>
                    <a:pt x="6" y="29"/>
                    <a:pt x="6" y="23"/>
                  </a:cubicBezTo>
                  <a:cubicBezTo>
                    <a:pt x="5" y="19"/>
                    <a:pt x="4" y="15"/>
                    <a:pt x="4" y="12"/>
                  </a:cubicBezTo>
                  <a:cubicBezTo>
                    <a:pt x="4" y="10"/>
                    <a:pt x="3" y="8"/>
                    <a:pt x="4" y="7"/>
                  </a:cubicBezTo>
                  <a:cubicBezTo>
                    <a:pt x="4" y="4"/>
                    <a:pt x="6" y="2"/>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2" name="Freeform 386"/>
            <p:cNvSpPr/>
            <p:nvPr/>
          </p:nvSpPr>
          <p:spPr bwMode="auto">
            <a:xfrm>
              <a:off x="5013" y="1849"/>
              <a:ext cx="19" cy="126"/>
            </a:xfrm>
            <a:custGeom>
              <a:avLst/>
              <a:gdLst>
                <a:gd name="T0" fmla="*/ 4 w 6"/>
                <a:gd name="T1" fmla="*/ 7 h 41"/>
                <a:gd name="T2" fmla="*/ 4 w 6"/>
                <a:gd name="T3" fmla="*/ 7 h 41"/>
                <a:gd name="T4" fmla="*/ 3 w 6"/>
                <a:gd name="T5" fmla="*/ 7 h 41"/>
                <a:gd name="T6" fmla="*/ 4 w 6"/>
                <a:gd name="T7" fmla="*/ 15 h 41"/>
                <a:gd name="T8" fmla="*/ 3 w 6"/>
                <a:gd name="T9" fmla="*/ 9 h 41"/>
                <a:gd name="T10" fmla="*/ 4 w 6"/>
                <a:gd name="T11" fmla="*/ 14 h 41"/>
                <a:gd name="T12" fmla="*/ 4 w 6"/>
                <a:gd name="T13" fmla="*/ 14 h 41"/>
                <a:gd name="T14" fmla="*/ 3 w 6"/>
                <a:gd name="T15" fmla="*/ 10 h 41"/>
                <a:gd name="T16" fmla="*/ 3 w 6"/>
                <a:gd name="T17" fmla="*/ 9 h 41"/>
                <a:gd name="T18" fmla="*/ 3 w 6"/>
                <a:gd name="T19" fmla="*/ 8 h 41"/>
                <a:gd name="T20" fmla="*/ 5 w 6"/>
                <a:gd name="T21" fmla="*/ 18 h 41"/>
                <a:gd name="T22" fmla="*/ 5 w 6"/>
                <a:gd name="T23" fmla="*/ 19 h 41"/>
                <a:gd name="T24" fmla="*/ 5 w 6"/>
                <a:gd name="T25" fmla="*/ 22 h 41"/>
                <a:gd name="T26" fmla="*/ 5 w 6"/>
                <a:gd name="T27" fmla="*/ 24 h 41"/>
                <a:gd name="T28" fmla="*/ 5 w 6"/>
                <a:gd name="T29" fmla="*/ 27 h 41"/>
                <a:gd name="T30" fmla="*/ 5 w 6"/>
                <a:gd name="T31" fmla="*/ 32 h 41"/>
                <a:gd name="T32" fmla="*/ 3 w 6"/>
                <a:gd name="T33" fmla="*/ 37 h 41"/>
                <a:gd name="T34" fmla="*/ 3 w 6"/>
                <a:gd name="T35" fmla="*/ 39 h 41"/>
                <a:gd name="T36" fmla="*/ 2 w 6"/>
                <a:gd name="T37" fmla="*/ 39 h 41"/>
                <a:gd name="T38" fmla="*/ 2 w 6"/>
                <a:gd name="T39" fmla="*/ 39 h 41"/>
                <a:gd name="T40" fmla="*/ 1 w 6"/>
                <a:gd name="T41" fmla="*/ 40 h 41"/>
                <a:gd name="T42" fmla="*/ 0 w 6"/>
                <a:gd name="T43" fmla="*/ 41 h 41"/>
                <a:gd name="T44" fmla="*/ 0 w 6"/>
                <a:gd name="T45" fmla="*/ 41 h 41"/>
                <a:gd name="T46" fmla="*/ 1 w 6"/>
                <a:gd name="T47" fmla="*/ 41 h 41"/>
                <a:gd name="T48" fmla="*/ 2 w 6"/>
                <a:gd name="T49" fmla="*/ 41 h 41"/>
                <a:gd name="T50" fmla="*/ 4 w 6"/>
                <a:gd name="T51" fmla="*/ 39 h 41"/>
                <a:gd name="T52" fmla="*/ 5 w 6"/>
                <a:gd name="T53" fmla="*/ 38 h 41"/>
                <a:gd name="T54" fmla="*/ 5 w 6"/>
                <a:gd name="T55" fmla="*/ 35 h 41"/>
                <a:gd name="T56" fmla="*/ 6 w 6"/>
                <a:gd name="T57" fmla="*/ 31 h 41"/>
                <a:gd name="T58" fmla="*/ 6 w 6"/>
                <a:gd name="T59" fmla="*/ 29 h 41"/>
                <a:gd name="T60" fmla="*/ 4 w 6"/>
                <a:gd name="T61" fmla="*/ 7 h 41"/>
                <a:gd name="T62" fmla="*/ 6 w 6"/>
                <a:gd name="T6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 h="41">
                  <a:moveTo>
                    <a:pt x="6" y="0"/>
                  </a:moveTo>
                  <a:cubicBezTo>
                    <a:pt x="6" y="1"/>
                    <a:pt x="4" y="5"/>
                    <a:pt x="4" y="7"/>
                  </a:cubicBezTo>
                  <a:cubicBezTo>
                    <a:pt x="4" y="8"/>
                    <a:pt x="4" y="8"/>
                    <a:pt x="4" y="9"/>
                  </a:cubicBezTo>
                  <a:cubicBezTo>
                    <a:pt x="4" y="9"/>
                    <a:pt x="4" y="8"/>
                    <a:pt x="4" y="7"/>
                  </a:cubicBezTo>
                  <a:cubicBezTo>
                    <a:pt x="4" y="6"/>
                    <a:pt x="4" y="6"/>
                    <a:pt x="4" y="5"/>
                  </a:cubicBezTo>
                  <a:cubicBezTo>
                    <a:pt x="4" y="6"/>
                    <a:pt x="4" y="7"/>
                    <a:pt x="3" y="7"/>
                  </a:cubicBezTo>
                  <a:cubicBezTo>
                    <a:pt x="3" y="8"/>
                    <a:pt x="3" y="8"/>
                    <a:pt x="3" y="9"/>
                  </a:cubicBezTo>
                  <a:cubicBezTo>
                    <a:pt x="4" y="11"/>
                    <a:pt x="4" y="13"/>
                    <a:pt x="4" y="15"/>
                  </a:cubicBezTo>
                  <a:cubicBezTo>
                    <a:pt x="4" y="16"/>
                    <a:pt x="5" y="17"/>
                    <a:pt x="5" y="18"/>
                  </a:cubicBezTo>
                  <a:cubicBezTo>
                    <a:pt x="4" y="15"/>
                    <a:pt x="4" y="12"/>
                    <a:pt x="3" y="9"/>
                  </a:cubicBezTo>
                  <a:cubicBezTo>
                    <a:pt x="3" y="9"/>
                    <a:pt x="3" y="9"/>
                    <a:pt x="3" y="9"/>
                  </a:cubicBezTo>
                  <a:cubicBezTo>
                    <a:pt x="4" y="11"/>
                    <a:pt x="4" y="13"/>
                    <a:pt x="4" y="14"/>
                  </a:cubicBezTo>
                  <a:cubicBezTo>
                    <a:pt x="4" y="15"/>
                    <a:pt x="4" y="15"/>
                    <a:pt x="4" y="15"/>
                  </a:cubicBezTo>
                  <a:cubicBezTo>
                    <a:pt x="4" y="14"/>
                    <a:pt x="4" y="14"/>
                    <a:pt x="4" y="14"/>
                  </a:cubicBezTo>
                  <a:cubicBezTo>
                    <a:pt x="4" y="13"/>
                    <a:pt x="4" y="13"/>
                    <a:pt x="4" y="12"/>
                  </a:cubicBezTo>
                  <a:cubicBezTo>
                    <a:pt x="4" y="11"/>
                    <a:pt x="3" y="11"/>
                    <a:pt x="3" y="10"/>
                  </a:cubicBezTo>
                  <a:cubicBezTo>
                    <a:pt x="3" y="10"/>
                    <a:pt x="3" y="10"/>
                    <a:pt x="3" y="9"/>
                  </a:cubicBezTo>
                  <a:cubicBezTo>
                    <a:pt x="3" y="9"/>
                    <a:pt x="3" y="9"/>
                    <a:pt x="3" y="9"/>
                  </a:cubicBezTo>
                  <a:cubicBezTo>
                    <a:pt x="3" y="8"/>
                    <a:pt x="3" y="8"/>
                    <a:pt x="3" y="8"/>
                  </a:cubicBezTo>
                  <a:cubicBezTo>
                    <a:pt x="3" y="8"/>
                    <a:pt x="3" y="8"/>
                    <a:pt x="3" y="8"/>
                  </a:cubicBezTo>
                  <a:cubicBezTo>
                    <a:pt x="3" y="9"/>
                    <a:pt x="4" y="15"/>
                    <a:pt x="4" y="16"/>
                  </a:cubicBezTo>
                  <a:cubicBezTo>
                    <a:pt x="4" y="17"/>
                    <a:pt x="4" y="18"/>
                    <a:pt x="5" y="18"/>
                  </a:cubicBezTo>
                  <a:cubicBezTo>
                    <a:pt x="5" y="19"/>
                    <a:pt x="5" y="19"/>
                    <a:pt x="5" y="19"/>
                  </a:cubicBezTo>
                  <a:cubicBezTo>
                    <a:pt x="5" y="19"/>
                    <a:pt x="5" y="19"/>
                    <a:pt x="5" y="19"/>
                  </a:cubicBezTo>
                  <a:cubicBezTo>
                    <a:pt x="5" y="20"/>
                    <a:pt x="5" y="21"/>
                    <a:pt x="5" y="21"/>
                  </a:cubicBezTo>
                  <a:cubicBezTo>
                    <a:pt x="5" y="21"/>
                    <a:pt x="5" y="22"/>
                    <a:pt x="5" y="22"/>
                  </a:cubicBezTo>
                  <a:cubicBezTo>
                    <a:pt x="5" y="23"/>
                    <a:pt x="5" y="22"/>
                    <a:pt x="5" y="23"/>
                  </a:cubicBezTo>
                  <a:cubicBezTo>
                    <a:pt x="5" y="23"/>
                    <a:pt x="5" y="24"/>
                    <a:pt x="5" y="24"/>
                  </a:cubicBezTo>
                  <a:cubicBezTo>
                    <a:pt x="5" y="24"/>
                    <a:pt x="5" y="25"/>
                    <a:pt x="5" y="25"/>
                  </a:cubicBezTo>
                  <a:cubicBezTo>
                    <a:pt x="6" y="26"/>
                    <a:pt x="5" y="26"/>
                    <a:pt x="5" y="27"/>
                  </a:cubicBezTo>
                  <a:cubicBezTo>
                    <a:pt x="6" y="28"/>
                    <a:pt x="6" y="29"/>
                    <a:pt x="6" y="29"/>
                  </a:cubicBezTo>
                  <a:cubicBezTo>
                    <a:pt x="5" y="30"/>
                    <a:pt x="6" y="31"/>
                    <a:pt x="5" y="32"/>
                  </a:cubicBezTo>
                  <a:cubicBezTo>
                    <a:pt x="5" y="33"/>
                    <a:pt x="5" y="34"/>
                    <a:pt x="4" y="35"/>
                  </a:cubicBezTo>
                  <a:cubicBezTo>
                    <a:pt x="4" y="36"/>
                    <a:pt x="4" y="37"/>
                    <a:pt x="3" y="37"/>
                  </a:cubicBezTo>
                  <a:cubicBezTo>
                    <a:pt x="3" y="38"/>
                    <a:pt x="3" y="38"/>
                    <a:pt x="3" y="38"/>
                  </a:cubicBezTo>
                  <a:cubicBezTo>
                    <a:pt x="3" y="38"/>
                    <a:pt x="3" y="38"/>
                    <a:pt x="3" y="39"/>
                  </a:cubicBezTo>
                  <a:cubicBezTo>
                    <a:pt x="3" y="38"/>
                    <a:pt x="3" y="38"/>
                    <a:pt x="3" y="38"/>
                  </a:cubicBezTo>
                  <a:cubicBezTo>
                    <a:pt x="3" y="39"/>
                    <a:pt x="2" y="39"/>
                    <a:pt x="2" y="39"/>
                  </a:cubicBezTo>
                  <a:cubicBezTo>
                    <a:pt x="2" y="39"/>
                    <a:pt x="2" y="39"/>
                    <a:pt x="2" y="39"/>
                  </a:cubicBezTo>
                  <a:cubicBezTo>
                    <a:pt x="2" y="39"/>
                    <a:pt x="2" y="39"/>
                    <a:pt x="2" y="39"/>
                  </a:cubicBezTo>
                  <a:cubicBezTo>
                    <a:pt x="2" y="39"/>
                    <a:pt x="2" y="39"/>
                    <a:pt x="1" y="39"/>
                  </a:cubicBezTo>
                  <a:cubicBezTo>
                    <a:pt x="1" y="40"/>
                    <a:pt x="1" y="40"/>
                    <a:pt x="1" y="40"/>
                  </a:cubicBezTo>
                  <a:cubicBezTo>
                    <a:pt x="1" y="40"/>
                    <a:pt x="1" y="40"/>
                    <a:pt x="1" y="40"/>
                  </a:cubicBezTo>
                  <a:cubicBezTo>
                    <a:pt x="0" y="41"/>
                    <a:pt x="0" y="41"/>
                    <a:pt x="0" y="41"/>
                  </a:cubicBezTo>
                  <a:cubicBezTo>
                    <a:pt x="0" y="41"/>
                    <a:pt x="0" y="41"/>
                    <a:pt x="0" y="41"/>
                  </a:cubicBezTo>
                  <a:cubicBezTo>
                    <a:pt x="1" y="41"/>
                    <a:pt x="0" y="41"/>
                    <a:pt x="0" y="41"/>
                  </a:cubicBezTo>
                  <a:cubicBezTo>
                    <a:pt x="1" y="41"/>
                    <a:pt x="1" y="41"/>
                    <a:pt x="1" y="41"/>
                  </a:cubicBezTo>
                  <a:cubicBezTo>
                    <a:pt x="1" y="41"/>
                    <a:pt x="1" y="41"/>
                    <a:pt x="1" y="41"/>
                  </a:cubicBezTo>
                  <a:cubicBezTo>
                    <a:pt x="2" y="41"/>
                    <a:pt x="2" y="41"/>
                    <a:pt x="2" y="41"/>
                  </a:cubicBezTo>
                  <a:cubicBezTo>
                    <a:pt x="2" y="41"/>
                    <a:pt x="2" y="41"/>
                    <a:pt x="2" y="41"/>
                  </a:cubicBezTo>
                  <a:cubicBezTo>
                    <a:pt x="2" y="41"/>
                    <a:pt x="2" y="41"/>
                    <a:pt x="2" y="41"/>
                  </a:cubicBezTo>
                  <a:cubicBezTo>
                    <a:pt x="3" y="41"/>
                    <a:pt x="4" y="40"/>
                    <a:pt x="4" y="39"/>
                  </a:cubicBezTo>
                  <a:cubicBezTo>
                    <a:pt x="4" y="39"/>
                    <a:pt x="4" y="38"/>
                    <a:pt x="4" y="38"/>
                  </a:cubicBezTo>
                  <a:cubicBezTo>
                    <a:pt x="4" y="38"/>
                    <a:pt x="5" y="38"/>
                    <a:pt x="5" y="38"/>
                  </a:cubicBezTo>
                  <a:cubicBezTo>
                    <a:pt x="5" y="37"/>
                    <a:pt x="5" y="37"/>
                    <a:pt x="5" y="37"/>
                  </a:cubicBezTo>
                  <a:cubicBezTo>
                    <a:pt x="5" y="37"/>
                    <a:pt x="6" y="35"/>
                    <a:pt x="5" y="35"/>
                  </a:cubicBezTo>
                  <a:cubicBezTo>
                    <a:pt x="5" y="35"/>
                    <a:pt x="5" y="34"/>
                    <a:pt x="6" y="34"/>
                  </a:cubicBezTo>
                  <a:cubicBezTo>
                    <a:pt x="6" y="33"/>
                    <a:pt x="6" y="32"/>
                    <a:pt x="6" y="31"/>
                  </a:cubicBezTo>
                  <a:cubicBezTo>
                    <a:pt x="6" y="29"/>
                    <a:pt x="6" y="29"/>
                    <a:pt x="6" y="29"/>
                  </a:cubicBezTo>
                  <a:cubicBezTo>
                    <a:pt x="6" y="29"/>
                    <a:pt x="6" y="29"/>
                    <a:pt x="6" y="29"/>
                  </a:cubicBezTo>
                  <a:cubicBezTo>
                    <a:pt x="6" y="25"/>
                    <a:pt x="6" y="22"/>
                    <a:pt x="5" y="18"/>
                  </a:cubicBezTo>
                  <a:cubicBezTo>
                    <a:pt x="5" y="14"/>
                    <a:pt x="4" y="10"/>
                    <a:pt x="4" y="7"/>
                  </a:cubicBezTo>
                  <a:cubicBezTo>
                    <a:pt x="5" y="4"/>
                    <a:pt x="6" y="2"/>
                    <a:pt x="6" y="1"/>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3" name="Freeform 387"/>
            <p:cNvSpPr/>
            <p:nvPr/>
          </p:nvSpPr>
          <p:spPr bwMode="auto">
            <a:xfrm>
              <a:off x="5032" y="1880"/>
              <a:ext cx="28" cy="61"/>
            </a:xfrm>
            <a:custGeom>
              <a:avLst/>
              <a:gdLst>
                <a:gd name="T0" fmla="*/ 0 w 9"/>
                <a:gd name="T1" fmla="*/ 20 h 20"/>
                <a:gd name="T2" fmla="*/ 8 w 9"/>
                <a:gd name="T3" fmla="*/ 11 h 20"/>
                <a:gd name="T4" fmla="*/ 8 w 9"/>
                <a:gd name="T5" fmla="*/ 6 h 20"/>
                <a:gd name="T6" fmla="*/ 9 w 9"/>
                <a:gd name="T7" fmla="*/ 0 h 20"/>
              </a:gdLst>
              <a:ahLst/>
              <a:cxnLst>
                <a:cxn ang="0">
                  <a:pos x="T0" y="T1"/>
                </a:cxn>
                <a:cxn ang="0">
                  <a:pos x="T2" y="T3"/>
                </a:cxn>
                <a:cxn ang="0">
                  <a:pos x="T4" y="T5"/>
                </a:cxn>
                <a:cxn ang="0">
                  <a:pos x="T6" y="T7"/>
                </a:cxn>
              </a:cxnLst>
              <a:rect l="0" t="0" r="r" b="b"/>
              <a:pathLst>
                <a:path w="9" h="20">
                  <a:moveTo>
                    <a:pt x="0" y="20"/>
                  </a:moveTo>
                  <a:cubicBezTo>
                    <a:pt x="3" y="17"/>
                    <a:pt x="7" y="16"/>
                    <a:pt x="8" y="11"/>
                  </a:cubicBezTo>
                  <a:cubicBezTo>
                    <a:pt x="8" y="10"/>
                    <a:pt x="8" y="8"/>
                    <a:pt x="8" y="6"/>
                  </a:cubicBezTo>
                  <a:cubicBezTo>
                    <a:pt x="8" y="4"/>
                    <a:pt x="9" y="2"/>
                    <a:pt x="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4" name="Freeform 388"/>
            <p:cNvSpPr/>
            <p:nvPr/>
          </p:nvSpPr>
          <p:spPr bwMode="auto">
            <a:xfrm>
              <a:off x="5032" y="1880"/>
              <a:ext cx="28" cy="61"/>
            </a:xfrm>
            <a:custGeom>
              <a:avLst/>
              <a:gdLst>
                <a:gd name="T0" fmla="*/ 9 w 9"/>
                <a:gd name="T1" fmla="*/ 0 h 20"/>
                <a:gd name="T2" fmla="*/ 8 w 9"/>
                <a:gd name="T3" fmla="*/ 4 h 20"/>
                <a:gd name="T4" fmla="*/ 8 w 9"/>
                <a:gd name="T5" fmla="*/ 5 h 20"/>
                <a:gd name="T6" fmla="*/ 8 w 9"/>
                <a:gd name="T7" fmla="*/ 4 h 20"/>
                <a:gd name="T8" fmla="*/ 9 w 9"/>
                <a:gd name="T9" fmla="*/ 3 h 20"/>
                <a:gd name="T10" fmla="*/ 8 w 9"/>
                <a:gd name="T11" fmla="*/ 4 h 20"/>
                <a:gd name="T12" fmla="*/ 8 w 9"/>
                <a:gd name="T13" fmla="*/ 5 h 20"/>
                <a:gd name="T14" fmla="*/ 8 w 9"/>
                <a:gd name="T15" fmla="*/ 8 h 20"/>
                <a:gd name="T16" fmla="*/ 8 w 9"/>
                <a:gd name="T17" fmla="*/ 10 h 20"/>
                <a:gd name="T18" fmla="*/ 8 w 9"/>
                <a:gd name="T19" fmla="*/ 5 h 20"/>
                <a:gd name="T20" fmla="*/ 8 w 9"/>
                <a:gd name="T21" fmla="*/ 5 h 20"/>
                <a:gd name="T22" fmla="*/ 8 w 9"/>
                <a:gd name="T23" fmla="*/ 8 h 20"/>
                <a:gd name="T24" fmla="*/ 8 w 9"/>
                <a:gd name="T25" fmla="*/ 8 h 20"/>
                <a:gd name="T26" fmla="*/ 8 w 9"/>
                <a:gd name="T27" fmla="*/ 8 h 20"/>
                <a:gd name="T28" fmla="*/ 8 w 9"/>
                <a:gd name="T29" fmla="*/ 6 h 20"/>
                <a:gd name="T30" fmla="*/ 8 w 9"/>
                <a:gd name="T31" fmla="*/ 6 h 20"/>
                <a:gd name="T32" fmla="*/ 8 w 9"/>
                <a:gd name="T33" fmla="*/ 5 h 20"/>
                <a:gd name="T34" fmla="*/ 8 w 9"/>
                <a:gd name="T35" fmla="*/ 5 h 20"/>
                <a:gd name="T36" fmla="*/ 8 w 9"/>
                <a:gd name="T37" fmla="*/ 4 h 20"/>
                <a:gd name="T38" fmla="*/ 8 w 9"/>
                <a:gd name="T39" fmla="*/ 4 h 20"/>
                <a:gd name="T40" fmla="*/ 8 w 9"/>
                <a:gd name="T41" fmla="*/ 9 h 20"/>
                <a:gd name="T42" fmla="*/ 8 w 9"/>
                <a:gd name="T43" fmla="*/ 10 h 20"/>
                <a:gd name="T44" fmla="*/ 8 w 9"/>
                <a:gd name="T45" fmla="*/ 10 h 20"/>
                <a:gd name="T46" fmla="*/ 8 w 9"/>
                <a:gd name="T47" fmla="*/ 10 h 20"/>
                <a:gd name="T48" fmla="*/ 8 w 9"/>
                <a:gd name="T49" fmla="*/ 11 h 20"/>
                <a:gd name="T50" fmla="*/ 7 w 9"/>
                <a:gd name="T51" fmla="*/ 12 h 20"/>
                <a:gd name="T52" fmla="*/ 7 w 9"/>
                <a:gd name="T53" fmla="*/ 12 h 20"/>
                <a:gd name="T54" fmla="*/ 7 w 9"/>
                <a:gd name="T55" fmla="*/ 13 h 20"/>
                <a:gd name="T56" fmla="*/ 7 w 9"/>
                <a:gd name="T57" fmla="*/ 13 h 20"/>
                <a:gd name="T58" fmla="*/ 6 w 9"/>
                <a:gd name="T59" fmla="*/ 14 h 20"/>
                <a:gd name="T60" fmla="*/ 6 w 9"/>
                <a:gd name="T61" fmla="*/ 15 h 20"/>
                <a:gd name="T62" fmla="*/ 5 w 9"/>
                <a:gd name="T63" fmla="*/ 16 h 20"/>
                <a:gd name="T64" fmla="*/ 3 w 9"/>
                <a:gd name="T65" fmla="*/ 17 h 20"/>
                <a:gd name="T66" fmla="*/ 2 w 9"/>
                <a:gd name="T67" fmla="*/ 18 h 20"/>
                <a:gd name="T68" fmla="*/ 2 w 9"/>
                <a:gd name="T69" fmla="*/ 18 h 20"/>
                <a:gd name="T70" fmla="*/ 2 w 9"/>
                <a:gd name="T71" fmla="*/ 18 h 20"/>
                <a:gd name="T72" fmla="*/ 2 w 9"/>
                <a:gd name="T73" fmla="*/ 18 h 20"/>
                <a:gd name="T74" fmla="*/ 1 w 9"/>
                <a:gd name="T75" fmla="*/ 18 h 20"/>
                <a:gd name="T76" fmla="*/ 1 w 9"/>
                <a:gd name="T77" fmla="*/ 18 h 20"/>
                <a:gd name="T78" fmla="*/ 1 w 9"/>
                <a:gd name="T79" fmla="*/ 18 h 20"/>
                <a:gd name="T80" fmla="*/ 1 w 9"/>
                <a:gd name="T81" fmla="*/ 18 h 20"/>
                <a:gd name="T82" fmla="*/ 0 w 9"/>
                <a:gd name="T83" fmla="*/ 19 h 20"/>
                <a:gd name="T84" fmla="*/ 0 w 9"/>
                <a:gd name="T85" fmla="*/ 19 h 20"/>
                <a:gd name="T86" fmla="*/ 0 w 9"/>
                <a:gd name="T87" fmla="*/ 19 h 20"/>
                <a:gd name="T88" fmla="*/ 0 w 9"/>
                <a:gd name="T89" fmla="*/ 19 h 20"/>
                <a:gd name="T90" fmla="*/ 0 w 9"/>
                <a:gd name="T91" fmla="*/ 20 h 20"/>
                <a:gd name="T92" fmla="*/ 1 w 9"/>
                <a:gd name="T93" fmla="*/ 20 h 20"/>
                <a:gd name="T94" fmla="*/ 1 w 9"/>
                <a:gd name="T95" fmla="*/ 20 h 20"/>
                <a:gd name="T96" fmla="*/ 1 w 9"/>
                <a:gd name="T97" fmla="*/ 20 h 20"/>
                <a:gd name="T98" fmla="*/ 1 w 9"/>
                <a:gd name="T99" fmla="*/ 20 h 20"/>
                <a:gd name="T100" fmla="*/ 1 w 9"/>
                <a:gd name="T101" fmla="*/ 20 h 20"/>
                <a:gd name="T102" fmla="*/ 3 w 9"/>
                <a:gd name="T103" fmla="*/ 19 h 20"/>
                <a:gd name="T104" fmla="*/ 3 w 9"/>
                <a:gd name="T105" fmla="*/ 19 h 20"/>
                <a:gd name="T106" fmla="*/ 3 w 9"/>
                <a:gd name="T107" fmla="*/ 19 h 20"/>
                <a:gd name="T108" fmla="*/ 3 w 9"/>
                <a:gd name="T109" fmla="*/ 18 h 20"/>
                <a:gd name="T110" fmla="*/ 4 w 9"/>
                <a:gd name="T111" fmla="*/ 18 h 20"/>
                <a:gd name="T112" fmla="*/ 5 w 9"/>
                <a:gd name="T113" fmla="*/ 17 h 20"/>
                <a:gd name="T114" fmla="*/ 6 w 9"/>
                <a:gd name="T115" fmla="*/ 16 h 20"/>
                <a:gd name="T116" fmla="*/ 6 w 9"/>
                <a:gd name="T117" fmla="*/ 16 h 20"/>
                <a:gd name="T118" fmla="*/ 7 w 9"/>
                <a:gd name="T119" fmla="*/ 15 h 20"/>
                <a:gd name="T120" fmla="*/ 9 w 9"/>
                <a:gd name="T121" fmla="*/ 10 h 20"/>
                <a:gd name="T122" fmla="*/ 9 w 9"/>
                <a:gd name="T1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 h="20">
                  <a:moveTo>
                    <a:pt x="9" y="0"/>
                  </a:moveTo>
                  <a:cubicBezTo>
                    <a:pt x="9" y="1"/>
                    <a:pt x="9" y="3"/>
                    <a:pt x="8" y="4"/>
                  </a:cubicBezTo>
                  <a:cubicBezTo>
                    <a:pt x="8" y="4"/>
                    <a:pt x="8" y="4"/>
                    <a:pt x="8" y="5"/>
                  </a:cubicBezTo>
                  <a:cubicBezTo>
                    <a:pt x="8" y="5"/>
                    <a:pt x="8" y="4"/>
                    <a:pt x="8" y="4"/>
                  </a:cubicBezTo>
                  <a:cubicBezTo>
                    <a:pt x="8" y="3"/>
                    <a:pt x="9" y="3"/>
                    <a:pt x="9" y="3"/>
                  </a:cubicBezTo>
                  <a:cubicBezTo>
                    <a:pt x="8" y="3"/>
                    <a:pt x="8" y="4"/>
                    <a:pt x="8" y="4"/>
                  </a:cubicBezTo>
                  <a:cubicBezTo>
                    <a:pt x="8" y="4"/>
                    <a:pt x="8" y="5"/>
                    <a:pt x="8" y="5"/>
                  </a:cubicBezTo>
                  <a:cubicBezTo>
                    <a:pt x="8" y="6"/>
                    <a:pt x="8" y="7"/>
                    <a:pt x="8" y="8"/>
                  </a:cubicBezTo>
                  <a:cubicBezTo>
                    <a:pt x="8" y="9"/>
                    <a:pt x="8" y="9"/>
                    <a:pt x="8" y="10"/>
                  </a:cubicBezTo>
                  <a:cubicBezTo>
                    <a:pt x="8" y="8"/>
                    <a:pt x="8" y="7"/>
                    <a:pt x="8" y="5"/>
                  </a:cubicBezTo>
                  <a:cubicBezTo>
                    <a:pt x="8" y="5"/>
                    <a:pt x="8" y="5"/>
                    <a:pt x="8" y="5"/>
                  </a:cubicBezTo>
                  <a:cubicBezTo>
                    <a:pt x="8" y="6"/>
                    <a:pt x="8" y="7"/>
                    <a:pt x="8" y="8"/>
                  </a:cubicBezTo>
                  <a:cubicBezTo>
                    <a:pt x="8" y="8"/>
                    <a:pt x="8" y="8"/>
                    <a:pt x="8" y="8"/>
                  </a:cubicBezTo>
                  <a:cubicBezTo>
                    <a:pt x="8" y="8"/>
                    <a:pt x="8" y="8"/>
                    <a:pt x="8" y="8"/>
                  </a:cubicBezTo>
                  <a:cubicBezTo>
                    <a:pt x="8" y="7"/>
                    <a:pt x="8" y="7"/>
                    <a:pt x="8" y="6"/>
                  </a:cubicBezTo>
                  <a:cubicBezTo>
                    <a:pt x="8" y="6"/>
                    <a:pt x="8" y="6"/>
                    <a:pt x="8" y="6"/>
                  </a:cubicBezTo>
                  <a:cubicBezTo>
                    <a:pt x="8" y="5"/>
                    <a:pt x="8" y="5"/>
                    <a:pt x="8" y="5"/>
                  </a:cubicBezTo>
                  <a:cubicBezTo>
                    <a:pt x="8" y="5"/>
                    <a:pt x="8" y="5"/>
                    <a:pt x="8" y="5"/>
                  </a:cubicBezTo>
                  <a:cubicBezTo>
                    <a:pt x="8" y="4"/>
                    <a:pt x="8" y="4"/>
                    <a:pt x="8" y="4"/>
                  </a:cubicBezTo>
                  <a:cubicBezTo>
                    <a:pt x="8" y="4"/>
                    <a:pt x="8" y="4"/>
                    <a:pt x="8" y="4"/>
                  </a:cubicBezTo>
                  <a:cubicBezTo>
                    <a:pt x="8" y="5"/>
                    <a:pt x="8" y="8"/>
                    <a:pt x="8" y="9"/>
                  </a:cubicBezTo>
                  <a:cubicBezTo>
                    <a:pt x="8" y="9"/>
                    <a:pt x="8" y="9"/>
                    <a:pt x="8" y="10"/>
                  </a:cubicBezTo>
                  <a:cubicBezTo>
                    <a:pt x="8" y="10"/>
                    <a:pt x="8" y="10"/>
                    <a:pt x="8" y="10"/>
                  </a:cubicBezTo>
                  <a:cubicBezTo>
                    <a:pt x="8" y="10"/>
                    <a:pt x="8" y="10"/>
                    <a:pt x="8" y="10"/>
                  </a:cubicBezTo>
                  <a:cubicBezTo>
                    <a:pt x="8" y="11"/>
                    <a:pt x="8" y="11"/>
                    <a:pt x="8" y="11"/>
                  </a:cubicBezTo>
                  <a:cubicBezTo>
                    <a:pt x="8" y="11"/>
                    <a:pt x="7" y="12"/>
                    <a:pt x="7" y="12"/>
                  </a:cubicBezTo>
                  <a:cubicBezTo>
                    <a:pt x="8" y="12"/>
                    <a:pt x="7" y="12"/>
                    <a:pt x="7" y="12"/>
                  </a:cubicBezTo>
                  <a:cubicBezTo>
                    <a:pt x="7" y="12"/>
                    <a:pt x="7" y="12"/>
                    <a:pt x="7" y="13"/>
                  </a:cubicBezTo>
                  <a:cubicBezTo>
                    <a:pt x="7" y="13"/>
                    <a:pt x="7" y="13"/>
                    <a:pt x="7" y="13"/>
                  </a:cubicBezTo>
                  <a:cubicBezTo>
                    <a:pt x="7" y="14"/>
                    <a:pt x="7" y="14"/>
                    <a:pt x="6" y="14"/>
                  </a:cubicBezTo>
                  <a:cubicBezTo>
                    <a:pt x="6" y="14"/>
                    <a:pt x="6" y="15"/>
                    <a:pt x="6" y="15"/>
                  </a:cubicBezTo>
                  <a:cubicBezTo>
                    <a:pt x="6" y="15"/>
                    <a:pt x="5" y="16"/>
                    <a:pt x="5" y="16"/>
                  </a:cubicBezTo>
                  <a:cubicBezTo>
                    <a:pt x="5" y="16"/>
                    <a:pt x="4" y="17"/>
                    <a:pt x="3" y="17"/>
                  </a:cubicBezTo>
                  <a:cubicBezTo>
                    <a:pt x="3" y="17"/>
                    <a:pt x="3" y="17"/>
                    <a:pt x="2" y="18"/>
                  </a:cubicBezTo>
                  <a:cubicBezTo>
                    <a:pt x="2" y="18"/>
                    <a:pt x="2" y="18"/>
                    <a:pt x="2" y="18"/>
                  </a:cubicBezTo>
                  <a:cubicBezTo>
                    <a:pt x="2" y="18"/>
                    <a:pt x="2" y="18"/>
                    <a:pt x="2" y="18"/>
                  </a:cubicBezTo>
                  <a:cubicBezTo>
                    <a:pt x="2" y="18"/>
                    <a:pt x="2" y="18"/>
                    <a:pt x="2" y="18"/>
                  </a:cubicBezTo>
                  <a:cubicBezTo>
                    <a:pt x="1" y="18"/>
                    <a:pt x="1" y="18"/>
                    <a:pt x="1" y="18"/>
                  </a:cubicBezTo>
                  <a:cubicBezTo>
                    <a:pt x="1" y="18"/>
                    <a:pt x="1" y="18"/>
                    <a:pt x="1" y="18"/>
                  </a:cubicBezTo>
                  <a:cubicBezTo>
                    <a:pt x="1" y="18"/>
                    <a:pt x="1" y="18"/>
                    <a:pt x="1" y="18"/>
                  </a:cubicBezTo>
                  <a:cubicBezTo>
                    <a:pt x="1" y="18"/>
                    <a:pt x="1" y="18"/>
                    <a:pt x="1" y="18"/>
                  </a:cubicBezTo>
                  <a:cubicBezTo>
                    <a:pt x="0" y="19"/>
                    <a:pt x="0" y="19"/>
                    <a:pt x="0" y="19"/>
                  </a:cubicBezTo>
                  <a:cubicBezTo>
                    <a:pt x="0" y="19"/>
                    <a:pt x="0" y="19"/>
                    <a:pt x="0" y="19"/>
                  </a:cubicBezTo>
                  <a:cubicBezTo>
                    <a:pt x="0" y="19"/>
                    <a:pt x="0" y="19"/>
                    <a:pt x="0" y="19"/>
                  </a:cubicBezTo>
                  <a:cubicBezTo>
                    <a:pt x="0" y="19"/>
                    <a:pt x="0" y="19"/>
                    <a:pt x="0" y="19"/>
                  </a:cubicBezTo>
                  <a:cubicBezTo>
                    <a:pt x="0" y="19"/>
                    <a:pt x="0" y="20"/>
                    <a:pt x="0" y="20"/>
                  </a:cubicBezTo>
                  <a:cubicBezTo>
                    <a:pt x="0" y="20"/>
                    <a:pt x="1" y="20"/>
                    <a:pt x="1" y="20"/>
                  </a:cubicBezTo>
                  <a:cubicBezTo>
                    <a:pt x="1" y="20"/>
                    <a:pt x="1" y="20"/>
                    <a:pt x="1" y="20"/>
                  </a:cubicBezTo>
                  <a:cubicBezTo>
                    <a:pt x="1" y="20"/>
                    <a:pt x="1" y="20"/>
                    <a:pt x="1" y="20"/>
                  </a:cubicBezTo>
                  <a:cubicBezTo>
                    <a:pt x="1" y="20"/>
                    <a:pt x="1" y="20"/>
                    <a:pt x="1" y="20"/>
                  </a:cubicBezTo>
                  <a:cubicBezTo>
                    <a:pt x="1" y="20"/>
                    <a:pt x="1" y="20"/>
                    <a:pt x="1" y="20"/>
                  </a:cubicBezTo>
                  <a:cubicBezTo>
                    <a:pt x="2" y="20"/>
                    <a:pt x="2" y="19"/>
                    <a:pt x="3" y="19"/>
                  </a:cubicBezTo>
                  <a:cubicBezTo>
                    <a:pt x="3" y="19"/>
                    <a:pt x="3" y="19"/>
                    <a:pt x="3" y="19"/>
                  </a:cubicBezTo>
                  <a:cubicBezTo>
                    <a:pt x="3" y="19"/>
                    <a:pt x="3" y="19"/>
                    <a:pt x="3" y="19"/>
                  </a:cubicBezTo>
                  <a:cubicBezTo>
                    <a:pt x="3" y="19"/>
                    <a:pt x="3" y="18"/>
                    <a:pt x="3" y="18"/>
                  </a:cubicBezTo>
                  <a:cubicBezTo>
                    <a:pt x="3" y="18"/>
                    <a:pt x="4" y="18"/>
                    <a:pt x="4" y="18"/>
                  </a:cubicBezTo>
                  <a:cubicBezTo>
                    <a:pt x="4" y="18"/>
                    <a:pt x="4" y="17"/>
                    <a:pt x="5" y="17"/>
                  </a:cubicBezTo>
                  <a:cubicBezTo>
                    <a:pt x="5" y="17"/>
                    <a:pt x="5" y="17"/>
                    <a:pt x="6" y="16"/>
                  </a:cubicBezTo>
                  <a:cubicBezTo>
                    <a:pt x="6" y="16"/>
                    <a:pt x="6" y="16"/>
                    <a:pt x="6" y="16"/>
                  </a:cubicBezTo>
                  <a:cubicBezTo>
                    <a:pt x="7" y="15"/>
                    <a:pt x="7" y="15"/>
                    <a:pt x="7" y="15"/>
                  </a:cubicBezTo>
                  <a:cubicBezTo>
                    <a:pt x="8" y="14"/>
                    <a:pt x="9" y="12"/>
                    <a:pt x="9" y="10"/>
                  </a:cubicBezTo>
                  <a:cubicBezTo>
                    <a:pt x="8" y="6"/>
                    <a:pt x="9"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5" name="Freeform 389"/>
            <p:cNvSpPr/>
            <p:nvPr/>
          </p:nvSpPr>
          <p:spPr bwMode="auto">
            <a:xfrm>
              <a:off x="4989" y="1889"/>
              <a:ext cx="43" cy="37"/>
            </a:xfrm>
            <a:custGeom>
              <a:avLst/>
              <a:gdLst>
                <a:gd name="T0" fmla="*/ 14 w 14"/>
                <a:gd name="T1" fmla="*/ 12 h 12"/>
                <a:gd name="T2" fmla="*/ 5 w 14"/>
                <a:gd name="T3" fmla="*/ 9 h 12"/>
                <a:gd name="T4" fmla="*/ 0 w 14"/>
                <a:gd name="T5" fmla="*/ 0 h 12"/>
              </a:gdLst>
              <a:ahLst/>
              <a:cxnLst>
                <a:cxn ang="0">
                  <a:pos x="T0" y="T1"/>
                </a:cxn>
                <a:cxn ang="0">
                  <a:pos x="T2" y="T3"/>
                </a:cxn>
                <a:cxn ang="0">
                  <a:pos x="T4" y="T5"/>
                </a:cxn>
              </a:cxnLst>
              <a:rect l="0" t="0" r="r" b="b"/>
              <a:pathLst>
                <a:path w="14" h="12">
                  <a:moveTo>
                    <a:pt x="14" y="12"/>
                  </a:moveTo>
                  <a:cubicBezTo>
                    <a:pt x="11" y="10"/>
                    <a:pt x="8" y="10"/>
                    <a:pt x="5" y="9"/>
                  </a:cubicBezTo>
                  <a:cubicBezTo>
                    <a:pt x="2" y="8"/>
                    <a:pt x="0" y="3"/>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6" name="Freeform 390"/>
            <p:cNvSpPr/>
            <p:nvPr/>
          </p:nvSpPr>
          <p:spPr bwMode="auto">
            <a:xfrm>
              <a:off x="4989" y="1889"/>
              <a:ext cx="43" cy="37"/>
            </a:xfrm>
            <a:custGeom>
              <a:avLst/>
              <a:gdLst>
                <a:gd name="T0" fmla="*/ 1 w 14"/>
                <a:gd name="T1" fmla="*/ 0 h 12"/>
                <a:gd name="T2" fmla="*/ 1 w 14"/>
                <a:gd name="T3" fmla="*/ 3 h 12"/>
                <a:gd name="T4" fmla="*/ 1 w 14"/>
                <a:gd name="T5" fmla="*/ 4 h 12"/>
                <a:gd name="T6" fmla="*/ 1 w 14"/>
                <a:gd name="T7" fmla="*/ 3 h 12"/>
                <a:gd name="T8" fmla="*/ 1 w 14"/>
                <a:gd name="T9" fmla="*/ 2 h 12"/>
                <a:gd name="T10" fmla="*/ 1 w 14"/>
                <a:gd name="T11" fmla="*/ 3 h 12"/>
                <a:gd name="T12" fmla="*/ 1 w 14"/>
                <a:gd name="T13" fmla="*/ 4 h 12"/>
                <a:gd name="T14" fmla="*/ 2 w 14"/>
                <a:gd name="T15" fmla="*/ 7 h 12"/>
                <a:gd name="T16" fmla="*/ 3 w 14"/>
                <a:gd name="T17" fmla="*/ 8 h 12"/>
                <a:gd name="T18" fmla="*/ 1 w 14"/>
                <a:gd name="T19" fmla="*/ 4 h 12"/>
                <a:gd name="T20" fmla="*/ 1 w 14"/>
                <a:gd name="T21" fmla="*/ 4 h 12"/>
                <a:gd name="T22" fmla="*/ 2 w 14"/>
                <a:gd name="T23" fmla="*/ 6 h 12"/>
                <a:gd name="T24" fmla="*/ 2 w 14"/>
                <a:gd name="T25" fmla="*/ 7 h 12"/>
                <a:gd name="T26" fmla="*/ 2 w 14"/>
                <a:gd name="T27" fmla="*/ 6 h 12"/>
                <a:gd name="T28" fmla="*/ 1 w 14"/>
                <a:gd name="T29" fmla="*/ 5 h 12"/>
                <a:gd name="T30" fmla="*/ 1 w 14"/>
                <a:gd name="T31" fmla="*/ 5 h 12"/>
                <a:gd name="T32" fmla="*/ 1 w 14"/>
                <a:gd name="T33" fmla="*/ 4 h 12"/>
                <a:gd name="T34" fmla="*/ 1 w 14"/>
                <a:gd name="T35" fmla="*/ 4 h 12"/>
                <a:gd name="T36" fmla="*/ 1 w 14"/>
                <a:gd name="T37" fmla="*/ 4 h 12"/>
                <a:gd name="T38" fmla="*/ 1 w 14"/>
                <a:gd name="T39" fmla="*/ 4 h 12"/>
                <a:gd name="T40" fmla="*/ 2 w 14"/>
                <a:gd name="T41" fmla="*/ 7 h 12"/>
                <a:gd name="T42" fmla="*/ 3 w 14"/>
                <a:gd name="T43" fmla="*/ 8 h 12"/>
                <a:gd name="T44" fmla="*/ 3 w 14"/>
                <a:gd name="T45" fmla="*/ 8 h 12"/>
                <a:gd name="T46" fmla="*/ 4 w 14"/>
                <a:gd name="T47" fmla="*/ 8 h 12"/>
                <a:gd name="T48" fmla="*/ 4 w 14"/>
                <a:gd name="T49" fmla="*/ 9 h 12"/>
                <a:gd name="T50" fmla="*/ 5 w 14"/>
                <a:gd name="T51" fmla="*/ 9 h 12"/>
                <a:gd name="T52" fmla="*/ 5 w 14"/>
                <a:gd name="T53" fmla="*/ 9 h 12"/>
                <a:gd name="T54" fmla="*/ 5 w 14"/>
                <a:gd name="T55" fmla="*/ 9 h 12"/>
                <a:gd name="T56" fmla="*/ 6 w 14"/>
                <a:gd name="T57" fmla="*/ 10 h 12"/>
                <a:gd name="T58" fmla="*/ 7 w 14"/>
                <a:gd name="T59" fmla="*/ 10 h 12"/>
                <a:gd name="T60" fmla="*/ 8 w 14"/>
                <a:gd name="T61" fmla="*/ 10 h 12"/>
                <a:gd name="T62" fmla="*/ 9 w 14"/>
                <a:gd name="T63" fmla="*/ 10 h 12"/>
                <a:gd name="T64" fmla="*/ 11 w 14"/>
                <a:gd name="T65" fmla="*/ 11 h 12"/>
                <a:gd name="T66" fmla="*/ 12 w 14"/>
                <a:gd name="T67" fmla="*/ 11 h 12"/>
                <a:gd name="T68" fmla="*/ 12 w 14"/>
                <a:gd name="T69" fmla="*/ 11 h 12"/>
                <a:gd name="T70" fmla="*/ 12 w 14"/>
                <a:gd name="T71" fmla="*/ 12 h 12"/>
                <a:gd name="T72" fmla="*/ 12 w 14"/>
                <a:gd name="T73" fmla="*/ 12 h 12"/>
                <a:gd name="T74" fmla="*/ 12 w 14"/>
                <a:gd name="T75" fmla="*/ 12 h 12"/>
                <a:gd name="T76" fmla="*/ 12 w 14"/>
                <a:gd name="T77" fmla="*/ 12 h 12"/>
                <a:gd name="T78" fmla="*/ 12 w 14"/>
                <a:gd name="T79" fmla="*/ 12 h 12"/>
                <a:gd name="T80" fmla="*/ 13 w 14"/>
                <a:gd name="T81" fmla="*/ 12 h 12"/>
                <a:gd name="T82" fmla="*/ 13 w 14"/>
                <a:gd name="T83" fmla="*/ 12 h 12"/>
                <a:gd name="T84" fmla="*/ 13 w 14"/>
                <a:gd name="T85" fmla="*/ 12 h 12"/>
                <a:gd name="T86" fmla="*/ 14 w 14"/>
                <a:gd name="T87" fmla="*/ 12 h 12"/>
                <a:gd name="T88" fmla="*/ 14 w 14"/>
                <a:gd name="T89" fmla="*/ 12 h 12"/>
                <a:gd name="T90" fmla="*/ 14 w 14"/>
                <a:gd name="T91" fmla="*/ 12 h 12"/>
                <a:gd name="T92" fmla="*/ 14 w 14"/>
                <a:gd name="T93" fmla="*/ 12 h 12"/>
                <a:gd name="T94" fmla="*/ 14 w 14"/>
                <a:gd name="T95" fmla="*/ 12 h 12"/>
                <a:gd name="T96" fmla="*/ 14 w 14"/>
                <a:gd name="T97" fmla="*/ 11 h 12"/>
                <a:gd name="T98" fmla="*/ 14 w 14"/>
                <a:gd name="T99" fmla="*/ 11 h 12"/>
                <a:gd name="T100" fmla="*/ 14 w 14"/>
                <a:gd name="T101" fmla="*/ 11 h 12"/>
                <a:gd name="T102" fmla="*/ 13 w 14"/>
                <a:gd name="T103" fmla="*/ 10 h 12"/>
                <a:gd name="T104" fmla="*/ 12 w 14"/>
                <a:gd name="T105" fmla="*/ 10 h 12"/>
                <a:gd name="T106" fmla="*/ 12 w 14"/>
                <a:gd name="T107" fmla="*/ 10 h 12"/>
                <a:gd name="T108" fmla="*/ 12 w 14"/>
                <a:gd name="T109" fmla="*/ 10 h 12"/>
                <a:gd name="T110" fmla="*/ 11 w 14"/>
                <a:gd name="T111" fmla="*/ 10 h 12"/>
                <a:gd name="T112" fmla="*/ 10 w 14"/>
                <a:gd name="T113" fmla="*/ 10 h 12"/>
                <a:gd name="T114" fmla="*/ 9 w 14"/>
                <a:gd name="T115" fmla="*/ 10 h 12"/>
                <a:gd name="T116" fmla="*/ 8 w 14"/>
                <a:gd name="T117" fmla="*/ 9 h 12"/>
                <a:gd name="T118" fmla="*/ 8 w 14"/>
                <a:gd name="T119" fmla="*/ 9 h 12"/>
                <a:gd name="T120" fmla="*/ 4 w 14"/>
                <a:gd name="T121" fmla="*/ 7 h 12"/>
                <a:gd name="T122" fmla="*/ 1 w 14"/>
                <a:gd name="T1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 h="12">
                  <a:moveTo>
                    <a:pt x="1" y="0"/>
                  </a:moveTo>
                  <a:cubicBezTo>
                    <a:pt x="0" y="0"/>
                    <a:pt x="0" y="2"/>
                    <a:pt x="1" y="3"/>
                  </a:cubicBezTo>
                  <a:cubicBezTo>
                    <a:pt x="1" y="3"/>
                    <a:pt x="1" y="4"/>
                    <a:pt x="1" y="4"/>
                  </a:cubicBezTo>
                  <a:cubicBezTo>
                    <a:pt x="1" y="4"/>
                    <a:pt x="1" y="4"/>
                    <a:pt x="1" y="3"/>
                  </a:cubicBezTo>
                  <a:cubicBezTo>
                    <a:pt x="1" y="3"/>
                    <a:pt x="1" y="3"/>
                    <a:pt x="1" y="2"/>
                  </a:cubicBezTo>
                  <a:cubicBezTo>
                    <a:pt x="1" y="3"/>
                    <a:pt x="1" y="3"/>
                    <a:pt x="1" y="3"/>
                  </a:cubicBezTo>
                  <a:cubicBezTo>
                    <a:pt x="1" y="4"/>
                    <a:pt x="1" y="4"/>
                    <a:pt x="1" y="4"/>
                  </a:cubicBezTo>
                  <a:cubicBezTo>
                    <a:pt x="1" y="5"/>
                    <a:pt x="2" y="6"/>
                    <a:pt x="2" y="7"/>
                  </a:cubicBezTo>
                  <a:cubicBezTo>
                    <a:pt x="2" y="7"/>
                    <a:pt x="3" y="8"/>
                    <a:pt x="3" y="8"/>
                  </a:cubicBezTo>
                  <a:cubicBezTo>
                    <a:pt x="2" y="7"/>
                    <a:pt x="1" y="6"/>
                    <a:pt x="1" y="4"/>
                  </a:cubicBezTo>
                  <a:cubicBezTo>
                    <a:pt x="1" y="4"/>
                    <a:pt x="1" y="4"/>
                    <a:pt x="1" y="4"/>
                  </a:cubicBezTo>
                  <a:cubicBezTo>
                    <a:pt x="1" y="5"/>
                    <a:pt x="1" y="6"/>
                    <a:pt x="2" y="6"/>
                  </a:cubicBezTo>
                  <a:cubicBezTo>
                    <a:pt x="2" y="7"/>
                    <a:pt x="2" y="7"/>
                    <a:pt x="2" y="7"/>
                  </a:cubicBezTo>
                  <a:cubicBezTo>
                    <a:pt x="2" y="7"/>
                    <a:pt x="2" y="7"/>
                    <a:pt x="2" y="6"/>
                  </a:cubicBezTo>
                  <a:cubicBezTo>
                    <a:pt x="2" y="6"/>
                    <a:pt x="1" y="6"/>
                    <a:pt x="1" y="5"/>
                  </a:cubicBezTo>
                  <a:cubicBezTo>
                    <a:pt x="1" y="5"/>
                    <a:pt x="1" y="5"/>
                    <a:pt x="1" y="5"/>
                  </a:cubicBezTo>
                  <a:cubicBezTo>
                    <a:pt x="1" y="5"/>
                    <a:pt x="1" y="4"/>
                    <a:pt x="1" y="4"/>
                  </a:cubicBezTo>
                  <a:cubicBezTo>
                    <a:pt x="1" y="4"/>
                    <a:pt x="1" y="4"/>
                    <a:pt x="1" y="4"/>
                  </a:cubicBezTo>
                  <a:cubicBezTo>
                    <a:pt x="1" y="4"/>
                    <a:pt x="1" y="4"/>
                    <a:pt x="1" y="4"/>
                  </a:cubicBezTo>
                  <a:cubicBezTo>
                    <a:pt x="1" y="4"/>
                    <a:pt x="1" y="4"/>
                    <a:pt x="1" y="4"/>
                  </a:cubicBezTo>
                  <a:cubicBezTo>
                    <a:pt x="0" y="4"/>
                    <a:pt x="2" y="7"/>
                    <a:pt x="2" y="7"/>
                  </a:cubicBezTo>
                  <a:cubicBezTo>
                    <a:pt x="2" y="8"/>
                    <a:pt x="3" y="8"/>
                    <a:pt x="3" y="8"/>
                  </a:cubicBezTo>
                  <a:cubicBezTo>
                    <a:pt x="3" y="8"/>
                    <a:pt x="3" y="8"/>
                    <a:pt x="3" y="8"/>
                  </a:cubicBezTo>
                  <a:cubicBezTo>
                    <a:pt x="3" y="8"/>
                    <a:pt x="3" y="8"/>
                    <a:pt x="4" y="8"/>
                  </a:cubicBezTo>
                  <a:cubicBezTo>
                    <a:pt x="4" y="9"/>
                    <a:pt x="4" y="9"/>
                    <a:pt x="4" y="9"/>
                  </a:cubicBezTo>
                  <a:cubicBezTo>
                    <a:pt x="4" y="9"/>
                    <a:pt x="5" y="9"/>
                    <a:pt x="5" y="9"/>
                  </a:cubicBezTo>
                  <a:cubicBezTo>
                    <a:pt x="5" y="9"/>
                    <a:pt x="5" y="9"/>
                    <a:pt x="5" y="9"/>
                  </a:cubicBezTo>
                  <a:cubicBezTo>
                    <a:pt x="5" y="9"/>
                    <a:pt x="5" y="9"/>
                    <a:pt x="5" y="9"/>
                  </a:cubicBezTo>
                  <a:cubicBezTo>
                    <a:pt x="6" y="10"/>
                    <a:pt x="6" y="10"/>
                    <a:pt x="6" y="10"/>
                  </a:cubicBezTo>
                  <a:cubicBezTo>
                    <a:pt x="7" y="10"/>
                    <a:pt x="7" y="10"/>
                    <a:pt x="7" y="10"/>
                  </a:cubicBezTo>
                  <a:cubicBezTo>
                    <a:pt x="7" y="10"/>
                    <a:pt x="8" y="10"/>
                    <a:pt x="8" y="10"/>
                  </a:cubicBezTo>
                  <a:cubicBezTo>
                    <a:pt x="8" y="10"/>
                    <a:pt x="9" y="10"/>
                    <a:pt x="9" y="10"/>
                  </a:cubicBezTo>
                  <a:cubicBezTo>
                    <a:pt x="10" y="10"/>
                    <a:pt x="10" y="11"/>
                    <a:pt x="11" y="11"/>
                  </a:cubicBezTo>
                  <a:cubicBezTo>
                    <a:pt x="11" y="11"/>
                    <a:pt x="11" y="11"/>
                    <a:pt x="12" y="11"/>
                  </a:cubicBezTo>
                  <a:cubicBezTo>
                    <a:pt x="12" y="11"/>
                    <a:pt x="12" y="11"/>
                    <a:pt x="12" y="11"/>
                  </a:cubicBezTo>
                  <a:cubicBezTo>
                    <a:pt x="12" y="12"/>
                    <a:pt x="12" y="12"/>
                    <a:pt x="12" y="12"/>
                  </a:cubicBezTo>
                  <a:cubicBezTo>
                    <a:pt x="12" y="12"/>
                    <a:pt x="12" y="12"/>
                    <a:pt x="12" y="12"/>
                  </a:cubicBezTo>
                  <a:cubicBezTo>
                    <a:pt x="12" y="12"/>
                    <a:pt x="12" y="12"/>
                    <a:pt x="12" y="12"/>
                  </a:cubicBezTo>
                  <a:cubicBezTo>
                    <a:pt x="13" y="12"/>
                    <a:pt x="12" y="12"/>
                    <a:pt x="12" y="12"/>
                  </a:cubicBezTo>
                  <a:cubicBezTo>
                    <a:pt x="12" y="12"/>
                    <a:pt x="12" y="12"/>
                    <a:pt x="12" y="12"/>
                  </a:cubicBezTo>
                  <a:cubicBezTo>
                    <a:pt x="13" y="12"/>
                    <a:pt x="13" y="12"/>
                    <a:pt x="13" y="12"/>
                  </a:cubicBezTo>
                  <a:cubicBezTo>
                    <a:pt x="13" y="12"/>
                    <a:pt x="13" y="12"/>
                    <a:pt x="13" y="12"/>
                  </a:cubicBezTo>
                  <a:cubicBezTo>
                    <a:pt x="13" y="12"/>
                    <a:pt x="13" y="12"/>
                    <a:pt x="13"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1"/>
                    <a:pt x="14" y="11"/>
                    <a:pt x="14" y="11"/>
                  </a:cubicBezTo>
                  <a:cubicBezTo>
                    <a:pt x="14" y="11"/>
                    <a:pt x="14" y="11"/>
                    <a:pt x="14" y="11"/>
                  </a:cubicBezTo>
                  <a:cubicBezTo>
                    <a:pt x="14" y="11"/>
                    <a:pt x="14" y="11"/>
                    <a:pt x="14" y="11"/>
                  </a:cubicBezTo>
                  <a:cubicBezTo>
                    <a:pt x="14" y="11"/>
                    <a:pt x="13" y="10"/>
                    <a:pt x="13" y="10"/>
                  </a:cubicBezTo>
                  <a:cubicBezTo>
                    <a:pt x="13" y="10"/>
                    <a:pt x="12" y="10"/>
                    <a:pt x="12" y="10"/>
                  </a:cubicBezTo>
                  <a:cubicBezTo>
                    <a:pt x="12" y="10"/>
                    <a:pt x="12" y="10"/>
                    <a:pt x="12" y="10"/>
                  </a:cubicBezTo>
                  <a:cubicBezTo>
                    <a:pt x="12" y="10"/>
                    <a:pt x="12" y="10"/>
                    <a:pt x="12" y="10"/>
                  </a:cubicBezTo>
                  <a:cubicBezTo>
                    <a:pt x="12" y="10"/>
                    <a:pt x="11" y="10"/>
                    <a:pt x="11" y="10"/>
                  </a:cubicBezTo>
                  <a:cubicBezTo>
                    <a:pt x="11" y="10"/>
                    <a:pt x="11" y="10"/>
                    <a:pt x="10" y="10"/>
                  </a:cubicBezTo>
                  <a:cubicBezTo>
                    <a:pt x="10" y="10"/>
                    <a:pt x="9" y="10"/>
                    <a:pt x="9" y="10"/>
                  </a:cubicBezTo>
                  <a:cubicBezTo>
                    <a:pt x="8" y="9"/>
                    <a:pt x="8" y="9"/>
                    <a:pt x="8" y="9"/>
                  </a:cubicBezTo>
                  <a:cubicBezTo>
                    <a:pt x="8" y="9"/>
                    <a:pt x="8" y="9"/>
                    <a:pt x="8" y="9"/>
                  </a:cubicBezTo>
                  <a:cubicBezTo>
                    <a:pt x="6" y="9"/>
                    <a:pt x="5" y="8"/>
                    <a:pt x="4" y="7"/>
                  </a:cubicBezTo>
                  <a:cubicBezTo>
                    <a:pt x="0" y="5"/>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7" name="Freeform 391"/>
            <p:cNvSpPr/>
            <p:nvPr/>
          </p:nvSpPr>
          <p:spPr bwMode="auto">
            <a:xfrm>
              <a:off x="4875" y="1938"/>
              <a:ext cx="31" cy="34"/>
            </a:xfrm>
            <a:custGeom>
              <a:avLst/>
              <a:gdLst>
                <a:gd name="T0" fmla="*/ 0 w 10"/>
                <a:gd name="T1" fmla="*/ 10 h 11"/>
                <a:gd name="T2" fmla="*/ 10 w 10"/>
                <a:gd name="T3" fmla="*/ 0 h 11"/>
              </a:gdLst>
              <a:ahLst/>
              <a:cxnLst>
                <a:cxn ang="0">
                  <a:pos x="T0" y="T1"/>
                </a:cxn>
                <a:cxn ang="0">
                  <a:pos x="T2" y="T3"/>
                </a:cxn>
              </a:cxnLst>
              <a:rect l="0" t="0" r="r" b="b"/>
              <a:pathLst>
                <a:path w="10" h="11">
                  <a:moveTo>
                    <a:pt x="0" y="10"/>
                  </a:moveTo>
                  <a:cubicBezTo>
                    <a:pt x="5" y="11"/>
                    <a:pt x="8" y="3"/>
                    <a:pt x="1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8" name="Freeform 392"/>
            <p:cNvSpPr/>
            <p:nvPr/>
          </p:nvSpPr>
          <p:spPr bwMode="auto">
            <a:xfrm>
              <a:off x="4875" y="1938"/>
              <a:ext cx="34" cy="34"/>
            </a:xfrm>
            <a:custGeom>
              <a:avLst/>
              <a:gdLst>
                <a:gd name="T0" fmla="*/ 11 w 11"/>
                <a:gd name="T1" fmla="*/ 0 h 11"/>
                <a:gd name="T2" fmla="*/ 9 w 11"/>
                <a:gd name="T3" fmla="*/ 2 h 11"/>
                <a:gd name="T4" fmla="*/ 9 w 11"/>
                <a:gd name="T5" fmla="*/ 3 h 11"/>
                <a:gd name="T6" fmla="*/ 9 w 11"/>
                <a:gd name="T7" fmla="*/ 2 h 11"/>
                <a:gd name="T8" fmla="*/ 9 w 11"/>
                <a:gd name="T9" fmla="*/ 2 h 11"/>
                <a:gd name="T10" fmla="*/ 9 w 11"/>
                <a:gd name="T11" fmla="*/ 2 h 11"/>
                <a:gd name="T12" fmla="*/ 8 w 11"/>
                <a:gd name="T13" fmla="*/ 3 h 11"/>
                <a:gd name="T14" fmla="*/ 7 w 11"/>
                <a:gd name="T15" fmla="*/ 5 h 11"/>
                <a:gd name="T16" fmla="*/ 7 w 11"/>
                <a:gd name="T17" fmla="*/ 5 h 11"/>
                <a:gd name="T18" fmla="*/ 8 w 11"/>
                <a:gd name="T19" fmla="*/ 3 h 11"/>
                <a:gd name="T20" fmla="*/ 8 w 11"/>
                <a:gd name="T21" fmla="*/ 3 h 11"/>
                <a:gd name="T22" fmla="*/ 7 w 11"/>
                <a:gd name="T23" fmla="*/ 4 h 11"/>
                <a:gd name="T24" fmla="*/ 7 w 11"/>
                <a:gd name="T25" fmla="*/ 4 h 11"/>
                <a:gd name="T26" fmla="*/ 7 w 11"/>
                <a:gd name="T27" fmla="*/ 4 h 11"/>
                <a:gd name="T28" fmla="*/ 8 w 11"/>
                <a:gd name="T29" fmla="*/ 4 h 11"/>
                <a:gd name="T30" fmla="*/ 8 w 11"/>
                <a:gd name="T31" fmla="*/ 3 h 11"/>
                <a:gd name="T32" fmla="*/ 8 w 11"/>
                <a:gd name="T33" fmla="*/ 3 h 11"/>
                <a:gd name="T34" fmla="*/ 8 w 11"/>
                <a:gd name="T35" fmla="*/ 3 h 11"/>
                <a:gd name="T36" fmla="*/ 8 w 11"/>
                <a:gd name="T37" fmla="*/ 2 h 11"/>
                <a:gd name="T38" fmla="*/ 8 w 11"/>
                <a:gd name="T39" fmla="*/ 2 h 11"/>
                <a:gd name="T40" fmla="*/ 7 w 11"/>
                <a:gd name="T41" fmla="*/ 5 h 11"/>
                <a:gd name="T42" fmla="*/ 6 w 11"/>
                <a:gd name="T43" fmla="*/ 5 h 11"/>
                <a:gd name="T44" fmla="*/ 6 w 11"/>
                <a:gd name="T45" fmla="*/ 6 h 11"/>
                <a:gd name="T46" fmla="*/ 6 w 11"/>
                <a:gd name="T47" fmla="*/ 6 h 11"/>
                <a:gd name="T48" fmla="*/ 6 w 11"/>
                <a:gd name="T49" fmla="*/ 6 h 11"/>
                <a:gd name="T50" fmla="*/ 5 w 11"/>
                <a:gd name="T51" fmla="*/ 7 h 11"/>
                <a:gd name="T52" fmla="*/ 5 w 11"/>
                <a:gd name="T53" fmla="*/ 7 h 11"/>
                <a:gd name="T54" fmla="*/ 5 w 11"/>
                <a:gd name="T55" fmla="*/ 7 h 11"/>
                <a:gd name="T56" fmla="*/ 5 w 11"/>
                <a:gd name="T57" fmla="*/ 7 h 11"/>
                <a:gd name="T58" fmla="*/ 5 w 11"/>
                <a:gd name="T59" fmla="*/ 8 h 11"/>
                <a:gd name="T60" fmla="*/ 4 w 11"/>
                <a:gd name="T61" fmla="*/ 9 h 11"/>
                <a:gd name="T62" fmla="*/ 3 w 11"/>
                <a:gd name="T63" fmla="*/ 9 h 11"/>
                <a:gd name="T64" fmla="*/ 2 w 11"/>
                <a:gd name="T65" fmla="*/ 10 h 11"/>
                <a:gd name="T66" fmla="*/ 2 w 11"/>
                <a:gd name="T67" fmla="*/ 10 h 11"/>
                <a:gd name="T68" fmla="*/ 1 w 11"/>
                <a:gd name="T69" fmla="*/ 10 h 11"/>
                <a:gd name="T70" fmla="*/ 1 w 11"/>
                <a:gd name="T71" fmla="*/ 10 h 11"/>
                <a:gd name="T72" fmla="*/ 1 w 11"/>
                <a:gd name="T73" fmla="*/ 10 h 11"/>
                <a:gd name="T74" fmla="*/ 1 w 11"/>
                <a:gd name="T75" fmla="*/ 10 h 11"/>
                <a:gd name="T76" fmla="*/ 1 w 11"/>
                <a:gd name="T77" fmla="*/ 10 h 11"/>
                <a:gd name="T78" fmla="*/ 1 w 11"/>
                <a:gd name="T79" fmla="*/ 10 h 11"/>
                <a:gd name="T80" fmla="*/ 1 w 11"/>
                <a:gd name="T81" fmla="*/ 10 h 11"/>
                <a:gd name="T82" fmla="*/ 0 w 11"/>
                <a:gd name="T83" fmla="*/ 10 h 11"/>
                <a:gd name="T84" fmla="*/ 0 w 11"/>
                <a:gd name="T85" fmla="*/ 10 h 11"/>
                <a:gd name="T86" fmla="*/ 0 w 11"/>
                <a:gd name="T87" fmla="*/ 10 h 11"/>
                <a:gd name="T88" fmla="*/ 0 w 11"/>
                <a:gd name="T89" fmla="*/ 10 h 11"/>
                <a:gd name="T90" fmla="*/ 0 w 11"/>
                <a:gd name="T91" fmla="*/ 10 h 11"/>
                <a:gd name="T92" fmla="*/ 0 w 11"/>
                <a:gd name="T93" fmla="*/ 11 h 11"/>
                <a:gd name="T94" fmla="*/ 0 w 11"/>
                <a:gd name="T95" fmla="*/ 11 h 11"/>
                <a:gd name="T96" fmla="*/ 0 w 11"/>
                <a:gd name="T97" fmla="*/ 11 h 11"/>
                <a:gd name="T98" fmla="*/ 0 w 11"/>
                <a:gd name="T99" fmla="*/ 11 h 11"/>
                <a:gd name="T100" fmla="*/ 0 w 11"/>
                <a:gd name="T101" fmla="*/ 11 h 11"/>
                <a:gd name="T102" fmla="*/ 2 w 11"/>
                <a:gd name="T103" fmla="*/ 11 h 11"/>
                <a:gd name="T104" fmla="*/ 2 w 11"/>
                <a:gd name="T105" fmla="*/ 11 h 11"/>
                <a:gd name="T106" fmla="*/ 2 w 11"/>
                <a:gd name="T107" fmla="*/ 11 h 11"/>
                <a:gd name="T108" fmla="*/ 2 w 11"/>
                <a:gd name="T109" fmla="*/ 11 h 11"/>
                <a:gd name="T110" fmla="*/ 3 w 11"/>
                <a:gd name="T111" fmla="*/ 10 h 11"/>
                <a:gd name="T112" fmla="*/ 3 w 11"/>
                <a:gd name="T113" fmla="*/ 10 h 11"/>
                <a:gd name="T114" fmla="*/ 4 w 11"/>
                <a:gd name="T115" fmla="*/ 9 h 11"/>
                <a:gd name="T116" fmla="*/ 5 w 11"/>
                <a:gd name="T117" fmla="*/ 9 h 11"/>
                <a:gd name="T118" fmla="*/ 5 w 11"/>
                <a:gd name="T119" fmla="*/ 9 h 11"/>
                <a:gd name="T120" fmla="*/ 7 w 11"/>
                <a:gd name="T121" fmla="*/ 6 h 11"/>
                <a:gd name="T122" fmla="*/ 11 w 11"/>
                <a:gd name="T123" fmla="*/ 1 h 11"/>
                <a:gd name="T124" fmla="*/ 11 w 11"/>
                <a:gd name="T1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 h="11">
                  <a:moveTo>
                    <a:pt x="11" y="0"/>
                  </a:moveTo>
                  <a:cubicBezTo>
                    <a:pt x="10" y="0"/>
                    <a:pt x="9" y="2"/>
                    <a:pt x="9" y="2"/>
                  </a:cubicBezTo>
                  <a:cubicBezTo>
                    <a:pt x="9" y="2"/>
                    <a:pt x="9" y="3"/>
                    <a:pt x="9" y="3"/>
                  </a:cubicBezTo>
                  <a:cubicBezTo>
                    <a:pt x="9" y="3"/>
                    <a:pt x="9" y="3"/>
                    <a:pt x="9" y="2"/>
                  </a:cubicBezTo>
                  <a:cubicBezTo>
                    <a:pt x="9" y="2"/>
                    <a:pt x="9" y="2"/>
                    <a:pt x="9" y="2"/>
                  </a:cubicBezTo>
                  <a:cubicBezTo>
                    <a:pt x="9" y="2"/>
                    <a:pt x="9" y="2"/>
                    <a:pt x="9" y="2"/>
                  </a:cubicBezTo>
                  <a:cubicBezTo>
                    <a:pt x="8" y="3"/>
                    <a:pt x="8" y="3"/>
                    <a:pt x="8" y="3"/>
                  </a:cubicBezTo>
                  <a:cubicBezTo>
                    <a:pt x="8" y="3"/>
                    <a:pt x="8" y="4"/>
                    <a:pt x="7" y="5"/>
                  </a:cubicBezTo>
                  <a:cubicBezTo>
                    <a:pt x="7" y="5"/>
                    <a:pt x="7" y="5"/>
                    <a:pt x="7" y="5"/>
                  </a:cubicBezTo>
                  <a:cubicBezTo>
                    <a:pt x="7" y="5"/>
                    <a:pt x="8" y="4"/>
                    <a:pt x="8" y="3"/>
                  </a:cubicBezTo>
                  <a:cubicBezTo>
                    <a:pt x="8" y="3"/>
                    <a:pt x="8" y="3"/>
                    <a:pt x="8" y="3"/>
                  </a:cubicBezTo>
                  <a:cubicBezTo>
                    <a:pt x="7" y="4"/>
                    <a:pt x="7" y="4"/>
                    <a:pt x="7" y="4"/>
                  </a:cubicBezTo>
                  <a:cubicBezTo>
                    <a:pt x="7" y="4"/>
                    <a:pt x="7" y="4"/>
                    <a:pt x="7" y="4"/>
                  </a:cubicBezTo>
                  <a:cubicBezTo>
                    <a:pt x="7" y="4"/>
                    <a:pt x="7" y="4"/>
                    <a:pt x="7" y="4"/>
                  </a:cubicBezTo>
                  <a:cubicBezTo>
                    <a:pt x="8" y="4"/>
                    <a:pt x="8" y="4"/>
                    <a:pt x="8" y="4"/>
                  </a:cubicBezTo>
                  <a:cubicBezTo>
                    <a:pt x="8" y="3"/>
                    <a:pt x="8" y="3"/>
                    <a:pt x="8" y="3"/>
                  </a:cubicBezTo>
                  <a:cubicBezTo>
                    <a:pt x="8" y="3"/>
                    <a:pt x="8" y="3"/>
                    <a:pt x="8" y="3"/>
                  </a:cubicBezTo>
                  <a:cubicBezTo>
                    <a:pt x="8" y="3"/>
                    <a:pt x="8" y="3"/>
                    <a:pt x="8" y="3"/>
                  </a:cubicBezTo>
                  <a:cubicBezTo>
                    <a:pt x="8" y="2"/>
                    <a:pt x="8" y="2"/>
                    <a:pt x="8" y="2"/>
                  </a:cubicBezTo>
                  <a:cubicBezTo>
                    <a:pt x="8" y="2"/>
                    <a:pt x="8" y="2"/>
                    <a:pt x="8" y="2"/>
                  </a:cubicBezTo>
                  <a:cubicBezTo>
                    <a:pt x="8" y="3"/>
                    <a:pt x="7" y="4"/>
                    <a:pt x="7" y="5"/>
                  </a:cubicBezTo>
                  <a:cubicBezTo>
                    <a:pt x="7" y="5"/>
                    <a:pt x="7" y="5"/>
                    <a:pt x="6" y="5"/>
                  </a:cubicBezTo>
                  <a:cubicBezTo>
                    <a:pt x="6" y="6"/>
                    <a:pt x="6" y="6"/>
                    <a:pt x="6" y="6"/>
                  </a:cubicBezTo>
                  <a:cubicBezTo>
                    <a:pt x="6" y="6"/>
                    <a:pt x="6" y="6"/>
                    <a:pt x="6" y="6"/>
                  </a:cubicBezTo>
                  <a:cubicBezTo>
                    <a:pt x="6" y="6"/>
                    <a:pt x="6" y="6"/>
                    <a:pt x="6" y="6"/>
                  </a:cubicBezTo>
                  <a:cubicBezTo>
                    <a:pt x="6" y="6"/>
                    <a:pt x="5" y="6"/>
                    <a:pt x="5" y="7"/>
                  </a:cubicBezTo>
                  <a:cubicBezTo>
                    <a:pt x="6" y="7"/>
                    <a:pt x="6" y="7"/>
                    <a:pt x="5" y="7"/>
                  </a:cubicBezTo>
                  <a:cubicBezTo>
                    <a:pt x="5" y="7"/>
                    <a:pt x="5" y="7"/>
                    <a:pt x="5" y="7"/>
                  </a:cubicBezTo>
                  <a:cubicBezTo>
                    <a:pt x="5" y="7"/>
                    <a:pt x="5" y="7"/>
                    <a:pt x="5" y="7"/>
                  </a:cubicBezTo>
                  <a:cubicBezTo>
                    <a:pt x="5" y="8"/>
                    <a:pt x="5" y="8"/>
                    <a:pt x="5" y="8"/>
                  </a:cubicBezTo>
                  <a:cubicBezTo>
                    <a:pt x="5" y="8"/>
                    <a:pt x="4" y="9"/>
                    <a:pt x="4" y="9"/>
                  </a:cubicBezTo>
                  <a:cubicBezTo>
                    <a:pt x="4" y="9"/>
                    <a:pt x="4" y="9"/>
                    <a:pt x="3" y="9"/>
                  </a:cubicBezTo>
                  <a:cubicBezTo>
                    <a:pt x="3" y="9"/>
                    <a:pt x="3" y="10"/>
                    <a:pt x="2" y="10"/>
                  </a:cubicBezTo>
                  <a:cubicBezTo>
                    <a:pt x="2" y="10"/>
                    <a:pt x="2" y="10"/>
                    <a:pt x="2" y="10"/>
                  </a:cubicBezTo>
                  <a:cubicBezTo>
                    <a:pt x="2" y="10"/>
                    <a:pt x="1" y="10"/>
                    <a:pt x="1" y="10"/>
                  </a:cubicBezTo>
                  <a:cubicBezTo>
                    <a:pt x="1" y="10"/>
                    <a:pt x="1" y="10"/>
                    <a:pt x="1" y="10"/>
                  </a:cubicBezTo>
                  <a:cubicBezTo>
                    <a:pt x="1" y="10"/>
                    <a:pt x="1" y="10"/>
                    <a:pt x="1" y="10"/>
                  </a:cubicBezTo>
                  <a:cubicBezTo>
                    <a:pt x="1" y="10"/>
                    <a:pt x="1" y="10"/>
                    <a:pt x="1" y="10"/>
                  </a:cubicBezTo>
                  <a:cubicBezTo>
                    <a:pt x="1" y="10"/>
                    <a:pt x="1" y="10"/>
                    <a:pt x="1" y="10"/>
                  </a:cubicBezTo>
                  <a:cubicBezTo>
                    <a:pt x="1" y="10"/>
                    <a:pt x="1" y="10"/>
                    <a:pt x="1" y="10"/>
                  </a:cubicBezTo>
                  <a:cubicBezTo>
                    <a:pt x="1" y="10"/>
                    <a:pt x="1" y="10"/>
                    <a:pt x="1"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1" y="11"/>
                    <a:pt x="1" y="11"/>
                    <a:pt x="2" y="11"/>
                  </a:cubicBezTo>
                  <a:cubicBezTo>
                    <a:pt x="2" y="11"/>
                    <a:pt x="2" y="11"/>
                    <a:pt x="2" y="11"/>
                  </a:cubicBezTo>
                  <a:cubicBezTo>
                    <a:pt x="2" y="11"/>
                    <a:pt x="2" y="11"/>
                    <a:pt x="2" y="11"/>
                  </a:cubicBezTo>
                  <a:cubicBezTo>
                    <a:pt x="2" y="11"/>
                    <a:pt x="2" y="11"/>
                    <a:pt x="2" y="11"/>
                  </a:cubicBezTo>
                  <a:cubicBezTo>
                    <a:pt x="2" y="11"/>
                    <a:pt x="3" y="11"/>
                    <a:pt x="3" y="10"/>
                  </a:cubicBezTo>
                  <a:cubicBezTo>
                    <a:pt x="3" y="10"/>
                    <a:pt x="3" y="10"/>
                    <a:pt x="3" y="10"/>
                  </a:cubicBezTo>
                  <a:cubicBezTo>
                    <a:pt x="4" y="10"/>
                    <a:pt x="4" y="10"/>
                    <a:pt x="4" y="9"/>
                  </a:cubicBezTo>
                  <a:cubicBezTo>
                    <a:pt x="5" y="9"/>
                    <a:pt x="5" y="9"/>
                    <a:pt x="5" y="9"/>
                  </a:cubicBezTo>
                  <a:cubicBezTo>
                    <a:pt x="5" y="9"/>
                    <a:pt x="5" y="9"/>
                    <a:pt x="5" y="9"/>
                  </a:cubicBezTo>
                  <a:cubicBezTo>
                    <a:pt x="6" y="8"/>
                    <a:pt x="6" y="7"/>
                    <a:pt x="7" y="6"/>
                  </a:cubicBezTo>
                  <a:cubicBezTo>
                    <a:pt x="8" y="3"/>
                    <a:pt x="10" y="1"/>
                    <a:pt x="11" y="1"/>
                  </a:cubicBez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0" name="Freeform 393"/>
            <p:cNvSpPr/>
            <p:nvPr/>
          </p:nvSpPr>
          <p:spPr bwMode="auto">
            <a:xfrm>
              <a:off x="4819" y="1920"/>
              <a:ext cx="16" cy="74"/>
            </a:xfrm>
            <a:custGeom>
              <a:avLst/>
              <a:gdLst>
                <a:gd name="T0" fmla="*/ 0 w 5"/>
                <a:gd name="T1" fmla="*/ 0 h 24"/>
                <a:gd name="T2" fmla="*/ 4 w 5"/>
                <a:gd name="T3" fmla="*/ 14 h 24"/>
                <a:gd name="T4" fmla="*/ 3 w 5"/>
                <a:gd name="T5" fmla="*/ 24 h 24"/>
              </a:gdLst>
              <a:ahLst/>
              <a:cxnLst>
                <a:cxn ang="0">
                  <a:pos x="T0" y="T1"/>
                </a:cxn>
                <a:cxn ang="0">
                  <a:pos x="T2" y="T3"/>
                </a:cxn>
                <a:cxn ang="0">
                  <a:pos x="T4" y="T5"/>
                </a:cxn>
              </a:cxnLst>
              <a:rect l="0" t="0" r="r" b="b"/>
              <a:pathLst>
                <a:path w="5" h="24">
                  <a:moveTo>
                    <a:pt x="0" y="0"/>
                  </a:moveTo>
                  <a:cubicBezTo>
                    <a:pt x="3" y="3"/>
                    <a:pt x="4" y="10"/>
                    <a:pt x="4" y="14"/>
                  </a:cubicBezTo>
                  <a:cubicBezTo>
                    <a:pt x="5" y="17"/>
                    <a:pt x="5" y="22"/>
                    <a:pt x="3" y="2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1" name="Freeform 394"/>
            <p:cNvSpPr/>
            <p:nvPr/>
          </p:nvSpPr>
          <p:spPr bwMode="auto">
            <a:xfrm>
              <a:off x="4819" y="1917"/>
              <a:ext cx="16" cy="74"/>
            </a:xfrm>
            <a:custGeom>
              <a:avLst/>
              <a:gdLst>
                <a:gd name="T0" fmla="*/ 2 w 5"/>
                <a:gd name="T1" fmla="*/ 24 h 24"/>
                <a:gd name="T2" fmla="*/ 4 w 5"/>
                <a:gd name="T3" fmla="*/ 21 h 24"/>
                <a:gd name="T4" fmla="*/ 4 w 5"/>
                <a:gd name="T5" fmla="*/ 20 h 24"/>
                <a:gd name="T6" fmla="*/ 4 w 5"/>
                <a:gd name="T7" fmla="*/ 21 h 24"/>
                <a:gd name="T8" fmla="*/ 4 w 5"/>
                <a:gd name="T9" fmla="*/ 22 h 24"/>
                <a:gd name="T10" fmla="*/ 4 w 5"/>
                <a:gd name="T11" fmla="*/ 21 h 24"/>
                <a:gd name="T12" fmla="*/ 4 w 5"/>
                <a:gd name="T13" fmla="*/ 20 h 24"/>
                <a:gd name="T14" fmla="*/ 5 w 5"/>
                <a:gd name="T15" fmla="*/ 16 h 24"/>
                <a:gd name="T16" fmla="*/ 5 w 5"/>
                <a:gd name="T17" fmla="*/ 14 h 24"/>
                <a:gd name="T18" fmla="*/ 5 w 5"/>
                <a:gd name="T19" fmla="*/ 20 h 24"/>
                <a:gd name="T20" fmla="*/ 5 w 5"/>
                <a:gd name="T21" fmla="*/ 20 h 24"/>
                <a:gd name="T22" fmla="*/ 5 w 5"/>
                <a:gd name="T23" fmla="*/ 17 h 24"/>
                <a:gd name="T24" fmla="*/ 5 w 5"/>
                <a:gd name="T25" fmla="*/ 16 h 24"/>
                <a:gd name="T26" fmla="*/ 5 w 5"/>
                <a:gd name="T27" fmla="*/ 17 h 24"/>
                <a:gd name="T28" fmla="*/ 5 w 5"/>
                <a:gd name="T29" fmla="*/ 18 h 24"/>
                <a:gd name="T30" fmla="*/ 5 w 5"/>
                <a:gd name="T31" fmla="*/ 19 h 24"/>
                <a:gd name="T32" fmla="*/ 5 w 5"/>
                <a:gd name="T33" fmla="*/ 20 h 24"/>
                <a:gd name="T34" fmla="*/ 5 w 5"/>
                <a:gd name="T35" fmla="*/ 20 h 24"/>
                <a:gd name="T36" fmla="*/ 5 w 5"/>
                <a:gd name="T37" fmla="*/ 20 h 24"/>
                <a:gd name="T38" fmla="*/ 5 w 5"/>
                <a:gd name="T39" fmla="*/ 20 h 24"/>
                <a:gd name="T40" fmla="*/ 5 w 5"/>
                <a:gd name="T41" fmla="*/ 16 h 24"/>
                <a:gd name="T42" fmla="*/ 5 w 5"/>
                <a:gd name="T43" fmla="*/ 14 h 24"/>
                <a:gd name="T44" fmla="*/ 5 w 5"/>
                <a:gd name="T45" fmla="*/ 14 h 24"/>
                <a:gd name="T46" fmla="*/ 5 w 5"/>
                <a:gd name="T47" fmla="*/ 14 h 24"/>
                <a:gd name="T48" fmla="*/ 5 w 5"/>
                <a:gd name="T49" fmla="*/ 13 h 24"/>
                <a:gd name="T50" fmla="*/ 5 w 5"/>
                <a:gd name="T51" fmla="*/ 12 h 24"/>
                <a:gd name="T52" fmla="*/ 5 w 5"/>
                <a:gd name="T53" fmla="*/ 11 h 24"/>
                <a:gd name="T54" fmla="*/ 5 w 5"/>
                <a:gd name="T55" fmla="*/ 11 h 24"/>
                <a:gd name="T56" fmla="*/ 4 w 5"/>
                <a:gd name="T57" fmla="*/ 10 h 24"/>
                <a:gd name="T58" fmla="*/ 4 w 5"/>
                <a:gd name="T59" fmla="*/ 9 h 24"/>
                <a:gd name="T60" fmla="*/ 4 w 5"/>
                <a:gd name="T61" fmla="*/ 8 h 24"/>
                <a:gd name="T62" fmla="*/ 3 w 5"/>
                <a:gd name="T63" fmla="*/ 6 h 24"/>
                <a:gd name="T64" fmla="*/ 3 w 5"/>
                <a:gd name="T65" fmla="*/ 4 h 24"/>
                <a:gd name="T66" fmla="*/ 2 w 5"/>
                <a:gd name="T67" fmla="*/ 3 h 24"/>
                <a:gd name="T68" fmla="*/ 2 w 5"/>
                <a:gd name="T69" fmla="*/ 3 h 24"/>
                <a:gd name="T70" fmla="*/ 2 w 5"/>
                <a:gd name="T71" fmla="*/ 2 h 24"/>
                <a:gd name="T72" fmla="*/ 2 w 5"/>
                <a:gd name="T73" fmla="*/ 2 h 24"/>
                <a:gd name="T74" fmla="*/ 2 w 5"/>
                <a:gd name="T75" fmla="*/ 2 h 24"/>
                <a:gd name="T76" fmla="*/ 2 w 5"/>
                <a:gd name="T77" fmla="*/ 2 h 24"/>
                <a:gd name="T78" fmla="*/ 2 w 5"/>
                <a:gd name="T79" fmla="*/ 2 h 24"/>
                <a:gd name="T80" fmla="*/ 2 w 5"/>
                <a:gd name="T81" fmla="*/ 1 h 24"/>
                <a:gd name="T82" fmla="*/ 1 w 5"/>
                <a:gd name="T83" fmla="*/ 1 h 24"/>
                <a:gd name="T84" fmla="*/ 1 w 5"/>
                <a:gd name="T85" fmla="*/ 1 h 24"/>
                <a:gd name="T86" fmla="*/ 1 w 5"/>
                <a:gd name="T87" fmla="*/ 0 h 24"/>
                <a:gd name="T88" fmla="*/ 1 w 5"/>
                <a:gd name="T89" fmla="*/ 1 h 24"/>
                <a:gd name="T90" fmla="*/ 0 w 5"/>
                <a:gd name="T91" fmla="*/ 1 h 24"/>
                <a:gd name="T92" fmla="*/ 0 w 5"/>
                <a:gd name="T93" fmla="*/ 1 h 24"/>
                <a:gd name="T94" fmla="*/ 0 w 5"/>
                <a:gd name="T95" fmla="*/ 1 h 24"/>
                <a:gd name="T96" fmla="*/ 0 w 5"/>
                <a:gd name="T97" fmla="*/ 2 h 24"/>
                <a:gd name="T98" fmla="*/ 0 w 5"/>
                <a:gd name="T99" fmla="*/ 2 h 24"/>
                <a:gd name="T100" fmla="*/ 0 w 5"/>
                <a:gd name="T101" fmla="*/ 2 h 24"/>
                <a:gd name="T102" fmla="*/ 1 w 5"/>
                <a:gd name="T103" fmla="*/ 3 h 24"/>
                <a:gd name="T104" fmla="*/ 1 w 5"/>
                <a:gd name="T105" fmla="*/ 3 h 24"/>
                <a:gd name="T106" fmla="*/ 1 w 5"/>
                <a:gd name="T107" fmla="*/ 4 h 24"/>
                <a:gd name="T108" fmla="*/ 1 w 5"/>
                <a:gd name="T109" fmla="*/ 4 h 24"/>
                <a:gd name="T110" fmla="*/ 2 w 5"/>
                <a:gd name="T111" fmla="*/ 5 h 24"/>
                <a:gd name="T112" fmla="*/ 2 w 5"/>
                <a:gd name="T113" fmla="*/ 5 h 24"/>
                <a:gd name="T114" fmla="*/ 3 w 5"/>
                <a:gd name="T115" fmla="*/ 7 h 24"/>
                <a:gd name="T116" fmla="*/ 3 w 5"/>
                <a:gd name="T117" fmla="*/ 8 h 24"/>
                <a:gd name="T118" fmla="*/ 3 w 5"/>
                <a:gd name="T119" fmla="*/ 8 h 24"/>
                <a:gd name="T120" fmla="*/ 4 w 5"/>
                <a:gd name="T121" fmla="*/ 14 h 24"/>
                <a:gd name="T122" fmla="*/ 2 w 5"/>
                <a:gd name="T12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 h="24">
                  <a:moveTo>
                    <a:pt x="2" y="24"/>
                  </a:moveTo>
                  <a:cubicBezTo>
                    <a:pt x="3" y="24"/>
                    <a:pt x="4" y="22"/>
                    <a:pt x="4" y="21"/>
                  </a:cubicBezTo>
                  <a:cubicBezTo>
                    <a:pt x="4" y="21"/>
                    <a:pt x="4" y="20"/>
                    <a:pt x="4" y="20"/>
                  </a:cubicBezTo>
                  <a:cubicBezTo>
                    <a:pt x="4" y="20"/>
                    <a:pt x="4" y="20"/>
                    <a:pt x="4" y="21"/>
                  </a:cubicBezTo>
                  <a:cubicBezTo>
                    <a:pt x="4" y="21"/>
                    <a:pt x="4" y="22"/>
                    <a:pt x="4" y="22"/>
                  </a:cubicBezTo>
                  <a:cubicBezTo>
                    <a:pt x="4" y="22"/>
                    <a:pt x="4" y="21"/>
                    <a:pt x="4" y="21"/>
                  </a:cubicBezTo>
                  <a:cubicBezTo>
                    <a:pt x="4" y="20"/>
                    <a:pt x="4" y="20"/>
                    <a:pt x="4" y="20"/>
                  </a:cubicBezTo>
                  <a:cubicBezTo>
                    <a:pt x="5" y="19"/>
                    <a:pt x="5" y="17"/>
                    <a:pt x="5" y="16"/>
                  </a:cubicBezTo>
                  <a:cubicBezTo>
                    <a:pt x="5" y="16"/>
                    <a:pt x="5" y="15"/>
                    <a:pt x="5" y="14"/>
                  </a:cubicBezTo>
                  <a:cubicBezTo>
                    <a:pt x="5" y="16"/>
                    <a:pt x="5" y="18"/>
                    <a:pt x="5" y="20"/>
                  </a:cubicBezTo>
                  <a:cubicBezTo>
                    <a:pt x="5" y="20"/>
                    <a:pt x="5" y="20"/>
                    <a:pt x="5" y="20"/>
                  </a:cubicBezTo>
                  <a:cubicBezTo>
                    <a:pt x="5" y="19"/>
                    <a:pt x="5" y="18"/>
                    <a:pt x="5" y="17"/>
                  </a:cubicBezTo>
                  <a:cubicBezTo>
                    <a:pt x="5" y="16"/>
                    <a:pt x="5" y="16"/>
                    <a:pt x="5" y="16"/>
                  </a:cubicBezTo>
                  <a:cubicBezTo>
                    <a:pt x="5" y="17"/>
                    <a:pt x="5" y="17"/>
                    <a:pt x="5" y="17"/>
                  </a:cubicBezTo>
                  <a:cubicBezTo>
                    <a:pt x="5" y="17"/>
                    <a:pt x="5" y="18"/>
                    <a:pt x="5" y="18"/>
                  </a:cubicBezTo>
                  <a:cubicBezTo>
                    <a:pt x="5" y="19"/>
                    <a:pt x="5" y="19"/>
                    <a:pt x="5" y="19"/>
                  </a:cubicBezTo>
                  <a:cubicBezTo>
                    <a:pt x="5" y="20"/>
                    <a:pt x="5" y="20"/>
                    <a:pt x="5" y="20"/>
                  </a:cubicBezTo>
                  <a:cubicBezTo>
                    <a:pt x="5" y="20"/>
                    <a:pt x="5" y="20"/>
                    <a:pt x="5" y="20"/>
                  </a:cubicBezTo>
                  <a:cubicBezTo>
                    <a:pt x="5" y="20"/>
                    <a:pt x="5" y="20"/>
                    <a:pt x="5" y="20"/>
                  </a:cubicBezTo>
                  <a:cubicBezTo>
                    <a:pt x="5" y="20"/>
                    <a:pt x="5" y="20"/>
                    <a:pt x="5" y="20"/>
                  </a:cubicBezTo>
                  <a:cubicBezTo>
                    <a:pt x="5" y="20"/>
                    <a:pt x="5" y="16"/>
                    <a:pt x="5" y="16"/>
                  </a:cubicBezTo>
                  <a:cubicBezTo>
                    <a:pt x="5" y="15"/>
                    <a:pt x="5" y="15"/>
                    <a:pt x="5" y="14"/>
                  </a:cubicBezTo>
                  <a:cubicBezTo>
                    <a:pt x="5" y="14"/>
                    <a:pt x="5" y="14"/>
                    <a:pt x="5" y="14"/>
                  </a:cubicBezTo>
                  <a:cubicBezTo>
                    <a:pt x="5" y="14"/>
                    <a:pt x="5" y="14"/>
                    <a:pt x="5" y="14"/>
                  </a:cubicBezTo>
                  <a:cubicBezTo>
                    <a:pt x="5" y="13"/>
                    <a:pt x="5" y="13"/>
                    <a:pt x="5" y="13"/>
                  </a:cubicBezTo>
                  <a:cubicBezTo>
                    <a:pt x="5" y="12"/>
                    <a:pt x="5" y="12"/>
                    <a:pt x="5" y="12"/>
                  </a:cubicBezTo>
                  <a:cubicBezTo>
                    <a:pt x="5" y="12"/>
                    <a:pt x="5" y="12"/>
                    <a:pt x="5" y="11"/>
                  </a:cubicBezTo>
                  <a:cubicBezTo>
                    <a:pt x="5" y="11"/>
                    <a:pt x="5" y="11"/>
                    <a:pt x="5" y="11"/>
                  </a:cubicBezTo>
                  <a:cubicBezTo>
                    <a:pt x="5" y="11"/>
                    <a:pt x="4" y="11"/>
                    <a:pt x="4" y="10"/>
                  </a:cubicBezTo>
                  <a:cubicBezTo>
                    <a:pt x="4" y="9"/>
                    <a:pt x="4" y="9"/>
                    <a:pt x="4" y="9"/>
                  </a:cubicBezTo>
                  <a:cubicBezTo>
                    <a:pt x="4" y="9"/>
                    <a:pt x="4" y="8"/>
                    <a:pt x="4" y="8"/>
                  </a:cubicBezTo>
                  <a:cubicBezTo>
                    <a:pt x="4" y="7"/>
                    <a:pt x="3" y="7"/>
                    <a:pt x="3" y="6"/>
                  </a:cubicBezTo>
                  <a:cubicBezTo>
                    <a:pt x="3" y="6"/>
                    <a:pt x="3" y="5"/>
                    <a:pt x="3" y="4"/>
                  </a:cubicBezTo>
                  <a:cubicBezTo>
                    <a:pt x="2" y="4"/>
                    <a:pt x="2" y="3"/>
                    <a:pt x="2" y="3"/>
                  </a:cubicBezTo>
                  <a:cubicBezTo>
                    <a:pt x="2" y="3"/>
                    <a:pt x="2" y="3"/>
                    <a:pt x="2" y="3"/>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1"/>
                    <a:pt x="2" y="1"/>
                  </a:cubicBezTo>
                  <a:cubicBezTo>
                    <a:pt x="1" y="1"/>
                    <a:pt x="1" y="1"/>
                    <a:pt x="1" y="1"/>
                  </a:cubicBezTo>
                  <a:cubicBezTo>
                    <a:pt x="1" y="1"/>
                    <a:pt x="1" y="1"/>
                    <a:pt x="1" y="1"/>
                  </a:cubicBezTo>
                  <a:cubicBezTo>
                    <a:pt x="1" y="0"/>
                    <a:pt x="1" y="0"/>
                    <a:pt x="1" y="0"/>
                  </a:cubicBezTo>
                  <a:cubicBezTo>
                    <a:pt x="1" y="0"/>
                    <a:pt x="1" y="1"/>
                    <a:pt x="1" y="1"/>
                  </a:cubicBezTo>
                  <a:cubicBezTo>
                    <a:pt x="0" y="1"/>
                    <a:pt x="0" y="1"/>
                    <a:pt x="0" y="1"/>
                  </a:cubicBezTo>
                  <a:cubicBezTo>
                    <a:pt x="0" y="1"/>
                    <a:pt x="0" y="1"/>
                    <a:pt x="0" y="1"/>
                  </a:cubicBezTo>
                  <a:cubicBezTo>
                    <a:pt x="0" y="1"/>
                    <a:pt x="0" y="1"/>
                    <a:pt x="0" y="1"/>
                  </a:cubicBezTo>
                  <a:cubicBezTo>
                    <a:pt x="0" y="1"/>
                    <a:pt x="0" y="2"/>
                    <a:pt x="0" y="2"/>
                  </a:cubicBezTo>
                  <a:cubicBezTo>
                    <a:pt x="0" y="2"/>
                    <a:pt x="0" y="2"/>
                    <a:pt x="0" y="2"/>
                  </a:cubicBezTo>
                  <a:cubicBezTo>
                    <a:pt x="0" y="2"/>
                    <a:pt x="0" y="2"/>
                    <a:pt x="0" y="2"/>
                  </a:cubicBezTo>
                  <a:cubicBezTo>
                    <a:pt x="0" y="2"/>
                    <a:pt x="1" y="3"/>
                    <a:pt x="1" y="3"/>
                  </a:cubicBezTo>
                  <a:cubicBezTo>
                    <a:pt x="1" y="3"/>
                    <a:pt x="1" y="3"/>
                    <a:pt x="1" y="3"/>
                  </a:cubicBezTo>
                  <a:cubicBezTo>
                    <a:pt x="1" y="3"/>
                    <a:pt x="1" y="4"/>
                    <a:pt x="1" y="4"/>
                  </a:cubicBezTo>
                  <a:cubicBezTo>
                    <a:pt x="1" y="4"/>
                    <a:pt x="1" y="4"/>
                    <a:pt x="1" y="4"/>
                  </a:cubicBezTo>
                  <a:cubicBezTo>
                    <a:pt x="2" y="4"/>
                    <a:pt x="2" y="5"/>
                    <a:pt x="2" y="5"/>
                  </a:cubicBezTo>
                  <a:cubicBezTo>
                    <a:pt x="2" y="5"/>
                    <a:pt x="2" y="5"/>
                    <a:pt x="2" y="5"/>
                  </a:cubicBezTo>
                  <a:cubicBezTo>
                    <a:pt x="3" y="6"/>
                    <a:pt x="3" y="6"/>
                    <a:pt x="3" y="7"/>
                  </a:cubicBezTo>
                  <a:cubicBezTo>
                    <a:pt x="3" y="7"/>
                    <a:pt x="3" y="8"/>
                    <a:pt x="3" y="8"/>
                  </a:cubicBezTo>
                  <a:cubicBezTo>
                    <a:pt x="3" y="8"/>
                    <a:pt x="3" y="8"/>
                    <a:pt x="3" y="8"/>
                  </a:cubicBezTo>
                  <a:cubicBezTo>
                    <a:pt x="4" y="10"/>
                    <a:pt x="4" y="12"/>
                    <a:pt x="4" y="14"/>
                  </a:cubicBezTo>
                  <a:cubicBezTo>
                    <a:pt x="5" y="19"/>
                    <a:pt x="3" y="24"/>
                    <a:pt x="2"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2" name="Freeform 395"/>
            <p:cNvSpPr/>
            <p:nvPr/>
          </p:nvSpPr>
          <p:spPr bwMode="auto">
            <a:xfrm>
              <a:off x="4789" y="1981"/>
              <a:ext cx="36" cy="59"/>
            </a:xfrm>
            <a:custGeom>
              <a:avLst/>
              <a:gdLst>
                <a:gd name="T0" fmla="*/ 10 w 12"/>
                <a:gd name="T1" fmla="*/ 0 h 19"/>
                <a:gd name="T2" fmla="*/ 0 w 12"/>
                <a:gd name="T3" fmla="*/ 18 h 19"/>
              </a:gdLst>
              <a:ahLst/>
              <a:cxnLst>
                <a:cxn ang="0">
                  <a:pos x="T0" y="T1"/>
                </a:cxn>
                <a:cxn ang="0">
                  <a:pos x="T2" y="T3"/>
                </a:cxn>
              </a:cxnLst>
              <a:rect l="0" t="0" r="r" b="b"/>
              <a:pathLst>
                <a:path w="12" h="19">
                  <a:moveTo>
                    <a:pt x="10" y="0"/>
                  </a:moveTo>
                  <a:cubicBezTo>
                    <a:pt x="12" y="6"/>
                    <a:pt x="8" y="19"/>
                    <a:pt x="0" y="1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3" name="Freeform 396"/>
            <p:cNvSpPr/>
            <p:nvPr/>
          </p:nvSpPr>
          <p:spPr bwMode="auto">
            <a:xfrm>
              <a:off x="4789" y="1981"/>
              <a:ext cx="33" cy="56"/>
            </a:xfrm>
            <a:custGeom>
              <a:avLst/>
              <a:gdLst>
                <a:gd name="T0" fmla="*/ 4 w 11"/>
                <a:gd name="T1" fmla="*/ 17 h 18"/>
                <a:gd name="T2" fmla="*/ 4 w 11"/>
                <a:gd name="T3" fmla="*/ 17 h 18"/>
                <a:gd name="T4" fmla="*/ 4 w 11"/>
                <a:gd name="T5" fmla="*/ 17 h 18"/>
                <a:gd name="T6" fmla="*/ 8 w 11"/>
                <a:gd name="T7" fmla="*/ 14 h 18"/>
                <a:gd name="T8" fmla="*/ 5 w 11"/>
                <a:gd name="T9" fmla="*/ 17 h 18"/>
                <a:gd name="T10" fmla="*/ 7 w 11"/>
                <a:gd name="T11" fmla="*/ 15 h 18"/>
                <a:gd name="T12" fmla="*/ 7 w 11"/>
                <a:gd name="T13" fmla="*/ 15 h 18"/>
                <a:gd name="T14" fmla="*/ 6 w 11"/>
                <a:gd name="T15" fmla="*/ 16 h 18"/>
                <a:gd name="T16" fmla="*/ 5 w 11"/>
                <a:gd name="T17" fmla="*/ 17 h 18"/>
                <a:gd name="T18" fmla="*/ 5 w 11"/>
                <a:gd name="T19" fmla="*/ 17 h 18"/>
                <a:gd name="T20" fmla="*/ 9 w 11"/>
                <a:gd name="T21" fmla="*/ 13 h 18"/>
                <a:gd name="T22" fmla="*/ 9 w 11"/>
                <a:gd name="T23" fmla="*/ 12 h 18"/>
                <a:gd name="T24" fmla="*/ 10 w 11"/>
                <a:gd name="T25" fmla="*/ 11 h 18"/>
                <a:gd name="T26" fmla="*/ 10 w 11"/>
                <a:gd name="T27" fmla="*/ 10 h 18"/>
                <a:gd name="T28" fmla="*/ 10 w 11"/>
                <a:gd name="T29" fmla="*/ 8 h 18"/>
                <a:gd name="T30" fmla="*/ 11 w 11"/>
                <a:gd name="T31" fmla="*/ 6 h 18"/>
                <a:gd name="T32" fmla="*/ 11 w 11"/>
                <a:gd name="T33" fmla="*/ 2 h 18"/>
                <a:gd name="T34" fmla="*/ 11 w 11"/>
                <a:gd name="T35" fmla="*/ 2 h 18"/>
                <a:gd name="T36" fmla="*/ 11 w 11"/>
                <a:gd name="T37" fmla="*/ 1 h 18"/>
                <a:gd name="T38" fmla="*/ 11 w 11"/>
                <a:gd name="T39" fmla="*/ 1 h 18"/>
                <a:gd name="T40" fmla="*/ 11 w 11"/>
                <a:gd name="T41" fmla="*/ 0 h 18"/>
                <a:gd name="T42" fmla="*/ 11 w 11"/>
                <a:gd name="T43" fmla="*/ 0 h 18"/>
                <a:gd name="T44" fmla="*/ 10 w 11"/>
                <a:gd name="T45" fmla="*/ 0 h 18"/>
                <a:gd name="T46" fmla="*/ 10 w 11"/>
                <a:gd name="T47" fmla="*/ 0 h 18"/>
                <a:gd name="T48" fmla="*/ 10 w 11"/>
                <a:gd name="T49" fmla="*/ 1 h 18"/>
                <a:gd name="T50" fmla="*/ 10 w 11"/>
                <a:gd name="T51" fmla="*/ 2 h 18"/>
                <a:gd name="T52" fmla="*/ 10 w 11"/>
                <a:gd name="T53" fmla="*/ 3 h 18"/>
                <a:gd name="T54" fmla="*/ 10 w 11"/>
                <a:gd name="T55" fmla="*/ 4 h 18"/>
                <a:gd name="T56" fmla="*/ 10 w 11"/>
                <a:gd name="T57" fmla="*/ 6 h 18"/>
                <a:gd name="T58" fmla="*/ 10 w 11"/>
                <a:gd name="T59" fmla="*/ 7 h 18"/>
                <a:gd name="T60" fmla="*/ 4 w 11"/>
                <a:gd name="T61" fmla="*/ 17 h 18"/>
                <a:gd name="T62" fmla="*/ 0 w 11"/>
                <a:gd name="T6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 h="18">
                  <a:moveTo>
                    <a:pt x="0" y="18"/>
                  </a:moveTo>
                  <a:cubicBezTo>
                    <a:pt x="1" y="18"/>
                    <a:pt x="3" y="18"/>
                    <a:pt x="4" y="17"/>
                  </a:cubicBezTo>
                  <a:cubicBezTo>
                    <a:pt x="4" y="17"/>
                    <a:pt x="5" y="17"/>
                    <a:pt x="5" y="17"/>
                  </a:cubicBezTo>
                  <a:cubicBezTo>
                    <a:pt x="5" y="17"/>
                    <a:pt x="5" y="17"/>
                    <a:pt x="4" y="17"/>
                  </a:cubicBezTo>
                  <a:cubicBezTo>
                    <a:pt x="4" y="17"/>
                    <a:pt x="4" y="17"/>
                    <a:pt x="3" y="18"/>
                  </a:cubicBezTo>
                  <a:cubicBezTo>
                    <a:pt x="4" y="18"/>
                    <a:pt x="4" y="17"/>
                    <a:pt x="4" y="17"/>
                  </a:cubicBezTo>
                  <a:cubicBezTo>
                    <a:pt x="5" y="17"/>
                    <a:pt x="5" y="17"/>
                    <a:pt x="5" y="17"/>
                  </a:cubicBezTo>
                  <a:cubicBezTo>
                    <a:pt x="6" y="16"/>
                    <a:pt x="7" y="15"/>
                    <a:pt x="8" y="14"/>
                  </a:cubicBezTo>
                  <a:cubicBezTo>
                    <a:pt x="8" y="14"/>
                    <a:pt x="8" y="13"/>
                    <a:pt x="8" y="13"/>
                  </a:cubicBezTo>
                  <a:cubicBezTo>
                    <a:pt x="8" y="14"/>
                    <a:pt x="7" y="16"/>
                    <a:pt x="5" y="17"/>
                  </a:cubicBezTo>
                  <a:cubicBezTo>
                    <a:pt x="5" y="17"/>
                    <a:pt x="5" y="17"/>
                    <a:pt x="5" y="17"/>
                  </a:cubicBezTo>
                  <a:cubicBezTo>
                    <a:pt x="6" y="16"/>
                    <a:pt x="7" y="16"/>
                    <a:pt x="7" y="15"/>
                  </a:cubicBezTo>
                  <a:cubicBezTo>
                    <a:pt x="8" y="15"/>
                    <a:pt x="8" y="15"/>
                    <a:pt x="8" y="15"/>
                  </a:cubicBezTo>
                  <a:cubicBezTo>
                    <a:pt x="7" y="15"/>
                    <a:pt x="7" y="15"/>
                    <a:pt x="7" y="15"/>
                  </a:cubicBezTo>
                  <a:cubicBezTo>
                    <a:pt x="7" y="15"/>
                    <a:pt x="7" y="16"/>
                    <a:pt x="6" y="16"/>
                  </a:cubicBezTo>
                  <a:cubicBezTo>
                    <a:pt x="6" y="16"/>
                    <a:pt x="6" y="16"/>
                    <a:pt x="6" y="16"/>
                  </a:cubicBezTo>
                  <a:cubicBezTo>
                    <a:pt x="6" y="17"/>
                    <a:pt x="6" y="17"/>
                    <a:pt x="5" y="17"/>
                  </a:cubicBezTo>
                  <a:cubicBezTo>
                    <a:pt x="5" y="17"/>
                    <a:pt x="5" y="17"/>
                    <a:pt x="5" y="17"/>
                  </a:cubicBezTo>
                  <a:cubicBezTo>
                    <a:pt x="5" y="17"/>
                    <a:pt x="5" y="17"/>
                    <a:pt x="5" y="17"/>
                  </a:cubicBezTo>
                  <a:cubicBezTo>
                    <a:pt x="5" y="17"/>
                    <a:pt x="5" y="17"/>
                    <a:pt x="5" y="17"/>
                  </a:cubicBezTo>
                  <a:cubicBezTo>
                    <a:pt x="5" y="17"/>
                    <a:pt x="8" y="15"/>
                    <a:pt x="8" y="14"/>
                  </a:cubicBezTo>
                  <a:cubicBezTo>
                    <a:pt x="8" y="14"/>
                    <a:pt x="8" y="13"/>
                    <a:pt x="9" y="13"/>
                  </a:cubicBezTo>
                  <a:cubicBezTo>
                    <a:pt x="9" y="13"/>
                    <a:pt x="9" y="13"/>
                    <a:pt x="9" y="13"/>
                  </a:cubicBezTo>
                  <a:cubicBezTo>
                    <a:pt x="9" y="13"/>
                    <a:pt x="9" y="12"/>
                    <a:pt x="9" y="12"/>
                  </a:cubicBezTo>
                  <a:cubicBezTo>
                    <a:pt x="9" y="12"/>
                    <a:pt x="9" y="12"/>
                    <a:pt x="9" y="12"/>
                  </a:cubicBezTo>
                  <a:cubicBezTo>
                    <a:pt x="9" y="11"/>
                    <a:pt x="10" y="11"/>
                    <a:pt x="10" y="11"/>
                  </a:cubicBezTo>
                  <a:cubicBezTo>
                    <a:pt x="10" y="11"/>
                    <a:pt x="10" y="11"/>
                    <a:pt x="10" y="11"/>
                  </a:cubicBezTo>
                  <a:cubicBezTo>
                    <a:pt x="10" y="11"/>
                    <a:pt x="10" y="10"/>
                    <a:pt x="10" y="10"/>
                  </a:cubicBezTo>
                  <a:cubicBezTo>
                    <a:pt x="10" y="10"/>
                    <a:pt x="10" y="10"/>
                    <a:pt x="10" y="9"/>
                  </a:cubicBezTo>
                  <a:cubicBezTo>
                    <a:pt x="10" y="9"/>
                    <a:pt x="10" y="9"/>
                    <a:pt x="10" y="8"/>
                  </a:cubicBezTo>
                  <a:cubicBezTo>
                    <a:pt x="10" y="8"/>
                    <a:pt x="11" y="7"/>
                    <a:pt x="11" y="7"/>
                  </a:cubicBezTo>
                  <a:cubicBezTo>
                    <a:pt x="11" y="7"/>
                    <a:pt x="11" y="6"/>
                    <a:pt x="11" y="6"/>
                  </a:cubicBezTo>
                  <a:cubicBezTo>
                    <a:pt x="11" y="5"/>
                    <a:pt x="11" y="5"/>
                    <a:pt x="11" y="4"/>
                  </a:cubicBezTo>
                  <a:cubicBezTo>
                    <a:pt x="11" y="3"/>
                    <a:pt x="11" y="3"/>
                    <a:pt x="11" y="2"/>
                  </a:cubicBezTo>
                  <a:cubicBezTo>
                    <a:pt x="11" y="2"/>
                    <a:pt x="11" y="2"/>
                    <a:pt x="11" y="2"/>
                  </a:cubicBezTo>
                  <a:cubicBezTo>
                    <a:pt x="11" y="2"/>
                    <a:pt x="11" y="2"/>
                    <a:pt x="11" y="2"/>
                  </a:cubicBezTo>
                  <a:cubicBezTo>
                    <a:pt x="11" y="2"/>
                    <a:pt x="11" y="2"/>
                    <a:pt x="11" y="2"/>
                  </a:cubicBezTo>
                  <a:cubicBezTo>
                    <a:pt x="11" y="2"/>
                    <a:pt x="11" y="2"/>
                    <a:pt x="11" y="1"/>
                  </a:cubicBezTo>
                  <a:cubicBezTo>
                    <a:pt x="11" y="1"/>
                    <a:pt x="11" y="1"/>
                    <a:pt x="11" y="1"/>
                  </a:cubicBezTo>
                  <a:cubicBezTo>
                    <a:pt x="11" y="1"/>
                    <a:pt x="11" y="1"/>
                    <a:pt x="11" y="1"/>
                  </a:cubicBezTo>
                  <a:cubicBezTo>
                    <a:pt x="11" y="1"/>
                    <a:pt x="11" y="1"/>
                    <a:pt x="11" y="1"/>
                  </a:cubicBezTo>
                  <a:cubicBezTo>
                    <a:pt x="11" y="0"/>
                    <a:pt x="11" y="0"/>
                    <a:pt x="11" y="0"/>
                  </a:cubicBezTo>
                  <a:cubicBezTo>
                    <a:pt x="11" y="0"/>
                    <a:pt x="11" y="0"/>
                    <a:pt x="11" y="0"/>
                  </a:cubicBezTo>
                  <a:cubicBezTo>
                    <a:pt x="11" y="0"/>
                    <a:pt x="11" y="0"/>
                    <a:pt x="11" y="0"/>
                  </a:cubicBezTo>
                  <a:cubicBezTo>
                    <a:pt x="11" y="0"/>
                    <a:pt x="11" y="0"/>
                    <a:pt x="11" y="0"/>
                  </a:cubicBezTo>
                  <a:cubicBezTo>
                    <a:pt x="10" y="0"/>
                    <a:pt x="10" y="0"/>
                    <a:pt x="10" y="0"/>
                  </a:cubicBezTo>
                  <a:cubicBezTo>
                    <a:pt x="10" y="0"/>
                    <a:pt x="10" y="0"/>
                    <a:pt x="10" y="0"/>
                  </a:cubicBezTo>
                  <a:cubicBezTo>
                    <a:pt x="10" y="0"/>
                    <a:pt x="10" y="0"/>
                    <a:pt x="10" y="0"/>
                  </a:cubicBezTo>
                  <a:cubicBezTo>
                    <a:pt x="10" y="1"/>
                    <a:pt x="10" y="1"/>
                    <a:pt x="10" y="1"/>
                  </a:cubicBezTo>
                  <a:cubicBezTo>
                    <a:pt x="10" y="1"/>
                    <a:pt x="10" y="1"/>
                    <a:pt x="10" y="1"/>
                  </a:cubicBezTo>
                  <a:cubicBezTo>
                    <a:pt x="10" y="1"/>
                    <a:pt x="10" y="1"/>
                    <a:pt x="10" y="1"/>
                  </a:cubicBezTo>
                  <a:cubicBezTo>
                    <a:pt x="10" y="1"/>
                    <a:pt x="10" y="2"/>
                    <a:pt x="10" y="2"/>
                  </a:cubicBezTo>
                  <a:cubicBezTo>
                    <a:pt x="10" y="2"/>
                    <a:pt x="10" y="2"/>
                    <a:pt x="10" y="3"/>
                  </a:cubicBezTo>
                  <a:cubicBezTo>
                    <a:pt x="10" y="3"/>
                    <a:pt x="10" y="3"/>
                    <a:pt x="10" y="3"/>
                  </a:cubicBezTo>
                  <a:cubicBezTo>
                    <a:pt x="10" y="3"/>
                    <a:pt x="10" y="3"/>
                    <a:pt x="10" y="3"/>
                  </a:cubicBezTo>
                  <a:cubicBezTo>
                    <a:pt x="10" y="3"/>
                    <a:pt x="10" y="4"/>
                    <a:pt x="10" y="4"/>
                  </a:cubicBezTo>
                  <a:cubicBezTo>
                    <a:pt x="10" y="4"/>
                    <a:pt x="10" y="4"/>
                    <a:pt x="10" y="5"/>
                  </a:cubicBezTo>
                  <a:cubicBezTo>
                    <a:pt x="10" y="5"/>
                    <a:pt x="10" y="6"/>
                    <a:pt x="10" y="6"/>
                  </a:cubicBezTo>
                  <a:cubicBezTo>
                    <a:pt x="10" y="6"/>
                    <a:pt x="10" y="7"/>
                    <a:pt x="10" y="7"/>
                  </a:cubicBezTo>
                  <a:cubicBezTo>
                    <a:pt x="10" y="7"/>
                    <a:pt x="10" y="7"/>
                    <a:pt x="10" y="7"/>
                  </a:cubicBezTo>
                  <a:cubicBezTo>
                    <a:pt x="10" y="9"/>
                    <a:pt x="9" y="11"/>
                    <a:pt x="8" y="13"/>
                  </a:cubicBezTo>
                  <a:cubicBezTo>
                    <a:pt x="7" y="15"/>
                    <a:pt x="6" y="16"/>
                    <a:pt x="4" y="17"/>
                  </a:cubicBezTo>
                  <a:cubicBezTo>
                    <a:pt x="3" y="18"/>
                    <a:pt x="1" y="18"/>
                    <a:pt x="1" y="18"/>
                  </a:cubicBezTo>
                  <a:lnTo>
                    <a:pt x="0"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4" name="Freeform 397"/>
            <p:cNvSpPr/>
            <p:nvPr/>
          </p:nvSpPr>
          <p:spPr bwMode="auto">
            <a:xfrm>
              <a:off x="4807" y="2012"/>
              <a:ext cx="22" cy="59"/>
            </a:xfrm>
            <a:custGeom>
              <a:avLst/>
              <a:gdLst>
                <a:gd name="T0" fmla="*/ 4 w 7"/>
                <a:gd name="T1" fmla="*/ 0 h 19"/>
                <a:gd name="T2" fmla="*/ 0 w 7"/>
                <a:gd name="T3" fmla="*/ 19 h 19"/>
              </a:gdLst>
              <a:ahLst/>
              <a:cxnLst>
                <a:cxn ang="0">
                  <a:pos x="T0" y="T1"/>
                </a:cxn>
                <a:cxn ang="0">
                  <a:pos x="T2" y="T3"/>
                </a:cxn>
              </a:cxnLst>
              <a:rect l="0" t="0" r="r" b="b"/>
              <a:pathLst>
                <a:path w="7" h="19">
                  <a:moveTo>
                    <a:pt x="4" y="0"/>
                  </a:moveTo>
                  <a:cubicBezTo>
                    <a:pt x="7" y="6"/>
                    <a:pt x="5" y="15"/>
                    <a:pt x="0" y="1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5" name="Freeform 398"/>
            <p:cNvSpPr/>
            <p:nvPr/>
          </p:nvSpPr>
          <p:spPr bwMode="auto">
            <a:xfrm>
              <a:off x="4807" y="2012"/>
              <a:ext cx="18" cy="56"/>
            </a:xfrm>
            <a:custGeom>
              <a:avLst/>
              <a:gdLst>
                <a:gd name="T0" fmla="*/ 0 w 6"/>
                <a:gd name="T1" fmla="*/ 18 h 18"/>
                <a:gd name="T2" fmla="*/ 2 w 6"/>
                <a:gd name="T3" fmla="*/ 16 h 18"/>
                <a:gd name="T4" fmla="*/ 3 w 6"/>
                <a:gd name="T5" fmla="*/ 16 h 18"/>
                <a:gd name="T6" fmla="*/ 2 w 6"/>
                <a:gd name="T7" fmla="*/ 16 h 18"/>
                <a:gd name="T8" fmla="*/ 2 w 6"/>
                <a:gd name="T9" fmla="*/ 17 h 18"/>
                <a:gd name="T10" fmla="*/ 3 w 6"/>
                <a:gd name="T11" fmla="*/ 16 h 18"/>
                <a:gd name="T12" fmla="*/ 3 w 6"/>
                <a:gd name="T13" fmla="*/ 16 h 18"/>
                <a:gd name="T14" fmla="*/ 4 w 6"/>
                <a:gd name="T15" fmla="*/ 13 h 18"/>
                <a:gd name="T16" fmla="*/ 5 w 6"/>
                <a:gd name="T17" fmla="*/ 12 h 18"/>
                <a:gd name="T18" fmla="*/ 3 w 6"/>
                <a:gd name="T19" fmla="*/ 16 h 18"/>
                <a:gd name="T20" fmla="*/ 3 w 6"/>
                <a:gd name="T21" fmla="*/ 16 h 18"/>
                <a:gd name="T22" fmla="*/ 4 w 6"/>
                <a:gd name="T23" fmla="*/ 13 h 18"/>
                <a:gd name="T24" fmla="*/ 4 w 6"/>
                <a:gd name="T25" fmla="*/ 13 h 18"/>
                <a:gd name="T26" fmla="*/ 4 w 6"/>
                <a:gd name="T27" fmla="*/ 13 h 18"/>
                <a:gd name="T28" fmla="*/ 4 w 6"/>
                <a:gd name="T29" fmla="*/ 14 h 18"/>
                <a:gd name="T30" fmla="*/ 4 w 6"/>
                <a:gd name="T31" fmla="*/ 15 h 18"/>
                <a:gd name="T32" fmla="*/ 3 w 6"/>
                <a:gd name="T33" fmla="*/ 16 h 18"/>
                <a:gd name="T34" fmla="*/ 3 w 6"/>
                <a:gd name="T35" fmla="*/ 16 h 18"/>
                <a:gd name="T36" fmla="*/ 3 w 6"/>
                <a:gd name="T37" fmla="*/ 16 h 18"/>
                <a:gd name="T38" fmla="*/ 3 w 6"/>
                <a:gd name="T39" fmla="*/ 16 h 18"/>
                <a:gd name="T40" fmla="*/ 5 w 6"/>
                <a:gd name="T41" fmla="*/ 13 h 18"/>
                <a:gd name="T42" fmla="*/ 5 w 6"/>
                <a:gd name="T43" fmla="*/ 12 h 18"/>
                <a:gd name="T44" fmla="*/ 5 w 6"/>
                <a:gd name="T45" fmla="*/ 11 h 18"/>
                <a:gd name="T46" fmla="*/ 5 w 6"/>
                <a:gd name="T47" fmla="*/ 11 h 18"/>
                <a:gd name="T48" fmla="*/ 5 w 6"/>
                <a:gd name="T49" fmla="*/ 10 h 18"/>
                <a:gd name="T50" fmla="*/ 6 w 6"/>
                <a:gd name="T51" fmla="*/ 10 h 18"/>
                <a:gd name="T52" fmla="*/ 6 w 6"/>
                <a:gd name="T53" fmla="*/ 9 h 18"/>
                <a:gd name="T54" fmla="*/ 6 w 6"/>
                <a:gd name="T55" fmla="*/ 9 h 18"/>
                <a:gd name="T56" fmla="*/ 6 w 6"/>
                <a:gd name="T57" fmla="*/ 8 h 18"/>
                <a:gd name="T58" fmla="*/ 6 w 6"/>
                <a:gd name="T59" fmla="*/ 7 h 18"/>
                <a:gd name="T60" fmla="*/ 5 w 6"/>
                <a:gd name="T61" fmla="*/ 7 h 18"/>
                <a:gd name="T62" fmla="*/ 5 w 6"/>
                <a:gd name="T63" fmla="*/ 5 h 18"/>
                <a:gd name="T64" fmla="*/ 5 w 6"/>
                <a:gd name="T65" fmla="*/ 4 h 18"/>
                <a:gd name="T66" fmla="*/ 5 w 6"/>
                <a:gd name="T67" fmla="*/ 2 h 18"/>
                <a:gd name="T68" fmla="*/ 5 w 6"/>
                <a:gd name="T69" fmla="*/ 2 h 18"/>
                <a:gd name="T70" fmla="*/ 5 w 6"/>
                <a:gd name="T71" fmla="*/ 2 h 18"/>
                <a:gd name="T72" fmla="*/ 5 w 6"/>
                <a:gd name="T73" fmla="*/ 2 h 18"/>
                <a:gd name="T74" fmla="*/ 5 w 6"/>
                <a:gd name="T75" fmla="*/ 2 h 18"/>
                <a:gd name="T76" fmla="*/ 5 w 6"/>
                <a:gd name="T77" fmla="*/ 2 h 18"/>
                <a:gd name="T78" fmla="*/ 5 w 6"/>
                <a:gd name="T79" fmla="*/ 1 h 18"/>
                <a:gd name="T80" fmla="*/ 5 w 6"/>
                <a:gd name="T81" fmla="*/ 1 h 18"/>
                <a:gd name="T82" fmla="*/ 4 w 6"/>
                <a:gd name="T83" fmla="*/ 0 h 18"/>
                <a:gd name="T84" fmla="*/ 4 w 6"/>
                <a:gd name="T85" fmla="*/ 0 h 18"/>
                <a:gd name="T86" fmla="*/ 4 w 6"/>
                <a:gd name="T87" fmla="*/ 0 h 18"/>
                <a:gd name="T88" fmla="*/ 4 w 6"/>
                <a:gd name="T89" fmla="*/ 0 h 18"/>
                <a:gd name="T90" fmla="*/ 3 w 6"/>
                <a:gd name="T91" fmla="*/ 0 h 18"/>
                <a:gd name="T92" fmla="*/ 4 w 6"/>
                <a:gd name="T93" fmla="*/ 1 h 18"/>
                <a:gd name="T94" fmla="*/ 3 w 6"/>
                <a:gd name="T95" fmla="*/ 1 h 18"/>
                <a:gd name="T96" fmla="*/ 3 w 6"/>
                <a:gd name="T97" fmla="*/ 1 h 18"/>
                <a:gd name="T98" fmla="*/ 3 w 6"/>
                <a:gd name="T99" fmla="*/ 1 h 18"/>
                <a:gd name="T100" fmla="*/ 3 w 6"/>
                <a:gd name="T101" fmla="*/ 1 h 18"/>
                <a:gd name="T102" fmla="*/ 4 w 6"/>
                <a:gd name="T103" fmla="*/ 2 h 18"/>
                <a:gd name="T104" fmla="*/ 4 w 6"/>
                <a:gd name="T105" fmla="*/ 3 h 18"/>
                <a:gd name="T106" fmla="*/ 4 w 6"/>
                <a:gd name="T107" fmla="*/ 3 h 18"/>
                <a:gd name="T108" fmla="*/ 4 w 6"/>
                <a:gd name="T109" fmla="*/ 3 h 18"/>
                <a:gd name="T110" fmla="*/ 4 w 6"/>
                <a:gd name="T111" fmla="*/ 4 h 18"/>
                <a:gd name="T112" fmla="*/ 5 w 6"/>
                <a:gd name="T113" fmla="*/ 4 h 18"/>
                <a:gd name="T114" fmla="*/ 5 w 6"/>
                <a:gd name="T115" fmla="*/ 6 h 18"/>
                <a:gd name="T116" fmla="*/ 5 w 6"/>
                <a:gd name="T117" fmla="*/ 6 h 18"/>
                <a:gd name="T118" fmla="*/ 5 w 6"/>
                <a:gd name="T119" fmla="*/ 7 h 18"/>
                <a:gd name="T120" fmla="*/ 4 w 6"/>
                <a:gd name="T121" fmla="*/ 11 h 18"/>
                <a:gd name="T122" fmla="*/ 0 w 6"/>
                <a:gd name="T12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 h="18">
                  <a:moveTo>
                    <a:pt x="0" y="18"/>
                  </a:moveTo>
                  <a:cubicBezTo>
                    <a:pt x="0" y="18"/>
                    <a:pt x="2" y="17"/>
                    <a:pt x="2" y="16"/>
                  </a:cubicBezTo>
                  <a:cubicBezTo>
                    <a:pt x="3" y="16"/>
                    <a:pt x="3" y="16"/>
                    <a:pt x="3" y="16"/>
                  </a:cubicBezTo>
                  <a:cubicBezTo>
                    <a:pt x="3" y="16"/>
                    <a:pt x="3" y="16"/>
                    <a:pt x="2" y="16"/>
                  </a:cubicBezTo>
                  <a:cubicBezTo>
                    <a:pt x="2" y="16"/>
                    <a:pt x="2" y="17"/>
                    <a:pt x="2" y="17"/>
                  </a:cubicBezTo>
                  <a:cubicBezTo>
                    <a:pt x="2" y="17"/>
                    <a:pt x="2" y="16"/>
                    <a:pt x="3" y="16"/>
                  </a:cubicBezTo>
                  <a:cubicBezTo>
                    <a:pt x="3" y="16"/>
                    <a:pt x="3" y="16"/>
                    <a:pt x="3" y="16"/>
                  </a:cubicBezTo>
                  <a:cubicBezTo>
                    <a:pt x="4" y="15"/>
                    <a:pt x="4" y="14"/>
                    <a:pt x="4" y="13"/>
                  </a:cubicBezTo>
                  <a:cubicBezTo>
                    <a:pt x="5" y="13"/>
                    <a:pt x="5" y="12"/>
                    <a:pt x="5" y="12"/>
                  </a:cubicBezTo>
                  <a:cubicBezTo>
                    <a:pt x="4" y="13"/>
                    <a:pt x="4" y="14"/>
                    <a:pt x="3" y="16"/>
                  </a:cubicBezTo>
                  <a:cubicBezTo>
                    <a:pt x="3" y="16"/>
                    <a:pt x="3" y="16"/>
                    <a:pt x="3" y="16"/>
                  </a:cubicBezTo>
                  <a:cubicBezTo>
                    <a:pt x="4" y="15"/>
                    <a:pt x="4" y="14"/>
                    <a:pt x="4" y="13"/>
                  </a:cubicBezTo>
                  <a:cubicBezTo>
                    <a:pt x="4" y="13"/>
                    <a:pt x="4" y="13"/>
                    <a:pt x="4" y="13"/>
                  </a:cubicBezTo>
                  <a:cubicBezTo>
                    <a:pt x="4" y="13"/>
                    <a:pt x="4" y="13"/>
                    <a:pt x="4" y="13"/>
                  </a:cubicBezTo>
                  <a:cubicBezTo>
                    <a:pt x="4" y="14"/>
                    <a:pt x="4" y="14"/>
                    <a:pt x="4" y="14"/>
                  </a:cubicBezTo>
                  <a:cubicBezTo>
                    <a:pt x="4" y="15"/>
                    <a:pt x="4" y="15"/>
                    <a:pt x="4" y="15"/>
                  </a:cubicBezTo>
                  <a:cubicBezTo>
                    <a:pt x="3" y="15"/>
                    <a:pt x="3" y="15"/>
                    <a:pt x="3" y="16"/>
                  </a:cubicBezTo>
                  <a:cubicBezTo>
                    <a:pt x="3" y="16"/>
                    <a:pt x="3" y="16"/>
                    <a:pt x="3" y="16"/>
                  </a:cubicBezTo>
                  <a:cubicBezTo>
                    <a:pt x="3" y="16"/>
                    <a:pt x="3" y="16"/>
                    <a:pt x="3" y="16"/>
                  </a:cubicBezTo>
                  <a:cubicBezTo>
                    <a:pt x="3" y="16"/>
                    <a:pt x="3" y="16"/>
                    <a:pt x="3" y="16"/>
                  </a:cubicBezTo>
                  <a:cubicBezTo>
                    <a:pt x="3" y="16"/>
                    <a:pt x="5" y="13"/>
                    <a:pt x="5" y="13"/>
                  </a:cubicBezTo>
                  <a:cubicBezTo>
                    <a:pt x="5" y="12"/>
                    <a:pt x="5" y="12"/>
                    <a:pt x="5" y="12"/>
                  </a:cubicBezTo>
                  <a:cubicBezTo>
                    <a:pt x="5" y="11"/>
                    <a:pt x="5" y="11"/>
                    <a:pt x="5" y="11"/>
                  </a:cubicBezTo>
                  <a:cubicBezTo>
                    <a:pt x="5" y="11"/>
                    <a:pt x="5" y="11"/>
                    <a:pt x="5" y="11"/>
                  </a:cubicBezTo>
                  <a:cubicBezTo>
                    <a:pt x="5" y="11"/>
                    <a:pt x="5" y="11"/>
                    <a:pt x="5" y="10"/>
                  </a:cubicBezTo>
                  <a:cubicBezTo>
                    <a:pt x="5" y="10"/>
                    <a:pt x="6" y="10"/>
                    <a:pt x="6" y="10"/>
                  </a:cubicBezTo>
                  <a:cubicBezTo>
                    <a:pt x="5" y="10"/>
                    <a:pt x="6" y="10"/>
                    <a:pt x="6" y="9"/>
                  </a:cubicBezTo>
                  <a:cubicBezTo>
                    <a:pt x="6" y="9"/>
                    <a:pt x="6" y="9"/>
                    <a:pt x="6" y="9"/>
                  </a:cubicBezTo>
                  <a:cubicBezTo>
                    <a:pt x="6" y="9"/>
                    <a:pt x="6" y="9"/>
                    <a:pt x="6" y="8"/>
                  </a:cubicBezTo>
                  <a:cubicBezTo>
                    <a:pt x="6" y="8"/>
                    <a:pt x="6" y="8"/>
                    <a:pt x="6" y="7"/>
                  </a:cubicBezTo>
                  <a:cubicBezTo>
                    <a:pt x="6" y="7"/>
                    <a:pt x="5" y="7"/>
                    <a:pt x="5" y="7"/>
                  </a:cubicBezTo>
                  <a:cubicBezTo>
                    <a:pt x="5" y="6"/>
                    <a:pt x="5" y="6"/>
                    <a:pt x="5" y="5"/>
                  </a:cubicBezTo>
                  <a:cubicBezTo>
                    <a:pt x="5" y="5"/>
                    <a:pt x="5" y="4"/>
                    <a:pt x="5" y="4"/>
                  </a:cubicBezTo>
                  <a:cubicBezTo>
                    <a:pt x="5" y="3"/>
                    <a:pt x="5" y="3"/>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5" y="2"/>
                    <a:pt x="5" y="2"/>
                    <a:pt x="5" y="1"/>
                  </a:cubicBezTo>
                  <a:cubicBezTo>
                    <a:pt x="5" y="1"/>
                    <a:pt x="5" y="1"/>
                    <a:pt x="5" y="1"/>
                  </a:cubicBezTo>
                  <a:cubicBezTo>
                    <a:pt x="4" y="0"/>
                    <a:pt x="4" y="0"/>
                    <a:pt x="4" y="0"/>
                  </a:cubicBezTo>
                  <a:cubicBezTo>
                    <a:pt x="4" y="0"/>
                    <a:pt x="4" y="0"/>
                    <a:pt x="4" y="0"/>
                  </a:cubicBezTo>
                  <a:cubicBezTo>
                    <a:pt x="4" y="0"/>
                    <a:pt x="4" y="0"/>
                    <a:pt x="4" y="0"/>
                  </a:cubicBezTo>
                  <a:cubicBezTo>
                    <a:pt x="4" y="0"/>
                    <a:pt x="4" y="0"/>
                    <a:pt x="4" y="0"/>
                  </a:cubicBezTo>
                  <a:cubicBezTo>
                    <a:pt x="4" y="0"/>
                    <a:pt x="4" y="0"/>
                    <a:pt x="3" y="0"/>
                  </a:cubicBezTo>
                  <a:cubicBezTo>
                    <a:pt x="3" y="0"/>
                    <a:pt x="4" y="1"/>
                    <a:pt x="4" y="1"/>
                  </a:cubicBezTo>
                  <a:cubicBezTo>
                    <a:pt x="4" y="1"/>
                    <a:pt x="3" y="1"/>
                    <a:pt x="3" y="1"/>
                  </a:cubicBezTo>
                  <a:cubicBezTo>
                    <a:pt x="3" y="1"/>
                    <a:pt x="3" y="1"/>
                    <a:pt x="3" y="1"/>
                  </a:cubicBezTo>
                  <a:cubicBezTo>
                    <a:pt x="3" y="1"/>
                    <a:pt x="3" y="1"/>
                    <a:pt x="3" y="1"/>
                  </a:cubicBezTo>
                  <a:cubicBezTo>
                    <a:pt x="3" y="1"/>
                    <a:pt x="3" y="1"/>
                    <a:pt x="3" y="1"/>
                  </a:cubicBezTo>
                  <a:cubicBezTo>
                    <a:pt x="3" y="2"/>
                    <a:pt x="3" y="2"/>
                    <a:pt x="4" y="2"/>
                  </a:cubicBezTo>
                  <a:cubicBezTo>
                    <a:pt x="4" y="3"/>
                    <a:pt x="4" y="3"/>
                    <a:pt x="4" y="3"/>
                  </a:cubicBezTo>
                  <a:cubicBezTo>
                    <a:pt x="4" y="3"/>
                    <a:pt x="4" y="3"/>
                    <a:pt x="4" y="3"/>
                  </a:cubicBezTo>
                  <a:cubicBezTo>
                    <a:pt x="4" y="3"/>
                    <a:pt x="4" y="3"/>
                    <a:pt x="4" y="3"/>
                  </a:cubicBezTo>
                  <a:cubicBezTo>
                    <a:pt x="4" y="3"/>
                    <a:pt x="4" y="4"/>
                    <a:pt x="4" y="4"/>
                  </a:cubicBezTo>
                  <a:cubicBezTo>
                    <a:pt x="4" y="4"/>
                    <a:pt x="5" y="4"/>
                    <a:pt x="5" y="4"/>
                  </a:cubicBezTo>
                  <a:cubicBezTo>
                    <a:pt x="5" y="5"/>
                    <a:pt x="5" y="5"/>
                    <a:pt x="5" y="6"/>
                  </a:cubicBezTo>
                  <a:cubicBezTo>
                    <a:pt x="5" y="6"/>
                    <a:pt x="5" y="6"/>
                    <a:pt x="5" y="6"/>
                  </a:cubicBezTo>
                  <a:cubicBezTo>
                    <a:pt x="5" y="7"/>
                    <a:pt x="5" y="7"/>
                    <a:pt x="5" y="7"/>
                  </a:cubicBezTo>
                  <a:cubicBezTo>
                    <a:pt x="5" y="8"/>
                    <a:pt x="5" y="10"/>
                    <a:pt x="4" y="11"/>
                  </a:cubicBezTo>
                  <a:cubicBezTo>
                    <a:pt x="4" y="15"/>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6" name="Freeform 399"/>
            <p:cNvSpPr/>
            <p:nvPr/>
          </p:nvSpPr>
          <p:spPr bwMode="auto">
            <a:xfrm>
              <a:off x="4785" y="1988"/>
              <a:ext cx="37" cy="3"/>
            </a:xfrm>
            <a:custGeom>
              <a:avLst/>
              <a:gdLst>
                <a:gd name="T0" fmla="*/ 12 w 12"/>
                <a:gd name="T1" fmla="*/ 0 h 1"/>
                <a:gd name="T2" fmla="*/ 7 w 12"/>
                <a:gd name="T3" fmla="*/ 0 h 1"/>
                <a:gd name="T4" fmla="*/ 0 w 12"/>
                <a:gd name="T5" fmla="*/ 1 h 1"/>
              </a:gdLst>
              <a:ahLst/>
              <a:cxnLst>
                <a:cxn ang="0">
                  <a:pos x="T0" y="T1"/>
                </a:cxn>
                <a:cxn ang="0">
                  <a:pos x="T2" y="T3"/>
                </a:cxn>
                <a:cxn ang="0">
                  <a:pos x="T4" y="T5"/>
                </a:cxn>
              </a:cxnLst>
              <a:rect l="0" t="0" r="r" b="b"/>
              <a:pathLst>
                <a:path w="12" h="1">
                  <a:moveTo>
                    <a:pt x="12" y="0"/>
                  </a:moveTo>
                  <a:cubicBezTo>
                    <a:pt x="11" y="0"/>
                    <a:pt x="8" y="0"/>
                    <a:pt x="7" y="0"/>
                  </a:cubicBezTo>
                  <a:cubicBezTo>
                    <a:pt x="4" y="0"/>
                    <a:pt x="2" y="0"/>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7" name="Freeform 400"/>
            <p:cNvSpPr/>
            <p:nvPr/>
          </p:nvSpPr>
          <p:spPr bwMode="auto">
            <a:xfrm>
              <a:off x="4785" y="1985"/>
              <a:ext cx="37" cy="6"/>
            </a:xfrm>
            <a:custGeom>
              <a:avLst/>
              <a:gdLst>
                <a:gd name="T0" fmla="*/ 0 w 12"/>
                <a:gd name="T1" fmla="*/ 2 h 2"/>
                <a:gd name="T2" fmla="*/ 2 w 12"/>
                <a:gd name="T3" fmla="*/ 1 h 2"/>
                <a:gd name="T4" fmla="*/ 2 w 12"/>
                <a:gd name="T5" fmla="*/ 1 h 2"/>
                <a:gd name="T6" fmla="*/ 2 w 12"/>
                <a:gd name="T7" fmla="*/ 1 h 2"/>
                <a:gd name="T8" fmla="*/ 1 w 12"/>
                <a:gd name="T9" fmla="*/ 1 h 2"/>
                <a:gd name="T10" fmla="*/ 2 w 12"/>
                <a:gd name="T11" fmla="*/ 1 h 2"/>
                <a:gd name="T12" fmla="*/ 2 w 12"/>
                <a:gd name="T13" fmla="*/ 1 h 2"/>
                <a:gd name="T14" fmla="*/ 4 w 12"/>
                <a:gd name="T15" fmla="*/ 1 h 2"/>
                <a:gd name="T16" fmla="*/ 5 w 12"/>
                <a:gd name="T17" fmla="*/ 1 h 2"/>
                <a:gd name="T18" fmla="*/ 2 w 12"/>
                <a:gd name="T19" fmla="*/ 1 h 2"/>
                <a:gd name="T20" fmla="*/ 3 w 12"/>
                <a:gd name="T21" fmla="*/ 1 h 2"/>
                <a:gd name="T22" fmla="*/ 4 w 12"/>
                <a:gd name="T23" fmla="*/ 1 h 2"/>
                <a:gd name="T24" fmla="*/ 4 w 12"/>
                <a:gd name="T25" fmla="*/ 1 h 2"/>
                <a:gd name="T26" fmla="*/ 4 w 12"/>
                <a:gd name="T27" fmla="*/ 1 h 2"/>
                <a:gd name="T28" fmla="*/ 3 w 12"/>
                <a:gd name="T29" fmla="*/ 1 h 2"/>
                <a:gd name="T30" fmla="*/ 3 w 12"/>
                <a:gd name="T31" fmla="*/ 1 h 2"/>
                <a:gd name="T32" fmla="*/ 3 w 12"/>
                <a:gd name="T33" fmla="*/ 1 h 2"/>
                <a:gd name="T34" fmla="*/ 2 w 12"/>
                <a:gd name="T35" fmla="*/ 1 h 2"/>
                <a:gd name="T36" fmla="*/ 2 w 12"/>
                <a:gd name="T37" fmla="*/ 1 h 2"/>
                <a:gd name="T38" fmla="*/ 2 w 12"/>
                <a:gd name="T39" fmla="*/ 1 h 2"/>
                <a:gd name="T40" fmla="*/ 4 w 12"/>
                <a:gd name="T41" fmla="*/ 2 h 2"/>
                <a:gd name="T42" fmla="*/ 5 w 12"/>
                <a:gd name="T43" fmla="*/ 1 h 2"/>
                <a:gd name="T44" fmla="*/ 5 w 12"/>
                <a:gd name="T45" fmla="*/ 1 h 2"/>
                <a:gd name="T46" fmla="*/ 5 w 12"/>
                <a:gd name="T47" fmla="*/ 1 h 2"/>
                <a:gd name="T48" fmla="*/ 6 w 12"/>
                <a:gd name="T49" fmla="*/ 1 h 2"/>
                <a:gd name="T50" fmla="*/ 6 w 12"/>
                <a:gd name="T51" fmla="*/ 2 h 2"/>
                <a:gd name="T52" fmla="*/ 6 w 12"/>
                <a:gd name="T53" fmla="*/ 2 h 2"/>
                <a:gd name="T54" fmla="*/ 7 w 12"/>
                <a:gd name="T55" fmla="*/ 1 h 2"/>
                <a:gd name="T56" fmla="*/ 7 w 12"/>
                <a:gd name="T57" fmla="*/ 1 h 2"/>
                <a:gd name="T58" fmla="*/ 8 w 12"/>
                <a:gd name="T59" fmla="*/ 1 h 2"/>
                <a:gd name="T60" fmla="*/ 8 w 12"/>
                <a:gd name="T61" fmla="*/ 1 h 2"/>
                <a:gd name="T62" fmla="*/ 9 w 12"/>
                <a:gd name="T63" fmla="*/ 1 h 2"/>
                <a:gd name="T64" fmla="*/ 10 w 12"/>
                <a:gd name="T65" fmla="*/ 1 h 2"/>
                <a:gd name="T66" fmla="*/ 11 w 12"/>
                <a:gd name="T67" fmla="*/ 2 h 2"/>
                <a:gd name="T68" fmla="*/ 11 w 12"/>
                <a:gd name="T69" fmla="*/ 2 h 2"/>
                <a:gd name="T70" fmla="*/ 11 w 12"/>
                <a:gd name="T71" fmla="*/ 2 h 2"/>
                <a:gd name="T72" fmla="*/ 11 w 12"/>
                <a:gd name="T73" fmla="*/ 2 h 2"/>
                <a:gd name="T74" fmla="*/ 11 w 12"/>
                <a:gd name="T75" fmla="*/ 2 h 2"/>
                <a:gd name="T76" fmla="*/ 11 w 12"/>
                <a:gd name="T77" fmla="*/ 2 h 2"/>
                <a:gd name="T78" fmla="*/ 11 w 12"/>
                <a:gd name="T79" fmla="*/ 2 h 2"/>
                <a:gd name="T80" fmla="*/ 12 w 12"/>
                <a:gd name="T81" fmla="*/ 2 h 2"/>
                <a:gd name="T82" fmla="*/ 12 w 12"/>
                <a:gd name="T83" fmla="*/ 2 h 2"/>
                <a:gd name="T84" fmla="*/ 12 w 12"/>
                <a:gd name="T85" fmla="*/ 1 h 2"/>
                <a:gd name="T86" fmla="*/ 12 w 12"/>
                <a:gd name="T87" fmla="*/ 1 h 2"/>
                <a:gd name="T88" fmla="*/ 12 w 12"/>
                <a:gd name="T89" fmla="*/ 1 h 2"/>
                <a:gd name="T90" fmla="*/ 12 w 12"/>
                <a:gd name="T91" fmla="*/ 1 h 2"/>
                <a:gd name="T92" fmla="*/ 12 w 12"/>
                <a:gd name="T93" fmla="*/ 1 h 2"/>
                <a:gd name="T94" fmla="*/ 12 w 12"/>
                <a:gd name="T95" fmla="*/ 0 h 2"/>
                <a:gd name="T96" fmla="*/ 11 w 12"/>
                <a:gd name="T97" fmla="*/ 0 h 2"/>
                <a:gd name="T98" fmla="*/ 11 w 12"/>
                <a:gd name="T99" fmla="*/ 0 h 2"/>
                <a:gd name="T100" fmla="*/ 11 w 12"/>
                <a:gd name="T101" fmla="*/ 0 h 2"/>
                <a:gd name="T102" fmla="*/ 11 w 12"/>
                <a:gd name="T103" fmla="*/ 0 h 2"/>
                <a:gd name="T104" fmla="*/ 11 w 12"/>
                <a:gd name="T105" fmla="*/ 0 h 2"/>
                <a:gd name="T106" fmla="*/ 10 w 12"/>
                <a:gd name="T107" fmla="*/ 0 h 2"/>
                <a:gd name="T108" fmla="*/ 10 w 12"/>
                <a:gd name="T109" fmla="*/ 1 h 2"/>
                <a:gd name="T110" fmla="*/ 10 w 12"/>
                <a:gd name="T111" fmla="*/ 1 h 2"/>
                <a:gd name="T112" fmla="*/ 9 w 12"/>
                <a:gd name="T113" fmla="*/ 1 h 2"/>
                <a:gd name="T114" fmla="*/ 9 w 12"/>
                <a:gd name="T115" fmla="*/ 1 h 2"/>
                <a:gd name="T116" fmla="*/ 8 w 12"/>
                <a:gd name="T117" fmla="*/ 1 h 2"/>
                <a:gd name="T118" fmla="*/ 8 w 12"/>
                <a:gd name="T119" fmla="*/ 1 h 2"/>
                <a:gd name="T120" fmla="*/ 5 w 12"/>
                <a:gd name="T121" fmla="*/ 1 h 2"/>
                <a:gd name="T122" fmla="*/ 0 w 12"/>
                <a:gd name="T1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 h="2">
                  <a:moveTo>
                    <a:pt x="0" y="2"/>
                  </a:moveTo>
                  <a:cubicBezTo>
                    <a:pt x="0" y="2"/>
                    <a:pt x="1" y="1"/>
                    <a:pt x="2" y="1"/>
                  </a:cubicBezTo>
                  <a:cubicBezTo>
                    <a:pt x="2" y="1"/>
                    <a:pt x="2" y="1"/>
                    <a:pt x="2" y="1"/>
                  </a:cubicBezTo>
                  <a:cubicBezTo>
                    <a:pt x="2" y="1"/>
                    <a:pt x="2" y="1"/>
                    <a:pt x="2" y="1"/>
                  </a:cubicBezTo>
                  <a:cubicBezTo>
                    <a:pt x="2" y="1"/>
                    <a:pt x="1" y="1"/>
                    <a:pt x="1" y="1"/>
                  </a:cubicBezTo>
                  <a:cubicBezTo>
                    <a:pt x="2" y="1"/>
                    <a:pt x="2" y="1"/>
                    <a:pt x="2" y="1"/>
                  </a:cubicBezTo>
                  <a:cubicBezTo>
                    <a:pt x="2" y="1"/>
                    <a:pt x="2" y="1"/>
                    <a:pt x="2" y="1"/>
                  </a:cubicBezTo>
                  <a:cubicBezTo>
                    <a:pt x="3" y="1"/>
                    <a:pt x="4" y="1"/>
                    <a:pt x="4" y="1"/>
                  </a:cubicBezTo>
                  <a:cubicBezTo>
                    <a:pt x="4" y="1"/>
                    <a:pt x="5" y="1"/>
                    <a:pt x="5" y="1"/>
                  </a:cubicBezTo>
                  <a:cubicBezTo>
                    <a:pt x="4" y="1"/>
                    <a:pt x="3" y="1"/>
                    <a:pt x="2" y="1"/>
                  </a:cubicBezTo>
                  <a:cubicBezTo>
                    <a:pt x="3" y="1"/>
                    <a:pt x="3" y="1"/>
                    <a:pt x="3" y="1"/>
                  </a:cubicBezTo>
                  <a:cubicBezTo>
                    <a:pt x="3" y="1"/>
                    <a:pt x="3" y="1"/>
                    <a:pt x="4" y="1"/>
                  </a:cubicBezTo>
                  <a:cubicBezTo>
                    <a:pt x="4" y="1"/>
                    <a:pt x="4" y="1"/>
                    <a:pt x="4" y="1"/>
                  </a:cubicBezTo>
                  <a:cubicBezTo>
                    <a:pt x="4" y="1"/>
                    <a:pt x="4" y="1"/>
                    <a:pt x="4" y="1"/>
                  </a:cubicBezTo>
                  <a:cubicBezTo>
                    <a:pt x="3" y="1"/>
                    <a:pt x="3" y="1"/>
                    <a:pt x="3" y="1"/>
                  </a:cubicBezTo>
                  <a:cubicBezTo>
                    <a:pt x="3" y="1"/>
                    <a:pt x="3" y="1"/>
                    <a:pt x="3" y="1"/>
                  </a:cubicBezTo>
                  <a:cubicBezTo>
                    <a:pt x="3" y="1"/>
                    <a:pt x="3" y="1"/>
                    <a:pt x="3" y="1"/>
                  </a:cubicBezTo>
                  <a:cubicBezTo>
                    <a:pt x="2" y="1"/>
                    <a:pt x="2" y="1"/>
                    <a:pt x="2" y="1"/>
                  </a:cubicBezTo>
                  <a:cubicBezTo>
                    <a:pt x="2" y="1"/>
                    <a:pt x="2" y="1"/>
                    <a:pt x="2" y="1"/>
                  </a:cubicBezTo>
                  <a:cubicBezTo>
                    <a:pt x="2" y="1"/>
                    <a:pt x="2" y="1"/>
                    <a:pt x="2" y="1"/>
                  </a:cubicBezTo>
                  <a:cubicBezTo>
                    <a:pt x="3" y="1"/>
                    <a:pt x="4" y="1"/>
                    <a:pt x="4" y="2"/>
                  </a:cubicBezTo>
                  <a:cubicBezTo>
                    <a:pt x="5" y="1"/>
                    <a:pt x="5" y="1"/>
                    <a:pt x="5" y="1"/>
                  </a:cubicBezTo>
                  <a:cubicBezTo>
                    <a:pt x="5" y="1"/>
                    <a:pt x="5" y="1"/>
                    <a:pt x="5" y="1"/>
                  </a:cubicBezTo>
                  <a:cubicBezTo>
                    <a:pt x="5" y="1"/>
                    <a:pt x="5" y="1"/>
                    <a:pt x="5" y="1"/>
                  </a:cubicBezTo>
                  <a:cubicBezTo>
                    <a:pt x="6" y="1"/>
                    <a:pt x="6" y="1"/>
                    <a:pt x="6" y="1"/>
                  </a:cubicBezTo>
                  <a:cubicBezTo>
                    <a:pt x="6" y="1"/>
                    <a:pt x="6" y="2"/>
                    <a:pt x="6" y="2"/>
                  </a:cubicBezTo>
                  <a:cubicBezTo>
                    <a:pt x="6" y="1"/>
                    <a:pt x="6" y="1"/>
                    <a:pt x="6" y="2"/>
                  </a:cubicBezTo>
                  <a:cubicBezTo>
                    <a:pt x="6" y="2"/>
                    <a:pt x="7" y="1"/>
                    <a:pt x="7" y="1"/>
                  </a:cubicBezTo>
                  <a:cubicBezTo>
                    <a:pt x="7" y="2"/>
                    <a:pt x="7" y="1"/>
                    <a:pt x="7" y="1"/>
                  </a:cubicBezTo>
                  <a:cubicBezTo>
                    <a:pt x="7" y="1"/>
                    <a:pt x="7" y="1"/>
                    <a:pt x="8" y="1"/>
                  </a:cubicBezTo>
                  <a:cubicBezTo>
                    <a:pt x="8" y="1"/>
                    <a:pt x="8" y="1"/>
                    <a:pt x="8" y="1"/>
                  </a:cubicBezTo>
                  <a:cubicBezTo>
                    <a:pt x="8" y="1"/>
                    <a:pt x="9" y="1"/>
                    <a:pt x="9" y="1"/>
                  </a:cubicBezTo>
                  <a:cubicBezTo>
                    <a:pt x="9" y="1"/>
                    <a:pt x="10" y="1"/>
                    <a:pt x="10" y="1"/>
                  </a:cubicBezTo>
                  <a:cubicBezTo>
                    <a:pt x="10" y="1"/>
                    <a:pt x="10" y="1"/>
                    <a:pt x="11" y="2"/>
                  </a:cubicBezTo>
                  <a:cubicBezTo>
                    <a:pt x="11" y="2"/>
                    <a:pt x="11" y="2"/>
                    <a:pt x="11" y="2"/>
                  </a:cubicBezTo>
                  <a:cubicBezTo>
                    <a:pt x="11" y="2"/>
                    <a:pt x="11" y="2"/>
                    <a:pt x="11" y="2"/>
                  </a:cubicBezTo>
                  <a:cubicBezTo>
                    <a:pt x="11" y="2"/>
                    <a:pt x="11" y="2"/>
                    <a:pt x="11" y="2"/>
                  </a:cubicBezTo>
                  <a:cubicBezTo>
                    <a:pt x="11" y="2"/>
                    <a:pt x="11" y="2"/>
                    <a:pt x="11" y="2"/>
                  </a:cubicBezTo>
                  <a:cubicBezTo>
                    <a:pt x="11" y="2"/>
                    <a:pt x="11" y="2"/>
                    <a:pt x="11" y="2"/>
                  </a:cubicBezTo>
                  <a:cubicBezTo>
                    <a:pt x="11" y="2"/>
                    <a:pt x="11" y="2"/>
                    <a:pt x="11" y="2"/>
                  </a:cubicBezTo>
                  <a:cubicBezTo>
                    <a:pt x="12" y="2"/>
                    <a:pt x="12" y="2"/>
                    <a:pt x="12" y="2"/>
                  </a:cubicBezTo>
                  <a:cubicBezTo>
                    <a:pt x="12" y="2"/>
                    <a:pt x="12" y="2"/>
                    <a:pt x="12" y="2"/>
                  </a:cubicBezTo>
                  <a:cubicBezTo>
                    <a:pt x="12" y="1"/>
                    <a:pt x="12" y="1"/>
                    <a:pt x="12" y="1"/>
                  </a:cubicBezTo>
                  <a:cubicBezTo>
                    <a:pt x="12" y="1"/>
                    <a:pt x="12" y="1"/>
                    <a:pt x="12" y="1"/>
                  </a:cubicBezTo>
                  <a:cubicBezTo>
                    <a:pt x="12" y="1"/>
                    <a:pt x="12" y="1"/>
                    <a:pt x="12" y="1"/>
                  </a:cubicBezTo>
                  <a:cubicBezTo>
                    <a:pt x="12" y="1"/>
                    <a:pt x="12" y="1"/>
                    <a:pt x="12" y="1"/>
                  </a:cubicBezTo>
                  <a:cubicBezTo>
                    <a:pt x="12" y="1"/>
                    <a:pt x="12" y="1"/>
                    <a:pt x="12" y="1"/>
                  </a:cubicBezTo>
                  <a:cubicBezTo>
                    <a:pt x="12" y="1"/>
                    <a:pt x="12" y="1"/>
                    <a:pt x="12" y="0"/>
                  </a:cubicBezTo>
                  <a:cubicBezTo>
                    <a:pt x="12" y="0"/>
                    <a:pt x="11" y="0"/>
                    <a:pt x="11" y="0"/>
                  </a:cubicBezTo>
                  <a:cubicBezTo>
                    <a:pt x="11" y="0"/>
                    <a:pt x="11" y="0"/>
                    <a:pt x="11" y="0"/>
                  </a:cubicBezTo>
                  <a:cubicBezTo>
                    <a:pt x="11" y="0"/>
                    <a:pt x="11" y="0"/>
                    <a:pt x="11" y="0"/>
                  </a:cubicBezTo>
                  <a:cubicBezTo>
                    <a:pt x="11" y="0"/>
                    <a:pt x="11" y="0"/>
                    <a:pt x="11" y="0"/>
                  </a:cubicBezTo>
                  <a:cubicBezTo>
                    <a:pt x="11" y="0"/>
                    <a:pt x="11" y="0"/>
                    <a:pt x="11" y="0"/>
                  </a:cubicBezTo>
                  <a:cubicBezTo>
                    <a:pt x="11" y="0"/>
                    <a:pt x="10" y="0"/>
                    <a:pt x="10" y="0"/>
                  </a:cubicBezTo>
                  <a:cubicBezTo>
                    <a:pt x="10" y="0"/>
                    <a:pt x="10" y="0"/>
                    <a:pt x="10" y="1"/>
                  </a:cubicBezTo>
                  <a:cubicBezTo>
                    <a:pt x="10" y="0"/>
                    <a:pt x="10" y="0"/>
                    <a:pt x="10" y="1"/>
                  </a:cubicBezTo>
                  <a:cubicBezTo>
                    <a:pt x="10" y="1"/>
                    <a:pt x="10" y="1"/>
                    <a:pt x="9" y="1"/>
                  </a:cubicBezTo>
                  <a:cubicBezTo>
                    <a:pt x="9" y="1"/>
                    <a:pt x="9" y="1"/>
                    <a:pt x="9" y="1"/>
                  </a:cubicBezTo>
                  <a:cubicBezTo>
                    <a:pt x="8" y="1"/>
                    <a:pt x="8" y="1"/>
                    <a:pt x="8" y="1"/>
                  </a:cubicBezTo>
                  <a:cubicBezTo>
                    <a:pt x="8" y="1"/>
                    <a:pt x="8" y="1"/>
                    <a:pt x="8" y="1"/>
                  </a:cubicBezTo>
                  <a:cubicBezTo>
                    <a:pt x="7" y="1"/>
                    <a:pt x="6" y="0"/>
                    <a:pt x="5" y="1"/>
                  </a:cubicBezTo>
                  <a:cubicBezTo>
                    <a:pt x="3"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4" name="Freeform 401"/>
            <p:cNvSpPr/>
            <p:nvPr/>
          </p:nvSpPr>
          <p:spPr bwMode="auto">
            <a:xfrm>
              <a:off x="4693" y="1991"/>
              <a:ext cx="105" cy="46"/>
            </a:xfrm>
            <a:custGeom>
              <a:avLst/>
              <a:gdLst>
                <a:gd name="T0" fmla="*/ 34 w 34"/>
                <a:gd name="T1" fmla="*/ 6 h 15"/>
                <a:gd name="T2" fmla="*/ 0 w 34"/>
                <a:gd name="T3" fmla="*/ 0 h 15"/>
              </a:gdLst>
              <a:ahLst/>
              <a:cxnLst>
                <a:cxn ang="0">
                  <a:pos x="T0" y="T1"/>
                </a:cxn>
                <a:cxn ang="0">
                  <a:pos x="T2" y="T3"/>
                </a:cxn>
              </a:cxnLst>
              <a:rect l="0" t="0" r="r" b="b"/>
              <a:pathLst>
                <a:path w="34" h="15">
                  <a:moveTo>
                    <a:pt x="34" y="6"/>
                  </a:moveTo>
                  <a:cubicBezTo>
                    <a:pt x="24" y="15"/>
                    <a:pt x="10" y="4"/>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6" name="Freeform 403"/>
            <p:cNvSpPr/>
            <p:nvPr/>
          </p:nvSpPr>
          <p:spPr bwMode="auto">
            <a:xfrm>
              <a:off x="4718" y="2018"/>
              <a:ext cx="58" cy="34"/>
            </a:xfrm>
            <a:custGeom>
              <a:avLst/>
              <a:gdLst>
                <a:gd name="T0" fmla="*/ 19 w 19"/>
                <a:gd name="T1" fmla="*/ 0 h 11"/>
                <a:gd name="T2" fmla="*/ 12 w 19"/>
                <a:gd name="T3" fmla="*/ 8 h 11"/>
                <a:gd name="T4" fmla="*/ 0 w 19"/>
                <a:gd name="T5" fmla="*/ 7 h 11"/>
              </a:gdLst>
              <a:ahLst/>
              <a:cxnLst>
                <a:cxn ang="0">
                  <a:pos x="T0" y="T1"/>
                </a:cxn>
                <a:cxn ang="0">
                  <a:pos x="T2" y="T3"/>
                </a:cxn>
                <a:cxn ang="0">
                  <a:pos x="T4" y="T5"/>
                </a:cxn>
              </a:cxnLst>
              <a:rect l="0" t="0" r="r" b="b"/>
              <a:pathLst>
                <a:path w="19" h="11">
                  <a:moveTo>
                    <a:pt x="19" y="0"/>
                  </a:moveTo>
                  <a:cubicBezTo>
                    <a:pt x="15" y="2"/>
                    <a:pt x="15" y="6"/>
                    <a:pt x="12" y="8"/>
                  </a:cubicBezTo>
                  <a:cubicBezTo>
                    <a:pt x="9" y="11"/>
                    <a:pt x="3" y="9"/>
                    <a:pt x="0"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9" name="Freeform 405"/>
            <p:cNvSpPr/>
            <p:nvPr/>
          </p:nvSpPr>
          <p:spPr bwMode="auto">
            <a:xfrm>
              <a:off x="4730" y="1981"/>
              <a:ext cx="34" cy="37"/>
            </a:xfrm>
            <a:custGeom>
              <a:avLst/>
              <a:gdLst>
                <a:gd name="T0" fmla="*/ 11 w 11"/>
                <a:gd name="T1" fmla="*/ 12 h 12"/>
                <a:gd name="T2" fmla="*/ 0 w 11"/>
                <a:gd name="T3" fmla="*/ 0 h 12"/>
              </a:gdLst>
              <a:ahLst/>
              <a:cxnLst>
                <a:cxn ang="0">
                  <a:pos x="T0" y="T1"/>
                </a:cxn>
                <a:cxn ang="0">
                  <a:pos x="T2" y="T3"/>
                </a:cxn>
              </a:cxnLst>
              <a:rect l="0" t="0" r="r" b="b"/>
              <a:pathLst>
                <a:path w="11" h="12">
                  <a:moveTo>
                    <a:pt x="11" y="12"/>
                  </a:moveTo>
                  <a:cubicBezTo>
                    <a:pt x="6" y="11"/>
                    <a:pt x="6"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0" name="Freeform 406"/>
            <p:cNvSpPr/>
            <p:nvPr/>
          </p:nvSpPr>
          <p:spPr bwMode="auto">
            <a:xfrm>
              <a:off x="4730" y="1981"/>
              <a:ext cx="34" cy="40"/>
            </a:xfrm>
            <a:custGeom>
              <a:avLst/>
              <a:gdLst>
                <a:gd name="T0" fmla="*/ 3 w 11"/>
                <a:gd name="T1" fmla="*/ 1 h 13"/>
                <a:gd name="T2" fmla="*/ 3 w 11"/>
                <a:gd name="T3" fmla="*/ 1 h 13"/>
                <a:gd name="T4" fmla="*/ 3 w 11"/>
                <a:gd name="T5" fmla="*/ 1 h 13"/>
                <a:gd name="T6" fmla="*/ 5 w 11"/>
                <a:gd name="T7" fmla="*/ 4 h 13"/>
                <a:gd name="T8" fmla="*/ 3 w 11"/>
                <a:gd name="T9" fmla="*/ 2 h 13"/>
                <a:gd name="T10" fmla="*/ 4 w 11"/>
                <a:gd name="T11" fmla="*/ 4 h 13"/>
                <a:gd name="T12" fmla="*/ 4 w 11"/>
                <a:gd name="T13" fmla="*/ 4 h 13"/>
                <a:gd name="T14" fmla="*/ 4 w 11"/>
                <a:gd name="T15" fmla="*/ 2 h 13"/>
                <a:gd name="T16" fmla="*/ 3 w 11"/>
                <a:gd name="T17" fmla="*/ 2 h 13"/>
                <a:gd name="T18" fmla="*/ 3 w 11"/>
                <a:gd name="T19" fmla="*/ 2 h 13"/>
                <a:gd name="T20" fmla="*/ 5 w 11"/>
                <a:gd name="T21" fmla="*/ 5 h 13"/>
                <a:gd name="T22" fmla="*/ 5 w 11"/>
                <a:gd name="T23" fmla="*/ 5 h 13"/>
                <a:gd name="T24" fmla="*/ 6 w 11"/>
                <a:gd name="T25" fmla="*/ 7 h 13"/>
                <a:gd name="T26" fmla="*/ 6 w 11"/>
                <a:gd name="T27" fmla="*/ 7 h 13"/>
                <a:gd name="T28" fmla="*/ 7 w 11"/>
                <a:gd name="T29" fmla="*/ 8 h 13"/>
                <a:gd name="T30" fmla="*/ 8 w 11"/>
                <a:gd name="T31" fmla="*/ 10 h 13"/>
                <a:gd name="T32" fmla="*/ 9 w 11"/>
                <a:gd name="T33" fmla="*/ 12 h 13"/>
                <a:gd name="T34" fmla="*/ 10 w 11"/>
                <a:gd name="T35" fmla="*/ 12 h 13"/>
                <a:gd name="T36" fmla="*/ 10 w 11"/>
                <a:gd name="T37" fmla="*/ 12 h 13"/>
                <a:gd name="T38" fmla="*/ 10 w 11"/>
                <a:gd name="T39" fmla="*/ 12 h 13"/>
                <a:gd name="T40" fmla="*/ 11 w 11"/>
                <a:gd name="T41" fmla="*/ 13 h 13"/>
                <a:gd name="T42" fmla="*/ 11 w 11"/>
                <a:gd name="T43" fmla="*/ 13 h 13"/>
                <a:gd name="T44" fmla="*/ 11 w 11"/>
                <a:gd name="T45" fmla="*/ 12 h 13"/>
                <a:gd name="T46" fmla="*/ 11 w 11"/>
                <a:gd name="T47" fmla="*/ 12 h 13"/>
                <a:gd name="T48" fmla="*/ 11 w 11"/>
                <a:gd name="T49" fmla="*/ 11 h 13"/>
                <a:gd name="T50" fmla="*/ 10 w 11"/>
                <a:gd name="T51" fmla="*/ 11 h 13"/>
                <a:gd name="T52" fmla="*/ 10 w 11"/>
                <a:gd name="T53" fmla="*/ 11 h 13"/>
                <a:gd name="T54" fmla="*/ 9 w 11"/>
                <a:gd name="T55" fmla="*/ 10 h 13"/>
                <a:gd name="T56" fmla="*/ 8 w 11"/>
                <a:gd name="T57" fmla="*/ 9 h 13"/>
                <a:gd name="T58" fmla="*/ 7 w 11"/>
                <a:gd name="T59" fmla="*/ 8 h 13"/>
                <a:gd name="T60" fmla="*/ 3 w 11"/>
                <a:gd name="T61" fmla="*/ 1 h 13"/>
                <a:gd name="T62" fmla="*/ 0 w 11"/>
                <a:gd name="T6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 h="13">
                  <a:moveTo>
                    <a:pt x="0" y="0"/>
                  </a:moveTo>
                  <a:cubicBezTo>
                    <a:pt x="1" y="0"/>
                    <a:pt x="2" y="0"/>
                    <a:pt x="3" y="1"/>
                  </a:cubicBezTo>
                  <a:cubicBezTo>
                    <a:pt x="3" y="1"/>
                    <a:pt x="3" y="2"/>
                    <a:pt x="3" y="2"/>
                  </a:cubicBezTo>
                  <a:cubicBezTo>
                    <a:pt x="3" y="2"/>
                    <a:pt x="3" y="1"/>
                    <a:pt x="3" y="1"/>
                  </a:cubicBezTo>
                  <a:cubicBezTo>
                    <a:pt x="3" y="1"/>
                    <a:pt x="3" y="1"/>
                    <a:pt x="2" y="1"/>
                  </a:cubicBezTo>
                  <a:cubicBezTo>
                    <a:pt x="3" y="1"/>
                    <a:pt x="3" y="1"/>
                    <a:pt x="3" y="1"/>
                  </a:cubicBezTo>
                  <a:cubicBezTo>
                    <a:pt x="3" y="2"/>
                    <a:pt x="3" y="2"/>
                    <a:pt x="3" y="2"/>
                  </a:cubicBezTo>
                  <a:cubicBezTo>
                    <a:pt x="4" y="2"/>
                    <a:pt x="4" y="3"/>
                    <a:pt x="5" y="4"/>
                  </a:cubicBezTo>
                  <a:cubicBezTo>
                    <a:pt x="5" y="4"/>
                    <a:pt x="5" y="5"/>
                    <a:pt x="5" y="5"/>
                  </a:cubicBezTo>
                  <a:cubicBezTo>
                    <a:pt x="5" y="4"/>
                    <a:pt x="4" y="3"/>
                    <a:pt x="3" y="2"/>
                  </a:cubicBezTo>
                  <a:cubicBezTo>
                    <a:pt x="3" y="2"/>
                    <a:pt x="3" y="2"/>
                    <a:pt x="3" y="2"/>
                  </a:cubicBezTo>
                  <a:cubicBezTo>
                    <a:pt x="4" y="2"/>
                    <a:pt x="4" y="3"/>
                    <a:pt x="4" y="4"/>
                  </a:cubicBezTo>
                  <a:cubicBezTo>
                    <a:pt x="4" y="4"/>
                    <a:pt x="4" y="4"/>
                    <a:pt x="4" y="4"/>
                  </a:cubicBezTo>
                  <a:cubicBezTo>
                    <a:pt x="4" y="4"/>
                    <a:pt x="4" y="4"/>
                    <a:pt x="4" y="4"/>
                  </a:cubicBezTo>
                  <a:cubicBezTo>
                    <a:pt x="4" y="3"/>
                    <a:pt x="4" y="3"/>
                    <a:pt x="4" y="3"/>
                  </a:cubicBezTo>
                  <a:cubicBezTo>
                    <a:pt x="4" y="2"/>
                    <a:pt x="4" y="2"/>
                    <a:pt x="4" y="2"/>
                  </a:cubicBezTo>
                  <a:cubicBezTo>
                    <a:pt x="3" y="2"/>
                    <a:pt x="3" y="2"/>
                    <a:pt x="3" y="2"/>
                  </a:cubicBezTo>
                  <a:cubicBezTo>
                    <a:pt x="3" y="2"/>
                    <a:pt x="3" y="2"/>
                    <a:pt x="3" y="2"/>
                  </a:cubicBezTo>
                  <a:cubicBezTo>
                    <a:pt x="3" y="2"/>
                    <a:pt x="3" y="2"/>
                    <a:pt x="3" y="2"/>
                  </a:cubicBezTo>
                  <a:cubicBezTo>
                    <a:pt x="3" y="2"/>
                    <a:pt x="3" y="2"/>
                    <a:pt x="3" y="2"/>
                  </a:cubicBezTo>
                  <a:cubicBezTo>
                    <a:pt x="3" y="2"/>
                    <a:pt x="4" y="4"/>
                    <a:pt x="4" y="4"/>
                  </a:cubicBezTo>
                  <a:cubicBezTo>
                    <a:pt x="5" y="5"/>
                    <a:pt x="5" y="5"/>
                    <a:pt x="5" y="5"/>
                  </a:cubicBezTo>
                  <a:cubicBezTo>
                    <a:pt x="5" y="5"/>
                    <a:pt x="5" y="5"/>
                    <a:pt x="5" y="5"/>
                  </a:cubicBezTo>
                  <a:cubicBezTo>
                    <a:pt x="5" y="5"/>
                    <a:pt x="5" y="5"/>
                    <a:pt x="5" y="5"/>
                  </a:cubicBezTo>
                  <a:cubicBezTo>
                    <a:pt x="5" y="6"/>
                    <a:pt x="5" y="6"/>
                    <a:pt x="6" y="6"/>
                  </a:cubicBezTo>
                  <a:cubicBezTo>
                    <a:pt x="6" y="6"/>
                    <a:pt x="5" y="7"/>
                    <a:pt x="6" y="7"/>
                  </a:cubicBezTo>
                  <a:cubicBezTo>
                    <a:pt x="6" y="7"/>
                    <a:pt x="6" y="7"/>
                    <a:pt x="6" y="7"/>
                  </a:cubicBezTo>
                  <a:cubicBezTo>
                    <a:pt x="6" y="7"/>
                    <a:pt x="6" y="7"/>
                    <a:pt x="6" y="7"/>
                  </a:cubicBezTo>
                  <a:cubicBezTo>
                    <a:pt x="6" y="7"/>
                    <a:pt x="6" y="7"/>
                    <a:pt x="6" y="8"/>
                  </a:cubicBezTo>
                  <a:cubicBezTo>
                    <a:pt x="6" y="8"/>
                    <a:pt x="6" y="8"/>
                    <a:pt x="7" y="8"/>
                  </a:cubicBezTo>
                  <a:cubicBezTo>
                    <a:pt x="7" y="8"/>
                    <a:pt x="7" y="9"/>
                    <a:pt x="7" y="9"/>
                  </a:cubicBezTo>
                  <a:cubicBezTo>
                    <a:pt x="7" y="9"/>
                    <a:pt x="7" y="9"/>
                    <a:pt x="8" y="10"/>
                  </a:cubicBezTo>
                  <a:cubicBezTo>
                    <a:pt x="8" y="10"/>
                    <a:pt x="8" y="11"/>
                    <a:pt x="8" y="11"/>
                  </a:cubicBezTo>
                  <a:cubicBezTo>
                    <a:pt x="9" y="11"/>
                    <a:pt x="9" y="11"/>
                    <a:pt x="9" y="12"/>
                  </a:cubicBezTo>
                  <a:cubicBezTo>
                    <a:pt x="9" y="12"/>
                    <a:pt x="9" y="12"/>
                    <a:pt x="9" y="12"/>
                  </a:cubicBezTo>
                  <a:cubicBezTo>
                    <a:pt x="9" y="12"/>
                    <a:pt x="10" y="12"/>
                    <a:pt x="10" y="12"/>
                  </a:cubicBezTo>
                  <a:cubicBezTo>
                    <a:pt x="10" y="12"/>
                    <a:pt x="10" y="12"/>
                    <a:pt x="10" y="12"/>
                  </a:cubicBezTo>
                  <a:cubicBezTo>
                    <a:pt x="10" y="12"/>
                    <a:pt x="10" y="12"/>
                    <a:pt x="10" y="12"/>
                  </a:cubicBezTo>
                  <a:cubicBezTo>
                    <a:pt x="10" y="12"/>
                    <a:pt x="10" y="12"/>
                    <a:pt x="10" y="12"/>
                  </a:cubicBezTo>
                  <a:cubicBezTo>
                    <a:pt x="10" y="12"/>
                    <a:pt x="10" y="12"/>
                    <a:pt x="10" y="12"/>
                  </a:cubicBezTo>
                  <a:cubicBezTo>
                    <a:pt x="10" y="12"/>
                    <a:pt x="10" y="13"/>
                    <a:pt x="10" y="13"/>
                  </a:cubicBezTo>
                  <a:cubicBezTo>
                    <a:pt x="11" y="13"/>
                    <a:pt x="11" y="13"/>
                    <a:pt x="11" y="13"/>
                  </a:cubicBezTo>
                  <a:cubicBezTo>
                    <a:pt x="11" y="13"/>
                    <a:pt x="11" y="13"/>
                    <a:pt x="11" y="13"/>
                  </a:cubicBezTo>
                  <a:cubicBezTo>
                    <a:pt x="11" y="13"/>
                    <a:pt x="11" y="13"/>
                    <a:pt x="11" y="13"/>
                  </a:cubicBezTo>
                  <a:cubicBezTo>
                    <a:pt x="11" y="13"/>
                    <a:pt x="11" y="12"/>
                    <a:pt x="11" y="12"/>
                  </a:cubicBezTo>
                  <a:cubicBezTo>
                    <a:pt x="11" y="12"/>
                    <a:pt x="11" y="12"/>
                    <a:pt x="11" y="12"/>
                  </a:cubicBezTo>
                  <a:cubicBezTo>
                    <a:pt x="11" y="12"/>
                    <a:pt x="11" y="12"/>
                    <a:pt x="11" y="12"/>
                  </a:cubicBezTo>
                  <a:cubicBezTo>
                    <a:pt x="11" y="12"/>
                    <a:pt x="11" y="12"/>
                    <a:pt x="11" y="12"/>
                  </a:cubicBezTo>
                  <a:cubicBezTo>
                    <a:pt x="11" y="11"/>
                    <a:pt x="11" y="11"/>
                    <a:pt x="11" y="11"/>
                  </a:cubicBezTo>
                  <a:cubicBezTo>
                    <a:pt x="11" y="11"/>
                    <a:pt x="11" y="11"/>
                    <a:pt x="11" y="11"/>
                  </a:cubicBezTo>
                  <a:cubicBezTo>
                    <a:pt x="11" y="11"/>
                    <a:pt x="11" y="11"/>
                    <a:pt x="11" y="11"/>
                  </a:cubicBezTo>
                  <a:cubicBezTo>
                    <a:pt x="11" y="11"/>
                    <a:pt x="10" y="11"/>
                    <a:pt x="10" y="11"/>
                  </a:cubicBezTo>
                  <a:cubicBezTo>
                    <a:pt x="10" y="11"/>
                    <a:pt x="10" y="11"/>
                    <a:pt x="10" y="11"/>
                  </a:cubicBezTo>
                  <a:cubicBezTo>
                    <a:pt x="10" y="11"/>
                    <a:pt x="10" y="11"/>
                    <a:pt x="10" y="11"/>
                  </a:cubicBezTo>
                  <a:cubicBezTo>
                    <a:pt x="10" y="11"/>
                    <a:pt x="10" y="11"/>
                    <a:pt x="10" y="11"/>
                  </a:cubicBezTo>
                  <a:cubicBezTo>
                    <a:pt x="9" y="10"/>
                    <a:pt x="9" y="10"/>
                    <a:pt x="9" y="10"/>
                  </a:cubicBezTo>
                  <a:cubicBezTo>
                    <a:pt x="9" y="10"/>
                    <a:pt x="9" y="10"/>
                    <a:pt x="9" y="10"/>
                  </a:cubicBezTo>
                  <a:cubicBezTo>
                    <a:pt x="8" y="10"/>
                    <a:pt x="8" y="9"/>
                    <a:pt x="8" y="9"/>
                  </a:cubicBezTo>
                  <a:cubicBezTo>
                    <a:pt x="8" y="9"/>
                    <a:pt x="8" y="9"/>
                    <a:pt x="8" y="9"/>
                  </a:cubicBezTo>
                  <a:cubicBezTo>
                    <a:pt x="7" y="8"/>
                    <a:pt x="7" y="8"/>
                    <a:pt x="7" y="8"/>
                  </a:cubicBezTo>
                  <a:cubicBezTo>
                    <a:pt x="7" y="7"/>
                    <a:pt x="6" y="6"/>
                    <a:pt x="6" y="5"/>
                  </a:cubicBezTo>
                  <a:cubicBezTo>
                    <a:pt x="5" y="3"/>
                    <a:pt x="4" y="2"/>
                    <a:pt x="3" y="1"/>
                  </a:cubicBezTo>
                  <a:cubicBezTo>
                    <a:pt x="2"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1" name="Freeform 407"/>
            <p:cNvSpPr/>
            <p:nvPr/>
          </p:nvSpPr>
          <p:spPr bwMode="auto">
            <a:xfrm>
              <a:off x="4727" y="1741"/>
              <a:ext cx="68" cy="93"/>
            </a:xfrm>
            <a:custGeom>
              <a:avLst/>
              <a:gdLst>
                <a:gd name="T0" fmla="*/ 22 w 22"/>
                <a:gd name="T1" fmla="*/ 0 h 30"/>
                <a:gd name="T2" fmla="*/ 15 w 22"/>
                <a:gd name="T3" fmla="*/ 18 h 30"/>
                <a:gd name="T4" fmla="*/ 0 w 22"/>
                <a:gd name="T5" fmla="*/ 30 h 30"/>
              </a:gdLst>
              <a:ahLst/>
              <a:cxnLst>
                <a:cxn ang="0">
                  <a:pos x="T0" y="T1"/>
                </a:cxn>
                <a:cxn ang="0">
                  <a:pos x="T2" y="T3"/>
                </a:cxn>
                <a:cxn ang="0">
                  <a:pos x="T4" y="T5"/>
                </a:cxn>
              </a:cxnLst>
              <a:rect l="0" t="0" r="r" b="b"/>
              <a:pathLst>
                <a:path w="22" h="30">
                  <a:moveTo>
                    <a:pt x="22" y="0"/>
                  </a:moveTo>
                  <a:cubicBezTo>
                    <a:pt x="22" y="6"/>
                    <a:pt x="19" y="14"/>
                    <a:pt x="15" y="18"/>
                  </a:cubicBezTo>
                  <a:cubicBezTo>
                    <a:pt x="12" y="22"/>
                    <a:pt x="6" y="30"/>
                    <a:pt x="0" y="3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2" name="Freeform 408"/>
            <p:cNvSpPr/>
            <p:nvPr/>
          </p:nvSpPr>
          <p:spPr bwMode="auto">
            <a:xfrm>
              <a:off x="4727" y="1741"/>
              <a:ext cx="71" cy="93"/>
            </a:xfrm>
            <a:custGeom>
              <a:avLst/>
              <a:gdLst>
                <a:gd name="T0" fmla="*/ 6 w 23"/>
                <a:gd name="T1" fmla="*/ 27 h 30"/>
                <a:gd name="T2" fmla="*/ 6 w 23"/>
                <a:gd name="T3" fmla="*/ 27 h 30"/>
                <a:gd name="T4" fmla="*/ 7 w 23"/>
                <a:gd name="T5" fmla="*/ 27 h 30"/>
                <a:gd name="T6" fmla="*/ 12 w 23"/>
                <a:gd name="T7" fmla="*/ 23 h 30"/>
                <a:gd name="T8" fmla="*/ 8 w 23"/>
                <a:gd name="T9" fmla="*/ 26 h 30"/>
                <a:gd name="T10" fmla="*/ 12 w 23"/>
                <a:gd name="T11" fmla="*/ 23 h 30"/>
                <a:gd name="T12" fmla="*/ 12 w 23"/>
                <a:gd name="T13" fmla="*/ 23 h 30"/>
                <a:gd name="T14" fmla="*/ 9 w 23"/>
                <a:gd name="T15" fmla="*/ 26 h 30"/>
                <a:gd name="T16" fmla="*/ 8 w 23"/>
                <a:gd name="T17" fmla="*/ 27 h 30"/>
                <a:gd name="T18" fmla="*/ 8 w 23"/>
                <a:gd name="T19" fmla="*/ 27 h 30"/>
                <a:gd name="T20" fmla="*/ 14 w 23"/>
                <a:gd name="T21" fmla="*/ 20 h 30"/>
                <a:gd name="T22" fmla="*/ 15 w 23"/>
                <a:gd name="T23" fmla="*/ 20 h 30"/>
                <a:gd name="T24" fmla="*/ 17 w 23"/>
                <a:gd name="T25" fmla="*/ 18 h 30"/>
                <a:gd name="T26" fmla="*/ 17 w 23"/>
                <a:gd name="T27" fmla="*/ 17 h 30"/>
                <a:gd name="T28" fmla="*/ 19 w 23"/>
                <a:gd name="T29" fmla="*/ 14 h 30"/>
                <a:gd name="T30" fmla="*/ 20 w 23"/>
                <a:gd name="T31" fmla="*/ 10 h 30"/>
                <a:gd name="T32" fmla="*/ 22 w 23"/>
                <a:gd name="T33" fmla="*/ 5 h 30"/>
                <a:gd name="T34" fmla="*/ 22 w 23"/>
                <a:gd name="T35" fmla="*/ 3 h 30"/>
                <a:gd name="T36" fmla="*/ 22 w 23"/>
                <a:gd name="T37" fmla="*/ 3 h 30"/>
                <a:gd name="T38" fmla="*/ 22 w 23"/>
                <a:gd name="T39" fmla="*/ 3 h 30"/>
                <a:gd name="T40" fmla="*/ 22 w 23"/>
                <a:gd name="T41" fmla="*/ 1 h 30"/>
                <a:gd name="T42" fmla="*/ 22 w 23"/>
                <a:gd name="T43" fmla="*/ 0 h 30"/>
                <a:gd name="T44" fmla="*/ 22 w 23"/>
                <a:gd name="T45" fmla="*/ 0 h 30"/>
                <a:gd name="T46" fmla="*/ 21 w 23"/>
                <a:gd name="T47" fmla="*/ 1 h 30"/>
                <a:gd name="T48" fmla="*/ 21 w 23"/>
                <a:gd name="T49" fmla="*/ 1 h 30"/>
                <a:gd name="T50" fmla="*/ 21 w 23"/>
                <a:gd name="T51" fmla="*/ 4 h 30"/>
                <a:gd name="T52" fmla="*/ 21 w 23"/>
                <a:gd name="T53" fmla="*/ 5 h 30"/>
                <a:gd name="T54" fmla="*/ 20 w 23"/>
                <a:gd name="T55" fmla="*/ 7 h 30"/>
                <a:gd name="T56" fmla="*/ 20 w 23"/>
                <a:gd name="T57" fmla="*/ 10 h 30"/>
                <a:gd name="T58" fmla="*/ 19 w 23"/>
                <a:gd name="T59" fmla="*/ 12 h 30"/>
                <a:gd name="T60" fmla="*/ 6 w 23"/>
                <a:gd name="T61" fmla="*/ 27 h 30"/>
                <a:gd name="T62" fmla="*/ 0 w 23"/>
                <a:gd name="T63"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 h="30">
                  <a:moveTo>
                    <a:pt x="0" y="29"/>
                  </a:moveTo>
                  <a:cubicBezTo>
                    <a:pt x="1" y="30"/>
                    <a:pt x="5" y="28"/>
                    <a:pt x="6" y="27"/>
                  </a:cubicBezTo>
                  <a:cubicBezTo>
                    <a:pt x="7" y="27"/>
                    <a:pt x="7" y="27"/>
                    <a:pt x="8" y="26"/>
                  </a:cubicBezTo>
                  <a:cubicBezTo>
                    <a:pt x="8" y="26"/>
                    <a:pt x="7" y="27"/>
                    <a:pt x="6" y="27"/>
                  </a:cubicBezTo>
                  <a:cubicBezTo>
                    <a:pt x="6" y="28"/>
                    <a:pt x="5" y="28"/>
                    <a:pt x="5" y="28"/>
                  </a:cubicBezTo>
                  <a:cubicBezTo>
                    <a:pt x="6" y="28"/>
                    <a:pt x="6" y="27"/>
                    <a:pt x="7" y="27"/>
                  </a:cubicBezTo>
                  <a:cubicBezTo>
                    <a:pt x="8" y="26"/>
                    <a:pt x="8" y="26"/>
                    <a:pt x="8" y="26"/>
                  </a:cubicBezTo>
                  <a:cubicBezTo>
                    <a:pt x="9" y="25"/>
                    <a:pt x="11" y="24"/>
                    <a:pt x="12" y="23"/>
                  </a:cubicBezTo>
                  <a:cubicBezTo>
                    <a:pt x="13" y="22"/>
                    <a:pt x="14" y="21"/>
                    <a:pt x="14" y="20"/>
                  </a:cubicBezTo>
                  <a:cubicBezTo>
                    <a:pt x="12" y="23"/>
                    <a:pt x="10" y="25"/>
                    <a:pt x="8" y="26"/>
                  </a:cubicBezTo>
                  <a:cubicBezTo>
                    <a:pt x="8" y="26"/>
                    <a:pt x="8" y="26"/>
                    <a:pt x="8" y="26"/>
                  </a:cubicBezTo>
                  <a:cubicBezTo>
                    <a:pt x="9" y="25"/>
                    <a:pt x="11" y="24"/>
                    <a:pt x="12" y="23"/>
                  </a:cubicBezTo>
                  <a:cubicBezTo>
                    <a:pt x="12" y="23"/>
                    <a:pt x="12" y="23"/>
                    <a:pt x="12" y="23"/>
                  </a:cubicBezTo>
                  <a:cubicBezTo>
                    <a:pt x="12" y="23"/>
                    <a:pt x="12" y="23"/>
                    <a:pt x="12" y="23"/>
                  </a:cubicBezTo>
                  <a:cubicBezTo>
                    <a:pt x="11" y="24"/>
                    <a:pt x="11" y="24"/>
                    <a:pt x="10" y="25"/>
                  </a:cubicBezTo>
                  <a:cubicBezTo>
                    <a:pt x="10" y="25"/>
                    <a:pt x="9" y="25"/>
                    <a:pt x="9" y="26"/>
                  </a:cubicBezTo>
                  <a:cubicBezTo>
                    <a:pt x="9" y="26"/>
                    <a:pt x="9" y="26"/>
                    <a:pt x="8" y="26"/>
                  </a:cubicBezTo>
                  <a:cubicBezTo>
                    <a:pt x="8" y="27"/>
                    <a:pt x="8" y="27"/>
                    <a:pt x="8" y="27"/>
                  </a:cubicBezTo>
                  <a:cubicBezTo>
                    <a:pt x="8" y="27"/>
                    <a:pt x="8" y="27"/>
                    <a:pt x="8" y="27"/>
                  </a:cubicBezTo>
                  <a:cubicBezTo>
                    <a:pt x="8" y="27"/>
                    <a:pt x="8" y="27"/>
                    <a:pt x="8" y="27"/>
                  </a:cubicBezTo>
                  <a:cubicBezTo>
                    <a:pt x="8" y="27"/>
                    <a:pt x="12" y="23"/>
                    <a:pt x="13" y="22"/>
                  </a:cubicBezTo>
                  <a:cubicBezTo>
                    <a:pt x="13" y="22"/>
                    <a:pt x="14" y="21"/>
                    <a:pt x="14" y="20"/>
                  </a:cubicBezTo>
                  <a:cubicBezTo>
                    <a:pt x="14" y="20"/>
                    <a:pt x="15" y="20"/>
                    <a:pt x="15" y="20"/>
                  </a:cubicBezTo>
                  <a:cubicBezTo>
                    <a:pt x="15" y="20"/>
                    <a:pt x="15" y="20"/>
                    <a:pt x="15" y="20"/>
                  </a:cubicBezTo>
                  <a:cubicBezTo>
                    <a:pt x="15" y="19"/>
                    <a:pt x="16" y="19"/>
                    <a:pt x="16" y="19"/>
                  </a:cubicBezTo>
                  <a:cubicBezTo>
                    <a:pt x="16" y="18"/>
                    <a:pt x="17" y="18"/>
                    <a:pt x="17" y="18"/>
                  </a:cubicBezTo>
                  <a:cubicBezTo>
                    <a:pt x="17" y="17"/>
                    <a:pt x="17" y="18"/>
                    <a:pt x="17" y="17"/>
                  </a:cubicBezTo>
                  <a:cubicBezTo>
                    <a:pt x="17" y="17"/>
                    <a:pt x="17" y="17"/>
                    <a:pt x="17" y="17"/>
                  </a:cubicBezTo>
                  <a:cubicBezTo>
                    <a:pt x="18" y="16"/>
                    <a:pt x="18" y="16"/>
                    <a:pt x="18" y="15"/>
                  </a:cubicBezTo>
                  <a:cubicBezTo>
                    <a:pt x="18" y="15"/>
                    <a:pt x="19" y="14"/>
                    <a:pt x="19" y="14"/>
                  </a:cubicBezTo>
                  <a:cubicBezTo>
                    <a:pt x="19" y="13"/>
                    <a:pt x="19" y="12"/>
                    <a:pt x="19" y="12"/>
                  </a:cubicBezTo>
                  <a:cubicBezTo>
                    <a:pt x="20" y="11"/>
                    <a:pt x="20" y="11"/>
                    <a:pt x="20" y="10"/>
                  </a:cubicBezTo>
                  <a:cubicBezTo>
                    <a:pt x="21" y="9"/>
                    <a:pt x="21" y="8"/>
                    <a:pt x="21" y="7"/>
                  </a:cubicBezTo>
                  <a:cubicBezTo>
                    <a:pt x="21" y="6"/>
                    <a:pt x="22" y="5"/>
                    <a:pt x="22" y="5"/>
                  </a:cubicBezTo>
                  <a:cubicBezTo>
                    <a:pt x="22" y="4"/>
                    <a:pt x="22" y="4"/>
                    <a:pt x="22" y="4"/>
                  </a:cubicBezTo>
                  <a:cubicBezTo>
                    <a:pt x="22" y="4"/>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2"/>
                    <a:pt x="22" y="2"/>
                    <a:pt x="23" y="2"/>
                  </a:cubicBezTo>
                  <a:cubicBezTo>
                    <a:pt x="22" y="1"/>
                    <a:pt x="22" y="1"/>
                    <a:pt x="22" y="1"/>
                  </a:cubicBezTo>
                  <a:cubicBezTo>
                    <a:pt x="22" y="1"/>
                    <a:pt x="22" y="1"/>
                    <a:pt x="22" y="1"/>
                  </a:cubicBezTo>
                  <a:cubicBezTo>
                    <a:pt x="22" y="0"/>
                    <a:pt x="22" y="0"/>
                    <a:pt x="22" y="0"/>
                  </a:cubicBezTo>
                  <a:cubicBezTo>
                    <a:pt x="22" y="0"/>
                    <a:pt x="22" y="0"/>
                    <a:pt x="22" y="0"/>
                  </a:cubicBezTo>
                  <a:cubicBezTo>
                    <a:pt x="22" y="0"/>
                    <a:pt x="22" y="0"/>
                    <a:pt x="22" y="0"/>
                  </a:cubicBezTo>
                  <a:cubicBezTo>
                    <a:pt x="21" y="0"/>
                    <a:pt x="21" y="0"/>
                    <a:pt x="21" y="1"/>
                  </a:cubicBezTo>
                  <a:cubicBezTo>
                    <a:pt x="21" y="1"/>
                    <a:pt x="21" y="1"/>
                    <a:pt x="21" y="1"/>
                  </a:cubicBezTo>
                  <a:cubicBezTo>
                    <a:pt x="21" y="1"/>
                    <a:pt x="21" y="1"/>
                    <a:pt x="21" y="1"/>
                  </a:cubicBezTo>
                  <a:cubicBezTo>
                    <a:pt x="21" y="1"/>
                    <a:pt x="21" y="1"/>
                    <a:pt x="21" y="1"/>
                  </a:cubicBezTo>
                  <a:cubicBezTo>
                    <a:pt x="21" y="1"/>
                    <a:pt x="21" y="1"/>
                    <a:pt x="21" y="1"/>
                  </a:cubicBezTo>
                  <a:cubicBezTo>
                    <a:pt x="21" y="2"/>
                    <a:pt x="21" y="3"/>
                    <a:pt x="21" y="4"/>
                  </a:cubicBezTo>
                  <a:cubicBezTo>
                    <a:pt x="21" y="4"/>
                    <a:pt x="21" y="4"/>
                    <a:pt x="21" y="4"/>
                  </a:cubicBezTo>
                  <a:cubicBezTo>
                    <a:pt x="21" y="4"/>
                    <a:pt x="21" y="5"/>
                    <a:pt x="21" y="5"/>
                  </a:cubicBezTo>
                  <a:cubicBezTo>
                    <a:pt x="21" y="5"/>
                    <a:pt x="21" y="5"/>
                    <a:pt x="21" y="5"/>
                  </a:cubicBezTo>
                  <a:cubicBezTo>
                    <a:pt x="21" y="5"/>
                    <a:pt x="20" y="7"/>
                    <a:pt x="20" y="7"/>
                  </a:cubicBezTo>
                  <a:cubicBezTo>
                    <a:pt x="20" y="7"/>
                    <a:pt x="20" y="7"/>
                    <a:pt x="20" y="8"/>
                  </a:cubicBezTo>
                  <a:cubicBezTo>
                    <a:pt x="20" y="9"/>
                    <a:pt x="20" y="9"/>
                    <a:pt x="20" y="10"/>
                  </a:cubicBezTo>
                  <a:cubicBezTo>
                    <a:pt x="19" y="12"/>
                    <a:pt x="19" y="12"/>
                    <a:pt x="19" y="12"/>
                  </a:cubicBezTo>
                  <a:cubicBezTo>
                    <a:pt x="19" y="12"/>
                    <a:pt x="19" y="12"/>
                    <a:pt x="19" y="12"/>
                  </a:cubicBezTo>
                  <a:cubicBezTo>
                    <a:pt x="17" y="15"/>
                    <a:pt x="16" y="17"/>
                    <a:pt x="14" y="20"/>
                  </a:cubicBezTo>
                  <a:cubicBezTo>
                    <a:pt x="12" y="23"/>
                    <a:pt x="9" y="25"/>
                    <a:pt x="6" y="27"/>
                  </a:cubicBezTo>
                  <a:cubicBezTo>
                    <a:pt x="4" y="29"/>
                    <a:pt x="2" y="29"/>
                    <a:pt x="1" y="29"/>
                  </a:cubicBez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3" name="Freeform 409"/>
            <p:cNvSpPr/>
            <p:nvPr/>
          </p:nvSpPr>
          <p:spPr bwMode="auto">
            <a:xfrm>
              <a:off x="4782" y="1800"/>
              <a:ext cx="7" cy="31"/>
            </a:xfrm>
            <a:custGeom>
              <a:avLst/>
              <a:gdLst>
                <a:gd name="T0" fmla="*/ 1 w 2"/>
                <a:gd name="T1" fmla="*/ 0 h 10"/>
                <a:gd name="T2" fmla="*/ 0 w 2"/>
                <a:gd name="T3" fmla="*/ 10 h 10"/>
              </a:gdLst>
              <a:ahLst/>
              <a:cxnLst>
                <a:cxn ang="0">
                  <a:pos x="T0" y="T1"/>
                </a:cxn>
                <a:cxn ang="0">
                  <a:pos x="T2" y="T3"/>
                </a:cxn>
              </a:cxnLst>
              <a:rect l="0" t="0" r="r" b="b"/>
              <a:pathLst>
                <a:path w="2" h="10">
                  <a:moveTo>
                    <a:pt x="1" y="0"/>
                  </a:moveTo>
                  <a:cubicBezTo>
                    <a:pt x="2" y="3"/>
                    <a:pt x="2" y="7"/>
                    <a:pt x="0" y="1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4" name="Freeform 410"/>
            <p:cNvSpPr/>
            <p:nvPr/>
          </p:nvSpPr>
          <p:spPr bwMode="auto">
            <a:xfrm>
              <a:off x="4779" y="1800"/>
              <a:ext cx="10" cy="27"/>
            </a:xfrm>
            <a:custGeom>
              <a:avLst/>
              <a:gdLst>
                <a:gd name="T0" fmla="*/ 0 w 3"/>
                <a:gd name="T1" fmla="*/ 9 h 9"/>
                <a:gd name="T2" fmla="*/ 1 w 3"/>
                <a:gd name="T3" fmla="*/ 8 h 9"/>
                <a:gd name="T4" fmla="*/ 2 w 3"/>
                <a:gd name="T5" fmla="*/ 8 h 9"/>
                <a:gd name="T6" fmla="*/ 1 w 3"/>
                <a:gd name="T7" fmla="*/ 8 h 9"/>
                <a:gd name="T8" fmla="*/ 1 w 3"/>
                <a:gd name="T9" fmla="*/ 9 h 9"/>
                <a:gd name="T10" fmla="*/ 2 w 3"/>
                <a:gd name="T11" fmla="*/ 8 h 9"/>
                <a:gd name="T12" fmla="*/ 2 w 3"/>
                <a:gd name="T13" fmla="*/ 8 h 9"/>
                <a:gd name="T14" fmla="*/ 3 w 3"/>
                <a:gd name="T15" fmla="*/ 7 h 9"/>
                <a:gd name="T16" fmla="*/ 3 w 3"/>
                <a:gd name="T17" fmla="*/ 6 h 9"/>
                <a:gd name="T18" fmla="*/ 2 w 3"/>
                <a:gd name="T19" fmla="*/ 8 h 9"/>
                <a:gd name="T20" fmla="*/ 2 w 3"/>
                <a:gd name="T21" fmla="*/ 8 h 9"/>
                <a:gd name="T22" fmla="*/ 3 w 3"/>
                <a:gd name="T23" fmla="*/ 7 h 9"/>
                <a:gd name="T24" fmla="*/ 3 w 3"/>
                <a:gd name="T25" fmla="*/ 7 h 9"/>
                <a:gd name="T26" fmla="*/ 3 w 3"/>
                <a:gd name="T27" fmla="*/ 7 h 9"/>
                <a:gd name="T28" fmla="*/ 2 w 3"/>
                <a:gd name="T29" fmla="*/ 7 h 9"/>
                <a:gd name="T30" fmla="*/ 2 w 3"/>
                <a:gd name="T31" fmla="*/ 8 h 9"/>
                <a:gd name="T32" fmla="*/ 2 w 3"/>
                <a:gd name="T33" fmla="*/ 8 h 9"/>
                <a:gd name="T34" fmla="*/ 2 w 3"/>
                <a:gd name="T35" fmla="*/ 8 h 9"/>
                <a:gd name="T36" fmla="*/ 2 w 3"/>
                <a:gd name="T37" fmla="*/ 8 h 9"/>
                <a:gd name="T38" fmla="*/ 2 w 3"/>
                <a:gd name="T39" fmla="*/ 8 h 9"/>
                <a:gd name="T40" fmla="*/ 3 w 3"/>
                <a:gd name="T41" fmla="*/ 7 h 9"/>
                <a:gd name="T42" fmla="*/ 3 w 3"/>
                <a:gd name="T43" fmla="*/ 6 h 9"/>
                <a:gd name="T44" fmla="*/ 3 w 3"/>
                <a:gd name="T45" fmla="*/ 6 h 9"/>
                <a:gd name="T46" fmla="*/ 3 w 3"/>
                <a:gd name="T47" fmla="*/ 6 h 9"/>
                <a:gd name="T48" fmla="*/ 3 w 3"/>
                <a:gd name="T49" fmla="*/ 5 h 9"/>
                <a:gd name="T50" fmla="*/ 3 w 3"/>
                <a:gd name="T51" fmla="*/ 5 h 9"/>
                <a:gd name="T52" fmla="*/ 3 w 3"/>
                <a:gd name="T53" fmla="*/ 5 h 9"/>
                <a:gd name="T54" fmla="*/ 3 w 3"/>
                <a:gd name="T55" fmla="*/ 5 h 9"/>
                <a:gd name="T56" fmla="*/ 3 w 3"/>
                <a:gd name="T57" fmla="*/ 4 h 9"/>
                <a:gd name="T58" fmla="*/ 3 w 3"/>
                <a:gd name="T59" fmla="*/ 4 h 9"/>
                <a:gd name="T60" fmla="*/ 3 w 3"/>
                <a:gd name="T61" fmla="*/ 3 h 9"/>
                <a:gd name="T62" fmla="*/ 3 w 3"/>
                <a:gd name="T63" fmla="*/ 3 h 9"/>
                <a:gd name="T64" fmla="*/ 3 w 3"/>
                <a:gd name="T65" fmla="*/ 2 h 9"/>
                <a:gd name="T66" fmla="*/ 3 w 3"/>
                <a:gd name="T67" fmla="*/ 1 h 9"/>
                <a:gd name="T68" fmla="*/ 3 w 3"/>
                <a:gd name="T69" fmla="*/ 1 h 9"/>
                <a:gd name="T70" fmla="*/ 3 w 3"/>
                <a:gd name="T71" fmla="*/ 1 h 9"/>
                <a:gd name="T72" fmla="*/ 3 w 3"/>
                <a:gd name="T73" fmla="*/ 1 h 9"/>
                <a:gd name="T74" fmla="*/ 3 w 3"/>
                <a:gd name="T75" fmla="*/ 1 h 9"/>
                <a:gd name="T76" fmla="*/ 3 w 3"/>
                <a:gd name="T77" fmla="*/ 1 h 9"/>
                <a:gd name="T78" fmla="*/ 3 w 3"/>
                <a:gd name="T79" fmla="*/ 0 h 9"/>
                <a:gd name="T80" fmla="*/ 3 w 3"/>
                <a:gd name="T81" fmla="*/ 0 h 9"/>
                <a:gd name="T82" fmla="*/ 3 w 3"/>
                <a:gd name="T83" fmla="*/ 0 h 9"/>
                <a:gd name="T84" fmla="*/ 3 w 3"/>
                <a:gd name="T85" fmla="*/ 0 h 9"/>
                <a:gd name="T86" fmla="*/ 3 w 3"/>
                <a:gd name="T87" fmla="*/ 0 h 9"/>
                <a:gd name="T88" fmla="*/ 2 w 3"/>
                <a:gd name="T89" fmla="*/ 0 h 9"/>
                <a:gd name="T90" fmla="*/ 2 w 3"/>
                <a:gd name="T91" fmla="*/ 0 h 9"/>
                <a:gd name="T92" fmla="*/ 2 w 3"/>
                <a:gd name="T93" fmla="*/ 0 h 9"/>
                <a:gd name="T94" fmla="*/ 2 w 3"/>
                <a:gd name="T95" fmla="*/ 0 h 9"/>
                <a:gd name="T96" fmla="*/ 2 w 3"/>
                <a:gd name="T97" fmla="*/ 0 h 9"/>
                <a:gd name="T98" fmla="*/ 2 w 3"/>
                <a:gd name="T99" fmla="*/ 0 h 9"/>
                <a:gd name="T100" fmla="*/ 1 w 3"/>
                <a:gd name="T101" fmla="*/ 0 h 9"/>
                <a:gd name="T102" fmla="*/ 2 w 3"/>
                <a:gd name="T103" fmla="*/ 1 h 9"/>
                <a:gd name="T104" fmla="*/ 2 w 3"/>
                <a:gd name="T105" fmla="*/ 1 h 9"/>
                <a:gd name="T106" fmla="*/ 2 w 3"/>
                <a:gd name="T107" fmla="*/ 1 h 9"/>
                <a:gd name="T108" fmla="*/ 2 w 3"/>
                <a:gd name="T109" fmla="*/ 1 h 9"/>
                <a:gd name="T110" fmla="*/ 2 w 3"/>
                <a:gd name="T111" fmla="*/ 2 h 9"/>
                <a:gd name="T112" fmla="*/ 2 w 3"/>
                <a:gd name="T113" fmla="*/ 2 h 9"/>
                <a:gd name="T114" fmla="*/ 2 w 3"/>
                <a:gd name="T115" fmla="*/ 3 h 9"/>
                <a:gd name="T116" fmla="*/ 2 w 3"/>
                <a:gd name="T117" fmla="*/ 3 h 9"/>
                <a:gd name="T118" fmla="*/ 2 w 3"/>
                <a:gd name="T119" fmla="*/ 3 h 9"/>
                <a:gd name="T120" fmla="*/ 2 w 3"/>
                <a:gd name="T121" fmla="*/ 6 h 9"/>
                <a:gd name="T122" fmla="*/ 0 w 3"/>
                <a:gd name="T1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 h="9">
                  <a:moveTo>
                    <a:pt x="0" y="9"/>
                  </a:moveTo>
                  <a:cubicBezTo>
                    <a:pt x="0" y="9"/>
                    <a:pt x="1" y="9"/>
                    <a:pt x="1" y="8"/>
                  </a:cubicBezTo>
                  <a:cubicBezTo>
                    <a:pt x="2" y="8"/>
                    <a:pt x="2" y="8"/>
                    <a:pt x="2" y="8"/>
                  </a:cubicBezTo>
                  <a:cubicBezTo>
                    <a:pt x="2" y="8"/>
                    <a:pt x="2" y="8"/>
                    <a:pt x="1" y="8"/>
                  </a:cubicBezTo>
                  <a:cubicBezTo>
                    <a:pt x="1" y="8"/>
                    <a:pt x="1" y="9"/>
                    <a:pt x="1" y="9"/>
                  </a:cubicBezTo>
                  <a:cubicBezTo>
                    <a:pt x="1" y="9"/>
                    <a:pt x="2" y="8"/>
                    <a:pt x="2" y="8"/>
                  </a:cubicBezTo>
                  <a:cubicBezTo>
                    <a:pt x="2" y="8"/>
                    <a:pt x="2" y="8"/>
                    <a:pt x="2" y="8"/>
                  </a:cubicBezTo>
                  <a:cubicBezTo>
                    <a:pt x="2" y="8"/>
                    <a:pt x="2" y="7"/>
                    <a:pt x="3" y="7"/>
                  </a:cubicBezTo>
                  <a:cubicBezTo>
                    <a:pt x="3" y="6"/>
                    <a:pt x="3" y="6"/>
                    <a:pt x="3" y="6"/>
                  </a:cubicBezTo>
                  <a:cubicBezTo>
                    <a:pt x="3" y="7"/>
                    <a:pt x="2" y="7"/>
                    <a:pt x="2" y="8"/>
                  </a:cubicBezTo>
                  <a:cubicBezTo>
                    <a:pt x="2" y="8"/>
                    <a:pt x="2" y="8"/>
                    <a:pt x="2" y="8"/>
                  </a:cubicBezTo>
                  <a:cubicBezTo>
                    <a:pt x="2" y="8"/>
                    <a:pt x="2" y="7"/>
                    <a:pt x="3" y="7"/>
                  </a:cubicBezTo>
                  <a:cubicBezTo>
                    <a:pt x="3" y="7"/>
                    <a:pt x="3" y="7"/>
                    <a:pt x="3" y="7"/>
                  </a:cubicBezTo>
                  <a:cubicBezTo>
                    <a:pt x="3" y="7"/>
                    <a:pt x="3" y="7"/>
                    <a:pt x="3" y="7"/>
                  </a:cubicBezTo>
                  <a:cubicBezTo>
                    <a:pt x="2" y="7"/>
                    <a:pt x="2" y="7"/>
                    <a:pt x="2" y="7"/>
                  </a:cubicBezTo>
                  <a:cubicBezTo>
                    <a:pt x="2" y="8"/>
                    <a:pt x="2" y="8"/>
                    <a:pt x="2" y="8"/>
                  </a:cubicBezTo>
                  <a:cubicBezTo>
                    <a:pt x="2" y="8"/>
                    <a:pt x="2" y="8"/>
                    <a:pt x="2" y="8"/>
                  </a:cubicBezTo>
                  <a:cubicBezTo>
                    <a:pt x="2" y="8"/>
                    <a:pt x="2" y="8"/>
                    <a:pt x="2" y="8"/>
                  </a:cubicBezTo>
                  <a:cubicBezTo>
                    <a:pt x="2" y="8"/>
                    <a:pt x="2" y="8"/>
                    <a:pt x="2" y="8"/>
                  </a:cubicBezTo>
                  <a:cubicBezTo>
                    <a:pt x="2" y="8"/>
                    <a:pt x="2" y="8"/>
                    <a:pt x="2" y="8"/>
                  </a:cubicBezTo>
                  <a:cubicBezTo>
                    <a:pt x="2" y="8"/>
                    <a:pt x="3" y="7"/>
                    <a:pt x="3" y="7"/>
                  </a:cubicBezTo>
                  <a:cubicBezTo>
                    <a:pt x="3" y="6"/>
                    <a:pt x="3" y="6"/>
                    <a:pt x="3" y="6"/>
                  </a:cubicBezTo>
                  <a:cubicBezTo>
                    <a:pt x="3" y="6"/>
                    <a:pt x="3" y="6"/>
                    <a:pt x="3" y="6"/>
                  </a:cubicBezTo>
                  <a:cubicBezTo>
                    <a:pt x="3" y="6"/>
                    <a:pt x="3" y="6"/>
                    <a:pt x="3" y="6"/>
                  </a:cubicBezTo>
                  <a:cubicBezTo>
                    <a:pt x="3" y="5"/>
                    <a:pt x="3" y="5"/>
                    <a:pt x="3" y="5"/>
                  </a:cubicBezTo>
                  <a:cubicBezTo>
                    <a:pt x="3" y="5"/>
                    <a:pt x="3" y="5"/>
                    <a:pt x="3" y="5"/>
                  </a:cubicBezTo>
                  <a:cubicBezTo>
                    <a:pt x="3" y="5"/>
                    <a:pt x="3" y="5"/>
                    <a:pt x="3" y="5"/>
                  </a:cubicBezTo>
                  <a:cubicBezTo>
                    <a:pt x="3" y="5"/>
                    <a:pt x="3" y="5"/>
                    <a:pt x="3" y="5"/>
                  </a:cubicBezTo>
                  <a:cubicBezTo>
                    <a:pt x="3" y="4"/>
                    <a:pt x="3" y="4"/>
                    <a:pt x="3" y="4"/>
                  </a:cubicBezTo>
                  <a:cubicBezTo>
                    <a:pt x="3" y="4"/>
                    <a:pt x="3" y="4"/>
                    <a:pt x="3" y="4"/>
                  </a:cubicBezTo>
                  <a:cubicBezTo>
                    <a:pt x="3" y="4"/>
                    <a:pt x="3" y="3"/>
                    <a:pt x="3" y="3"/>
                  </a:cubicBezTo>
                  <a:cubicBezTo>
                    <a:pt x="3" y="3"/>
                    <a:pt x="3" y="3"/>
                    <a:pt x="3" y="3"/>
                  </a:cubicBezTo>
                  <a:cubicBezTo>
                    <a:pt x="3" y="2"/>
                    <a:pt x="3" y="2"/>
                    <a:pt x="3" y="2"/>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0"/>
                  </a:cubicBezTo>
                  <a:cubicBezTo>
                    <a:pt x="3" y="0"/>
                    <a:pt x="3" y="0"/>
                    <a:pt x="3" y="0"/>
                  </a:cubicBezTo>
                  <a:cubicBezTo>
                    <a:pt x="3" y="0"/>
                    <a:pt x="3" y="0"/>
                    <a:pt x="3" y="0"/>
                  </a:cubicBezTo>
                  <a:cubicBezTo>
                    <a:pt x="3" y="0"/>
                    <a:pt x="3" y="0"/>
                    <a:pt x="3" y="0"/>
                  </a:cubicBezTo>
                  <a:cubicBezTo>
                    <a:pt x="3" y="0"/>
                    <a:pt x="3" y="0"/>
                    <a:pt x="3"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1" y="0"/>
                    <a:pt x="1" y="0"/>
                  </a:cubicBezTo>
                  <a:cubicBezTo>
                    <a:pt x="1" y="1"/>
                    <a:pt x="1" y="1"/>
                    <a:pt x="2" y="1"/>
                  </a:cubicBezTo>
                  <a:cubicBezTo>
                    <a:pt x="2" y="1"/>
                    <a:pt x="2" y="1"/>
                    <a:pt x="2" y="1"/>
                  </a:cubicBezTo>
                  <a:cubicBezTo>
                    <a:pt x="2" y="1"/>
                    <a:pt x="2" y="1"/>
                    <a:pt x="2" y="1"/>
                  </a:cubicBezTo>
                  <a:cubicBezTo>
                    <a:pt x="2" y="1"/>
                    <a:pt x="2" y="1"/>
                    <a:pt x="2" y="1"/>
                  </a:cubicBezTo>
                  <a:cubicBezTo>
                    <a:pt x="2" y="2"/>
                    <a:pt x="2" y="2"/>
                    <a:pt x="2" y="2"/>
                  </a:cubicBezTo>
                  <a:cubicBezTo>
                    <a:pt x="2" y="2"/>
                    <a:pt x="2" y="2"/>
                    <a:pt x="2" y="2"/>
                  </a:cubicBezTo>
                  <a:cubicBezTo>
                    <a:pt x="2" y="2"/>
                    <a:pt x="2" y="3"/>
                    <a:pt x="2" y="3"/>
                  </a:cubicBezTo>
                  <a:cubicBezTo>
                    <a:pt x="2" y="3"/>
                    <a:pt x="2" y="3"/>
                    <a:pt x="2" y="3"/>
                  </a:cubicBezTo>
                  <a:cubicBezTo>
                    <a:pt x="2" y="3"/>
                    <a:pt x="2" y="3"/>
                    <a:pt x="2" y="3"/>
                  </a:cubicBezTo>
                  <a:cubicBezTo>
                    <a:pt x="2" y="4"/>
                    <a:pt x="2" y="5"/>
                    <a:pt x="2" y="6"/>
                  </a:cubicBezTo>
                  <a:cubicBezTo>
                    <a:pt x="2" y="8"/>
                    <a:pt x="1" y="9"/>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5" name="Freeform 411"/>
            <p:cNvSpPr/>
            <p:nvPr/>
          </p:nvSpPr>
          <p:spPr bwMode="auto">
            <a:xfrm>
              <a:off x="4730" y="1797"/>
              <a:ext cx="43" cy="6"/>
            </a:xfrm>
            <a:custGeom>
              <a:avLst/>
              <a:gdLst>
                <a:gd name="T0" fmla="*/ 14 w 14"/>
                <a:gd name="T1" fmla="*/ 0 h 2"/>
                <a:gd name="T2" fmla="*/ 7 w 14"/>
                <a:gd name="T3" fmla="*/ 0 h 2"/>
                <a:gd name="T4" fmla="*/ 0 w 14"/>
                <a:gd name="T5" fmla="*/ 2 h 2"/>
              </a:gdLst>
              <a:ahLst/>
              <a:cxnLst>
                <a:cxn ang="0">
                  <a:pos x="T0" y="T1"/>
                </a:cxn>
                <a:cxn ang="0">
                  <a:pos x="T2" y="T3"/>
                </a:cxn>
                <a:cxn ang="0">
                  <a:pos x="T4" y="T5"/>
                </a:cxn>
              </a:cxnLst>
              <a:rect l="0" t="0" r="r" b="b"/>
              <a:pathLst>
                <a:path w="14" h="2">
                  <a:moveTo>
                    <a:pt x="14" y="0"/>
                  </a:moveTo>
                  <a:cubicBezTo>
                    <a:pt x="12" y="1"/>
                    <a:pt x="9" y="0"/>
                    <a:pt x="7" y="0"/>
                  </a:cubicBezTo>
                  <a:cubicBezTo>
                    <a:pt x="4" y="0"/>
                    <a:pt x="2" y="1"/>
                    <a:pt x="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6" name="Freeform 412"/>
            <p:cNvSpPr/>
            <p:nvPr/>
          </p:nvSpPr>
          <p:spPr bwMode="auto">
            <a:xfrm>
              <a:off x="4730" y="1797"/>
              <a:ext cx="43" cy="3"/>
            </a:xfrm>
            <a:custGeom>
              <a:avLst/>
              <a:gdLst>
                <a:gd name="T0" fmla="*/ 0 w 14"/>
                <a:gd name="T1" fmla="*/ 1 h 1"/>
                <a:gd name="T2" fmla="*/ 2 w 14"/>
                <a:gd name="T3" fmla="*/ 1 h 1"/>
                <a:gd name="T4" fmla="*/ 3 w 14"/>
                <a:gd name="T5" fmla="*/ 1 h 1"/>
                <a:gd name="T6" fmla="*/ 2 w 14"/>
                <a:gd name="T7" fmla="*/ 1 h 1"/>
                <a:gd name="T8" fmla="*/ 1 w 14"/>
                <a:gd name="T9" fmla="*/ 1 h 1"/>
                <a:gd name="T10" fmla="*/ 2 w 14"/>
                <a:gd name="T11" fmla="*/ 1 h 1"/>
                <a:gd name="T12" fmla="*/ 3 w 14"/>
                <a:gd name="T13" fmla="*/ 1 h 1"/>
                <a:gd name="T14" fmla="*/ 5 w 14"/>
                <a:gd name="T15" fmla="*/ 1 h 1"/>
                <a:gd name="T16" fmla="*/ 6 w 14"/>
                <a:gd name="T17" fmla="*/ 1 h 1"/>
                <a:gd name="T18" fmla="*/ 3 w 14"/>
                <a:gd name="T19" fmla="*/ 1 h 1"/>
                <a:gd name="T20" fmla="*/ 3 w 14"/>
                <a:gd name="T21" fmla="*/ 1 h 1"/>
                <a:gd name="T22" fmla="*/ 4 w 14"/>
                <a:gd name="T23" fmla="*/ 1 h 1"/>
                <a:gd name="T24" fmla="*/ 5 w 14"/>
                <a:gd name="T25" fmla="*/ 1 h 1"/>
                <a:gd name="T26" fmla="*/ 4 w 14"/>
                <a:gd name="T27" fmla="*/ 1 h 1"/>
                <a:gd name="T28" fmla="*/ 4 w 14"/>
                <a:gd name="T29" fmla="*/ 1 h 1"/>
                <a:gd name="T30" fmla="*/ 3 w 14"/>
                <a:gd name="T31" fmla="*/ 1 h 1"/>
                <a:gd name="T32" fmla="*/ 3 w 14"/>
                <a:gd name="T33" fmla="*/ 1 h 1"/>
                <a:gd name="T34" fmla="*/ 3 w 14"/>
                <a:gd name="T35" fmla="*/ 1 h 1"/>
                <a:gd name="T36" fmla="*/ 3 w 14"/>
                <a:gd name="T37" fmla="*/ 1 h 1"/>
                <a:gd name="T38" fmla="*/ 3 w 14"/>
                <a:gd name="T39" fmla="*/ 1 h 1"/>
                <a:gd name="T40" fmla="*/ 5 w 14"/>
                <a:gd name="T41" fmla="*/ 1 h 1"/>
                <a:gd name="T42" fmla="*/ 6 w 14"/>
                <a:gd name="T43" fmla="*/ 1 h 1"/>
                <a:gd name="T44" fmla="*/ 6 w 14"/>
                <a:gd name="T45" fmla="*/ 1 h 1"/>
                <a:gd name="T46" fmla="*/ 6 w 14"/>
                <a:gd name="T47" fmla="*/ 1 h 1"/>
                <a:gd name="T48" fmla="*/ 7 w 14"/>
                <a:gd name="T49" fmla="*/ 1 h 1"/>
                <a:gd name="T50" fmla="*/ 7 w 14"/>
                <a:gd name="T51" fmla="*/ 1 h 1"/>
                <a:gd name="T52" fmla="*/ 7 w 14"/>
                <a:gd name="T53" fmla="*/ 1 h 1"/>
                <a:gd name="T54" fmla="*/ 8 w 14"/>
                <a:gd name="T55" fmla="*/ 1 h 1"/>
                <a:gd name="T56" fmla="*/ 8 w 14"/>
                <a:gd name="T57" fmla="*/ 1 h 1"/>
                <a:gd name="T58" fmla="*/ 9 w 14"/>
                <a:gd name="T59" fmla="*/ 1 h 1"/>
                <a:gd name="T60" fmla="*/ 9 w 14"/>
                <a:gd name="T61" fmla="*/ 1 h 1"/>
                <a:gd name="T62" fmla="*/ 10 w 14"/>
                <a:gd name="T63" fmla="*/ 1 h 1"/>
                <a:gd name="T64" fmla="*/ 11 w 14"/>
                <a:gd name="T65" fmla="*/ 1 h 1"/>
                <a:gd name="T66" fmla="*/ 12 w 14"/>
                <a:gd name="T67" fmla="*/ 1 h 1"/>
                <a:gd name="T68" fmla="*/ 13 w 14"/>
                <a:gd name="T69" fmla="*/ 1 h 1"/>
                <a:gd name="T70" fmla="*/ 13 w 14"/>
                <a:gd name="T71" fmla="*/ 1 h 1"/>
                <a:gd name="T72" fmla="*/ 13 w 14"/>
                <a:gd name="T73" fmla="*/ 1 h 1"/>
                <a:gd name="T74" fmla="*/ 13 w 14"/>
                <a:gd name="T75" fmla="*/ 1 h 1"/>
                <a:gd name="T76" fmla="*/ 13 w 14"/>
                <a:gd name="T77" fmla="*/ 1 h 1"/>
                <a:gd name="T78" fmla="*/ 13 w 14"/>
                <a:gd name="T79" fmla="*/ 1 h 1"/>
                <a:gd name="T80" fmla="*/ 14 w 14"/>
                <a:gd name="T81" fmla="*/ 1 h 1"/>
                <a:gd name="T82" fmla="*/ 14 w 14"/>
                <a:gd name="T83" fmla="*/ 1 h 1"/>
                <a:gd name="T84" fmla="*/ 14 w 14"/>
                <a:gd name="T85" fmla="*/ 1 h 1"/>
                <a:gd name="T86" fmla="*/ 14 w 14"/>
                <a:gd name="T87" fmla="*/ 1 h 1"/>
                <a:gd name="T88" fmla="*/ 14 w 14"/>
                <a:gd name="T89" fmla="*/ 1 h 1"/>
                <a:gd name="T90" fmla="*/ 14 w 14"/>
                <a:gd name="T91" fmla="*/ 0 h 1"/>
                <a:gd name="T92" fmla="*/ 14 w 14"/>
                <a:gd name="T93" fmla="*/ 0 h 1"/>
                <a:gd name="T94" fmla="*/ 14 w 14"/>
                <a:gd name="T95" fmla="*/ 0 h 1"/>
                <a:gd name="T96" fmla="*/ 14 w 14"/>
                <a:gd name="T97" fmla="*/ 0 h 1"/>
                <a:gd name="T98" fmla="*/ 13 w 14"/>
                <a:gd name="T99" fmla="*/ 0 h 1"/>
                <a:gd name="T100" fmla="*/ 13 w 14"/>
                <a:gd name="T101" fmla="*/ 0 h 1"/>
                <a:gd name="T102" fmla="*/ 13 w 14"/>
                <a:gd name="T103" fmla="*/ 0 h 1"/>
                <a:gd name="T104" fmla="*/ 12 w 14"/>
                <a:gd name="T105" fmla="*/ 0 h 1"/>
                <a:gd name="T106" fmla="*/ 12 w 14"/>
                <a:gd name="T107" fmla="*/ 0 h 1"/>
                <a:gd name="T108" fmla="*/ 12 w 14"/>
                <a:gd name="T109" fmla="*/ 0 h 1"/>
                <a:gd name="T110" fmla="*/ 11 w 14"/>
                <a:gd name="T111" fmla="*/ 0 h 1"/>
                <a:gd name="T112" fmla="*/ 11 w 14"/>
                <a:gd name="T113" fmla="*/ 0 h 1"/>
                <a:gd name="T114" fmla="*/ 10 w 14"/>
                <a:gd name="T115" fmla="*/ 0 h 1"/>
                <a:gd name="T116" fmla="*/ 10 w 14"/>
                <a:gd name="T117" fmla="*/ 0 h 1"/>
                <a:gd name="T118" fmla="*/ 9 w 14"/>
                <a:gd name="T119" fmla="*/ 0 h 1"/>
                <a:gd name="T120" fmla="*/ 6 w 14"/>
                <a:gd name="T121" fmla="*/ 0 h 1"/>
                <a:gd name="T122" fmla="*/ 0 w 14"/>
                <a:gd name="T12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 h="1">
                  <a:moveTo>
                    <a:pt x="0" y="1"/>
                  </a:moveTo>
                  <a:cubicBezTo>
                    <a:pt x="0" y="1"/>
                    <a:pt x="1" y="1"/>
                    <a:pt x="2" y="1"/>
                  </a:cubicBezTo>
                  <a:cubicBezTo>
                    <a:pt x="2" y="1"/>
                    <a:pt x="2" y="1"/>
                    <a:pt x="3" y="1"/>
                  </a:cubicBezTo>
                  <a:cubicBezTo>
                    <a:pt x="3" y="1"/>
                    <a:pt x="2" y="1"/>
                    <a:pt x="2" y="1"/>
                  </a:cubicBezTo>
                  <a:cubicBezTo>
                    <a:pt x="2" y="1"/>
                    <a:pt x="2" y="1"/>
                    <a:pt x="1" y="1"/>
                  </a:cubicBezTo>
                  <a:cubicBezTo>
                    <a:pt x="2" y="1"/>
                    <a:pt x="2" y="1"/>
                    <a:pt x="2" y="1"/>
                  </a:cubicBezTo>
                  <a:cubicBezTo>
                    <a:pt x="3" y="1"/>
                    <a:pt x="3" y="1"/>
                    <a:pt x="3" y="1"/>
                  </a:cubicBezTo>
                  <a:cubicBezTo>
                    <a:pt x="3" y="1"/>
                    <a:pt x="4" y="1"/>
                    <a:pt x="5" y="1"/>
                  </a:cubicBezTo>
                  <a:cubicBezTo>
                    <a:pt x="5" y="1"/>
                    <a:pt x="6" y="1"/>
                    <a:pt x="6" y="1"/>
                  </a:cubicBezTo>
                  <a:cubicBezTo>
                    <a:pt x="5" y="1"/>
                    <a:pt x="4" y="1"/>
                    <a:pt x="3" y="1"/>
                  </a:cubicBezTo>
                  <a:cubicBezTo>
                    <a:pt x="3" y="1"/>
                    <a:pt x="3" y="1"/>
                    <a:pt x="3" y="1"/>
                  </a:cubicBezTo>
                  <a:cubicBezTo>
                    <a:pt x="4" y="1"/>
                    <a:pt x="4" y="1"/>
                    <a:pt x="4" y="1"/>
                  </a:cubicBezTo>
                  <a:cubicBezTo>
                    <a:pt x="5" y="1"/>
                    <a:pt x="5" y="1"/>
                    <a:pt x="5" y="1"/>
                  </a:cubicBezTo>
                  <a:cubicBezTo>
                    <a:pt x="4" y="1"/>
                    <a:pt x="4" y="1"/>
                    <a:pt x="4" y="1"/>
                  </a:cubicBezTo>
                  <a:cubicBezTo>
                    <a:pt x="4" y="1"/>
                    <a:pt x="4" y="1"/>
                    <a:pt x="4"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5" y="1"/>
                    <a:pt x="5" y="1"/>
                  </a:cubicBezTo>
                  <a:cubicBezTo>
                    <a:pt x="5" y="1"/>
                    <a:pt x="6" y="1"/>
                    <a:pt x="6" y="1"/>
                  </a:cubicBezTo>
                  <a:cubicBezTo>
                    <a:pt x="6" y="1"/>
                    <a:pt x="6" y="1"/>
                    <a:pt x="6" y="1"/>
                  </a:cubicBezTo>
                  <a:cubicBezTo>
                    <a:pt x="6" y="1"/>
                    <a:pt x="6" y="1"/>
                    <a:pt x="6" y="1"/>
                  </a:cubicBezTo>
                  <a:cubicBezTo>
                    <a:pt x="6" y="1"/>
                    <a:pt x="7" y="1"/>
                    <a:pt x="7" y="1"/>
                  </a:cubicBezTo>
                  <a:cubicBezTo>
                    <a:pt x="7" y="1"/>
                    <a:pt x="7" y="1"/>
                    <a:pt x="7" y="1"/>
                  </a:cubicBezTo>
                  <a:cubicBezTo>
                    <a:pt x="7" y="1"/>
                    <a:pt x="7" y="1"/>
                    <a:pt x="7" y="1"/>
                  </a:cubicBezTo>
                  <a:cubicBezTo>
                    <a:pt x="7" y="1"/>
                    <a:pt x="8" y="1"/>
                    <a:pt x="8" y="1"/>
                  </a:cubicBezTo>
                  <a:cubicBezTo>
                    <a:pt x="8" y="1"/>
                    <a:pt x="8" y="1"/>
                    <a:pt x="8" y="1"/>
                  </a:cubicBezTo>
                  <a:cubicBezTo>
                    <a:pt x="8" y="1"/>
                    <a:pt x="8" y="1"/>
                    <a:pt x="9" y="1"/>
                  </a:cubicBezTo>
                  <a:cubicBezTo>
                    <a:pt x="9" y="1"/>
                    <a:pt x="9" y="1"/>
                    <a:pt x="9" y="1"/>
                  </a:cubicBezTo>
                  <a:cubicBezTo>
                    <a:pt x="10" y="1"/>
                    <a:pt x="10" y="1"/>
                    <a:pt x="10" y="1"/>
                  </a:cubicBezTo>
                  <a:cubicBezTo>
                    <a:pt x="11" y="1"/>
                    <a:pt x="11" y="1"/>
                    <a:pt x="11" y="1"/>
                  </a:cubicBezTo>
                  <a:cubicBezTo>
                    <a:pt x="12" y="1"/>
                    <a:pt x="12" y="1"/>
                    <a:pt x="12" y="1"/>
                  </a:cubicBezTo>
                  <a:cubicBezTo>
                    <a:pt x="12" y="1"/>
                    <a:pt x="13" y="1"/>
                    <a:pt x="13" y="1"/>
                  </a:cubicBezTo>
                  <a:cubicBezTo>
                    <a:pt x="13" y="1"/>
                    <a:pt x="13" y="1"/>
                    <a:pt x="13" y="1"/>
                  </a:cubicBezTo>
                  <a:cubicBezTo>
                    <a:pt x="13" y="1"/>
                    <a:pt x="13" y="1"/>
                    <a:pt x="13" y="1"/>
                  </a:cubicBezTo>
                  <a:cubicBezTo>
                    <a:pt x="13" y="1"/>
                    <a:pt x="13" y="1"/>
                    <a:pt x="13" y="1"/>
                  </a:cubicBezTo>
                  <a:cubicBezTo>
                    <a:pt x="13" y="1"/>
                    <a:pt x="13" y="1"/>
                    <a:pt x="13" y="1"/>
                  </a:cubicBezTo>
                  <a:cubicBezTo>
                    <a:pt x="13" y="1"/>
                    <a:pt x="13" y="1"/>
                    <a:pt x="13" y="1"/>
                  </a:cubicBezTo>
                  <a:cubicBezTo>
                    <a:pt x="13" y="1"/>
                    <a:pt x="13"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0"/>
                    <a:pt x="14" y="0"/>
                  </a:cubicBezTo>
                  <a:cubicBezTo>
                    <a:pt x="14" y="0"/>
                    <a:pt x="14" y="0"/>
                    <a:pt x="14" y="0"/>
                  </a:cubicBezTo>
                  <a:cubicBezTo>
                    <a:pt x="14" y="0"/>
                    <a:pt x="14" y="0"/>
                    <a:pt x="14" y="0"/>
                  </a:cubicBezTo>
                  <a:cubicBezTo>
                    <a:pt x="14" y="0"/>
                    <a:pt x="13" y="0"/>
                    <a:pt x="14" y="0"/>
                  </a:cubicBezTo>
                  <a:cubicBezTo>
                    <a:pt x="13" y="0"/>
                    <a:pt x="13" y="0"/>
                    <a:pt x="13" y="0"/>
                  </a:cubicBezTo>
                  <a:cubicBezTo>
                    <a:pt x="13" y="0"/>
                    <a:pt x="13" y="0"/>
                    <a:pt x="13" y="0"/>
                  </a:cubicBezTo>
                  <a:cubicBezTo>
                    <a:pt x="13" y="0"/>
                    <a:pt x="13" y="0"/>
                    <a:pt x="13" y="0"/>
                  </a:cubicBezTo>
                  <a:cubicBezTo>
                    <a:pt x="12" y="0"/>
                    <a:pt x="12" y="0"/>
                    <a:pt x="12" y="0"/>
                  </a:cubicBezTo>
                  <a:cubicBezTo>
                    <a:pt x="12" y="0"/>
                    <a:pt x="12" y="0"/>
                    <a:pt x="12" y="0"/>
                  </a:cubicBezTo>
                  <a:cubicBezTo>
                    <a:pt x="12" y="0"/>
                    <a:pt x="12" y="0"/>
                    <a:pt x="12" y="0"/>
                  </a:cubicBezTo>
                  <a:cubicBezTo>
                    <a:pt x="12" y="0"/>
                    <a:pt x="11" y="0"/>
                    <a:pt x="11" y="0"/>
                  </a:cubicBezTo>
                  <a:cubicBezTo>
                    <a:pt x="11" y="0"/>
                    <a:pt x="11" y="0"/>
                    <a:pt x="11" y="0"/>
                  </a:cubicBezTo>
                  <a:cubicBezTo>
                    <a:pt x="11" y="0"/>
                    <a:pt x="10" y="0"/>
                    <a:pt x="10" y="0"/>
                  </a:cubicBezTo>
                  <a:cubicBezTo>
                    <a:pt x="10" y="0"/>
                    <a:pt x="10" y="0"/>
                    <a:pt x="10" y="0"/>
                  </a:cubicBezTo>
                  <a:cubicBezTo>
                    <a:pt x="9" y="0"/>
                    <a:pt x="9" y="0"/>
                    <a:pt x="9" y="0"/>
                  </a:cubicBezTo>
                  <a:cubicBezTo>
                    <a:pt x="8" y="0"/>
                    <a:pt x="7" y="0"/>
                    <a:pt x="6" y="0"/>
                  </a:cubicBezTo>
                  <a:cubicBezTo>
                    <a:pt x="3"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7" name="Freeform 413"/>
            <p:cNvSpPr/>
            <p:nvPr/>
          </p:nvSpPr>
          <p:spPr bwMode="auto">
            <a:xfrm>
              <a:off x="4752" y="1750"/>
              <a:ext cx="43" cy="10"/>
            </a:xfrm>
            <a:custGeom>
              <a:avLst/>
              <a:gdLst>
                <a:gd name="T0" fmla="*/ 14 w 14"/>
                <a:gd name="T1" fmla="*/ 0 h 3"/>
                <a:gd name="T2" fmla="*/ 8 w 14"/>
                <a:gd name="T3" fmla="*/ 0 h 3"/>
                <a:gd name="T4" fmla="*/ 0 w 14"/>
                <a:gd name="T5" fmla="*/ 3 h 3"/>
              </a:gdLst>
              <a:ahLst/>
              <a:cxnLst>
                <a:cxn ang="0">
                  <a:pos x="T0" y="T1"/>
                </a:cxn>
                <a:cxn ang="0">
                  <a:pos x="T2" y="T3"/>
                </a:cxn>
                <a:cxn ang="0">
                  <a:pos x="T4" y="T5"/>
                </a:cxn>
              </a:cxnLst>
              <a:rect l="0" t="0" r="r" b="b"/>
              <a:pathLst>
                <a:path w="14" h="3">
                  <a:moveTo>
                    <a:pt x="14" y="0"/>
                  </a:moveTo>
                  <a:cubicBezTo>
                    <a:pt x="12" y="1"/>
                    <a:pt x="10" y="0"/>
                    <a:pt x="8" y="0"/>
                  </a:cubicBezTo>
                  <a:cubicBezTo>
                    <a:pt x="5" y="0"/>
                    <a:pt x="3" y="1"/>
                    <a:pt x="0"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8" name="Freeform 414"/>
            <p:cNvSpPr/>
            <p:nvPr/>
          </p:nvSpPr>
          <p:spPr bwMode="auto">
            <a:xfrm>
              <a:off x="4752" y="1750"/>
              <a:ext cx="43" cy="7"/>
            </a:xfrm>
            <a:custGeom>
              <a:avLst/>
              <a:gdLst>
                <a:gd name="T0" fmla="*/ 0 w 14"/>
                <a:gd name="T1" fmla="*/ 2 h 2"/>
                <a:gd name="T2" fmla="*/ 2 w 14"/>
                <a:gd name="T3" fmla="*/ 1 h 2"/>
                <a:gd name="T4" fmla="*/ 3 w 14"/>
                <a:gd name="T5" fmla="*/ 1 h 2"/>
                <a:gd name="T6" fmla="*/ 2 w 14"/>
                <a:gd name="T7" fmla="*/ 1 h 2"/>
                <a:gd name="T8" fmla="*/ 2 w 14"/>
                <a:gd name="T9" fmla="*/ 1 h 2"/>
                <a:gd name="T10" fmla="*/ 3 w 14"/>
                <a:gd name="T11" fmla="*/ 1 h 2"/>
                <a:gd name="T12" fmla="*/ 3 w 14"/>
                <a:gd name="T13" fmla="*/ 1 h 2"/>
                <a:gd name="T14" fmla="*/ 5 w 14"/>
                <a:gd name="T15" fmla="*/ 0 h 2"/>
                <a:gd name="T16" fmla="*/ 6 w 14"/>
                <a:gd name="T17" fmla="*/ 0 h 2"/>
                <a:gd name="T18" fmla="*/ 3 w 14"/>
                <a:gd name="T19" fmla="*/ 1 h 2"/>
                <a:gd name="T20" fmla="*/ 3 w 14"/>
                <a:gd name="T21" fmla="*/ 1 h 2"/>
                <a:gd name="T22" fmla="*/ 5 w 14"/>
                <a:gd name="T23" fmla="*/ 1 h 2"/>
                <a:gd name="T24" fmla="*/ 5 w 14"/>
                <a:gd name="T25" fmla="*/ 1 h 2"/>
                <a:gd name="T26" fmla="*/ 5 w 14"/>
                <a:gd name="T27" fmla="*/ 1 h 2"/>
                <a:gd name="T28" fmla="*/ 4 w 14"/>
                <a:gd name="T29" fmla="*/ 1 h 2"/>
                <a:gd name="T30" fmla="*/ 3 w 14"/>
                <a:gd name="T31" fmla="*/ 1 h 2"/>
                <a:gd name="T32" fmla="*/ 3 w 14"/>
                <a:gd name="T33" fmla="*/ 1 h 2"/>
                <a:gd name="T34" fmla="*/ 3 w 14"/>
                <a:gd name="T35" fmla="*/ 1 h 2"/>
                <a:gd name="T36" fmla="*/ 3 w 14"/>
                <a:gd name="T37" fmla="*/ 1 h 2"/>
                <a:gd name="T38" fmla="*/ 3 w 14"/>
                <a:gd name="T39" fmla="*/ 1 h 2"/>
                <a:gd name="T40" fmla="*/ 5 w 14"/>
                <a:gd name="T41" fmla="*/ 1 h 2"/>
                <a:gd name="T42" fmla="*/ 6 w 14"/>
                <a:gd name="T43" fmla="*/ 1 h 2"/>
                <a:gd name="T44" fmla="*/ 6 w 14"/>
                <a:gd name="T45" fmla="*/ 1 h 2"/>
                <a:gd name="T46" fmla="*/ 6 w 14"/>
                <a:gd name="T47" fmla="*/ 1 h 2"/>
                <a:gd name="T48" fmla="*/ 7 w 14"/>
                <a:gd name="T49" fmla="*/ 1 h 2"/>
                <a:gd name="T50" fmla="*/ 7 w 14"/>
                <a:gd name="T51" fmla="*/ 1 h 2"/>
                <a:gd name="T52" fmla="*/ 8 w 14"/>
                <a:gd name="T53" fmla="*/ 1 h 2"/>
                <a:gd name="T54" fmla="*/ 8 w 14"/>
                <a:gd name="T55" fmla="*/ 1 h 2"/>
                <a:gd name="T56" fmla="*/ 8 w 14"/>
                <a:gd name="T57" fmla="*/ 1 h 2"/>
                <a:gd name="T58" fmla="*/ 9 w 14"/>
                <a:gd name="T59" fmla="*/ 1 h 2"/>
                <a:gd name="T60" fmla="*/ 10 w 14"/>
                <a:gd name="T61" fmla="*/ 1 h 2"/>
                <a:gd name="T62" fmla="*/ 11 w 14"/>
                <a:gd name="T63" fmla="*/ 1 h 2"/>
                <a:gd name="T64" fmla="*/ 12 w 14"/>
                <a:gd name="T65" fmla="*/ 1 h 2"/>
                <a:gd name="T66" fmla="*/ 13 w 14"/>
                <a:gd name="T67" fmla="*/ 1 h 2"/>
                <a:gd name="T68" fmla="*/ 13 w 14"/>
                <a:gd name="T69" fmla="*/ 1 h 2"/>
                <a:gd name="T70" fmla="*/ 13 w 14"/>
                <a:gd name="T71" fmla="*/ 1 h 2"/>
                <a:gd name="T72" fmla="*/ 13 w 14"/>
                <a:gd name="T73" fmla="*/ 1 h 2"/>
                <a:gd name="T74" fmla="*/ 13 w 14"/>
                <a:gd name="T75" fmla="*/ 1 h 2"/>
                <a:gd name="T76" fmla="*/ 13 w 14"/>
                <a:gd name="T77" fmla="*/ 1 h 2"/>
                <a:gd name="T78" fmla="*/ 13 w 14"/>
                <a:gd name="T79" fmla="*/ 1 h 2"/>
                <a:gd name="T80" fmla="*/ 14 w 14"/>
                <a:gd name="T81" fmla="*/ 1 h 2"/>
                <a:gd name="T82" fmla="*/ 14 w 14"/>
                <a:gd name="T83" fmla="*/ 1 h 2"/>
                <a:gd name="T84" fmla="*/ 14 w 14"/>
                <a:gd name="T85" fmla="*/ 1 h 2"/>
                <a:gd name="T86" fmla="*/ 14 w 14"/>
                <a:gd name="T87" fmla="*/ 1 h 2"/>
                <a:gd name="T88" fmla="*/ 14 w 14"/>
                <a:gd name="T89" fmla="*/ 1 h 2"/>
                <a:gd name="T90" fmla="*/ 14 w 14"/>
                <a:gd name="T91" fmla="*/ 0 h 2"/>
                <a:gd name="T92" fmla="*/ 14 w 14"/>
                <a:gd name="T93" fmla="*/ 0 h 2"/>
                <a:gd name="T94" fmla="*/ 14 w 14"/>
                <a:gd name="T95" fmla="*/ 0 h 2"/>
                <a:gd name="T96" fmla="*/ 14 w 14"/>
                <a:gd name="T97" fmla="*/ 0 h 2"/>
                <a:gd name="T98" fmla="*/ 14 w 14"/>
                <a:gd name="T99" fmla="*/ 0 h 2"/>
                <a:gd name="T100" fmla="*/ 14 w 14"/>
                <a:gd name="T101" fmla="*/ 0 h 2"/>
                <a:gd name="T102" fmla="*/ 13 w 14"/>
                <a:gd name="T103" fmla="*/ 0 h 2"/>
                <a:gd name="T104" fmla="*/ 13 w 14"/>
                <a:gd name="T105" fmla="*/ 0 h 2"/>
                <a:gd name="T106" fmla="*/ 12 w 14"/>
                <a:gd name="T107" fmla="*/ 0 h 2"/>
                <a:gd name="T108" fmla="*/ 12 w 14"/>
                <a:gd name="T109" fmla="*/ 0 h 2"/>
                <a:gd name="T110" fmla="*/ 12 w 14"/>
                <a:gd name="T111" fmla="*/ 0 h 2"/>
                <a:gd name="T112" fmla="*/ 11 w 14"/>
                <a:gd name="T113" fmla="*/ 0 h 2"/>
                <a:gd name="T114" fmla="*/ 10 w 14"/>
                <a:gd name="T115" fmla="*/ 0 h 2"/>
                <a:gd name="T116" fmla="*/ 10 w 14"/>
                <a:gd name="T117" fmla="*/ 0 h 2"/>
                <a:gd name="T118" fmla="*/ 10 w 14"/>
                <a:gd name="T119" fmla="*/ 0 h 2"/>
                <a:gd name="T120" fmla="*/ 6 w 14"/>
                <a:gd name="T121" fmla="*/ 0 h 2"/>
                <a:gd name="T122" fmla="*/ 0 w 14"/>
                <a:gd name="T1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 h="2">
                  <a:moveTo>
                    <a:pt x="0" y="2"/>
                  </a:moveTo>
                  <a:cubicBezTo>
                    <a:pt x="0" y="2"/>
                    <a:pt x="2" y="1"/>
                    <a:pt x="2" y="1"/>
                  </a:cubicBezTo>
                  <a:cubicBezTo>
                    <a:pt x="2" y="1"/>
                    <a:pt x="3" y="1"/>
                    <a:pt x="3" y="1"/>
                  </a:cubicBezTo>
                  <a:cubicBezTo>
                    <a:pt x="3" y="1"/>
                    <a:pt x="3" y="1"/>
                    <a:pt x="2" y="1"/>
                  </a:cubicBezTo>
                  <a:cubicBezTo>
                    <a:pt x="2" y="1"/>
                    <a:pt x="2" y="1"/>
                    <a:pt x="2" y="1"/>
                  </a:cubicBezTo>
                  <a:cubicBezTo>
                    <a:pt x="2" y="1"/>
                    <a:pt x="2" y="1"/>
                    <a:pt x="3" y="1"/>
                  </a:cubicBezTo>
                  <a:cubicBezTo>
                    <a:pt x="3" y="1"/>
                    <a:pt x="3" y="1"/>
                    <a:pt x="3" y="1"/>
                  </a:cubicBezTo>
                  <a:cubicBezTo>
                    <a:pt x="4" y="1"/>
                    <a:pt x="4" y="0"/>
                    <a:pt x="5" y="0"/>
                  </a:cubicBezTo>
                  <a:cubicBezTo>
                    <a:pt x="5" y="0"/>
                    <a:pt x="6" y="0"/>
                    <a:pt x="6" y="0"/>
                  </a:cubicBezTo>
                  <a:cubicBezTo>
                    <a:pt x="5" y="0"/>
                    <a:pt x="4" y="1"/>
                    <a:pt x="3" y="1"/>
                  </a:cubicBezTo>
                  <a:cubicBezTo>
                    <a:pt x="3" y="1"/>
                    <a:pt x="3" y="1"/>
                    <a:pt x="3" y="1"/>
                  </a:cubicBezTo>
                  <a:cubicBezTo>
                    <a:pt x="4" y="1"/>
                    <a:pt x="4" y="1"/>
                    <a:pt x="5" y="1"/>
                  </a:cubicBezTo>
                  <a:cubicBezTo>
                    <a:pt x="5" y="1"/>
                    <a:pt x="5" y="1"/>
                    <a:pt x="5" y="1"/>
                  </a:cubicBezTo>
                  <a:cubicBezTo>
                    <a:pt x="5" y="1"/>
                    <a:pt x="5" y="1"/>
                    <a:pt x="5" y="1"/>
                  </a:cubicBezTo>
                  <a:cubicBezTo>
                    <a:pt x="4" y="1"/>
                    <a:pt x="4" y="1"/>
                    <a:pt x="4" y="1"/>
                  </a:cubicBezTo>
                  <a:cubicBezTo>
                    <a:pt x="4" y="1"/>
                    <a:pt x="4" y="1"/>
                    <a:pt x="3" y="1"/>
                  </a:cubicBezTo>
                  <a:cubicBezTo>
                    <a:pt x="3" y="1"/>
                    <a:pt x="3" y="1"/>
                    <a:pt x="3" y="1"/>
                  </a:cubicBezTo>
                  <a:cubicBezTo>
                    <a:pt x="3" y="1"/>
                    <a:pt x="3" y="1"/>
                    <a:pt x="3" y="1"/>
                  </a:cubicBezTo>
                  <a:cubicBezTo>
                    <a:pt x="3" y="1"/>
                    <a:pt x="3" y="1"/>
                    <a:pt x="3" y="1"/>
                  </a:cubicBezTo>
                  <a:cubicBezTo>
                    <a:pt x="3" y="1"/>
                    <a:pt x="3" y="1"/>
                    <a:pt x="3" y="1"/>
                  </a:cubicBezTo>
                  <a:cubicBezTo>
                    <a:pt x="3" y="1"/>
                    <a:pt x="5" y="1"/>
                    <a:pt x="5" y="1"/>
                  </a:cubicBezTo>
                  <a:cubicBezTo>
                    <a:pt x="6" y="1"/>
                    <a:pt x="6" y="1"/>
                    <a:pt x="6" y="1"/>
                  </a:cubicBezTo>
                  <a:cubicBezTo>
                    <a:pt x="6" y="1"/>
                    <a:pt x="6" y="1"/>
                    <a:pt x="6" y="1"/>
                  </a:cubicBezTo>
                  <a:cubicBezTo>
                    <a:pt x="6" y="1"/>
                    <a:pt x="6" y="1"/>
                    <a:pt x="6" y="1"/>
                  </a:cubicBezTo>
                  <a:cubicBezTo>
                    <a:pt x="7" y="1"/>
                    <a:pt x="7" y="1"/>
                    <a:pt x="7" y="1"/>
                  </a:cubicBezTo>
                  <a:cubicBezTo>
                    <a:pt x="7" y="1"/>
                    <a:pt x="7" y="1"/>
                    <a:pt x="7" y="1"/>
                  </a:cubicBezTo>
                  <a:cubicBezTo>
                    <a:pt x="7" y="1"/>
                    <a:pt x="7" y="1"/>
                    <a:pt x="8" y="1"/>
                  </a:cubicBezTo>
                  <a:cubicBezTo>
                    <a:pt x="8" y="1"/>
                    <a:pt x="8" y="1"/>
                    <a:pt x="8" y="1"/>
                  </a:cubicBezTo>
                  <a:cubicBezTo>
                    <a:pt x="8" y="1"/>
                    <a:pt x="8" y="1"/>
                    <a:pt x="8" y="1"/>
                  </a:cubicBezTo>
                  <a:cubicBezTo>
                    <a:pt x="9" y="1"/>
                    <a:pt x="9" y="1"/>
                    <a:pt x="9" y="1"/>
                  </a:cubicBezTo>
                  <a:cubicBezTo>
                    <a:pt x="9" y="1"/>
                    <a:pt x="10" y="1"/>
                    <a:pt x="10" y="1"/>
                  </a:cubicBezTo>
                  <a:cubicBezTo>
                    <a:pt x="10" y="1"/>
                    <a:pt x="10" y="1"/>
                    <a:pt x="11" y="1"/>
                  </a:cubicBezTo>
                  <a:cubicBezTo>
                    <a:pt x="11" y="1"/>
                    <a:pt x="11" y="1"/>
                    <a:pt x="12" y="1"/>
                  </a:cubicBezTo>
                  <a:cubicBezTo>
                    <a:pt x="12" y="1"/>
                    <a:pt x="12" y="1"/>
                    <a:pt x="13" y="1"/>
                  </a:cubicBezTo>
                  <a:cubicBezTo>
                    <a:pt x="13" y="1"/>
                    <a:pt x="13" y="1"/>
                    <a:pt x="13" y="1"/>
                  </a:cubicBezTo>
                  <a:cubicBezTo>
                    <a:pt x="13" y="1"/>
                    <a:pt x="13" y="1"/>
                    <a:pt x="13" y="1"/>
                  </a:cubicBezTo>
                  <a:cubicBezTo>
                    <a:pt x="13" y="1"/>
                    <a:pt x="13" y="1"/>
                    <a:pt x="13" y="1"/>
                  </a:cubicBezTo>
                  <a:cubicBezTo>
                    <a:pt x="13" y="1"/>
                    <a:pt x="13" y="1"/>
                    <a:pt x="13" y="1"/>
                  </a:cubicBezTo>
                  <a:cubicBezTo>
                    <a:pt x="13" y="1"/>
                    <a:pt x="13" y="1"/>
                    <a:pt x="13" y="1"/>
                  </a:cubicBezTo>
                  <a:cubicBezTo>
                    <a:pt x="13" y="1"/>
                    <a:pt x="13" y="1"/>
                    <a:pt x="13"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3" y="0"/>
                    <a:pt x="13" y="0"/>
                    <a:pt x="13" y="0"/>
                  </a:cubicBezTo>
                  <a:cubicBezTo>
                    <a:pt x="13" y="0"/>
                    <a:pt x="13" y="0"/>
                    <a:pt x="13" y="0"/>
                  </a:cubicBezTo>
                  <a:cubicBezTo>
                    <a:pt x="13" y="0"/>
                    <a:pt x="13" y="0"/>
                    <a:pt x="12" y="0"/>
                  </a:cubicBezTo>
                  <a:cubicBezTo>
                    <a:pt x="12" y="0"/>
                    <a:pt x="12" y="0"/>
                    <a:pt x="12" y="0"/>
                  </a:cubicBezTo>
                  <a:cubicBezTo>
                    <a:pt x="12" y="0"/>
                    <a:pt x="12" y="0"/>
                    <a:pt x="12" y="0"/>
                  </a:cubicBezTo>
                  <a:cubicBezTo>
                    <a:pt x="12" y="0"/>
                    <a:pt x="12" y="0"/>
                    <a:pt x="11" y="0"/>
                  </a:cubicBezTo>
                  <a:cubicBezTo>
                    <a:pt x="11" y="0"/>
                    <a:pt x="11" y="0"/>
                    <a:pt x="10" y="0"/>
                  </a:cubicBezTo>
                  <a:cubicBezTo>
                    <a:pt x="10" y="0"/>
                    <a:pt x="10" y="0"/>
                    <a:pt x="10" y="0"/>
                  </a:cubicBezTo>
                  <a:cubicBezTo>
                    <a:pt x="10" y="0"/>
                    <a:pt x="10" y="0"/>
                    <a:pt x="10" y="0"/>
                  </a:cubicBezTo>
                  <a:cubicBezTo>
                    <a:pt x="8" y="0"/>
                    <a:pt x="7" y="0"/>
                    <a:pt x="6" y="0"/>
                  </a:cubicBezTo>
                  <a:cubicBezTo>
                    <a:pt x="3"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9" name="Freeform 415"/>
            <p:cNvSpPr/>
            <p:nvPr/>
          </p:nvSpPr>
          <p:spPr bwMode="auto">
            <a:xfrm>
              <a:off x="4767" y="1612"/>
              <a:ext cx="92" cy="49"/>
            </a:xfrm>
            <a:custGeom>
              <a:avLst/>
              <a:gdLst>
                <a:gd name="T0" fmla="*/ 0 w 30"/>
                <a:gd name="T1" fmla="*/ 7 h 16"/>
                <a:gd name="T2" fmla="*/ 8 w 30"/>
                <a:gd name="T3" fmla="*/ 13 h 16"/>
                <a:gd name="T4" fmla="*/ 17 w 30"/>
                <a:gd name="T5" fmla="*/ 15 h 16"/>
                <a:gd name="T6" fmla="*/ 28 w 30"/>
                <a:gd name="T7" fmla="*/ 0 h 16"/>
              </a:gdLst>
              <a:ahLst/>
              <a:cxnLst>
                <a:cxn ang="0">
                  <a:pos x="T0" y="T1"/>
                </a:cxn>
                <a:cxn ang="0">
                  <a:pos x="T2" y="T3"/>
                </a:cxn>
                <a:cxn ang="0">
                  <a:pos x="T4" y="T5"/>
                </a:cxn>
                <a:cxn ang="0">
                  <a:pos x="T6" y="T7"/>
                </a:cxn>
              </a:cxnLst>
              <a:rect l="0" t="0" r="r" b="b"/>
              <a:pathLst>
                <a:path w="30" h="16">
                  <a:moveTo>
                    <a:pt x="0" y="7"/>
                  </a:moveTo>
                  <a:cubicBezTo>
                    <a:pt x="3" y="7"/>
                    <a:pt x="6" y="11"/>
                    <a:pt x="8" y="13"/>
                  </a:cubicBezTo>
                  <a:cubicBezTo>
                    <a:pt x="11" y="15"/>
                    <a:pt x="14" y="16"/>
                    <a:pt x="17" y="15"/>
                  </a:cubicBezTo>
                  <a:cubicBezTo>
                    <a:pt x="24" y="14"/>
                    <a:pt x="30" y="8"/>
                    <a:pt x="2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0" name="Freeform 416"/>
            <p:cNvSpPr/>
            <p:nvPr/>
          </p:nvSpPr>
          <p:spPr bwMode="auto">
            <a:xfrm>
              <a:off x="4767" y="1612"/>
              <a:ext cx="89" cy="49"/>
            </a:xfrm>
            <a:custGeom>
              <a:avLst/>
              <a:gdLst>
                <a:gd name="T0" fmla="*/ 28 w 29"/>
                <a:gd name="T1" fmla="*/ 7 h 16"/>
                <a:gd name="T2" fmla="*/ 28 w 29"/>
                <a:gd name="T3" fmla="*/ 7 h 16"/>
                <a:gd name="T4" fmla="*/ 27 w 29"/>
                <a:gd name="T5" fmla="*/ 7 h 16"/>
                <a:gd name="T6" fmla="*/ 23 w 29"/>
                <a:gd name="T7" fmla="*/ 13 h 16"/>
                <a:gd name="T8" fmla="*/ 27 w 29"/>
                <a:gd name="T9" fmla="*/ 8 h 16"/>
                <a:gd name="T10" fmla="*/ 24 w 29"/>
                <a:gd name="T11" fmla="*/ 12 h 16"/>
                <a:gd name="T12" fmla="*/ 24 w 29"/>
                <a:gd name="T13" fmla="*/ 12 h 16"/>
                <a:gd name="T14" fmla="*/ 26 w 29"/>
                <a:gd name="T15" fmla="*/ 9 h 16"/>
                <a:gd name="T16" fmla="*/ 27 w 29"/>
                <a:gd name="T17" fmla="*/ 8 h 16"/>
                <a:gd name="T18" fmla="*/ 27 w 29"/>
                <a:gd name="T19" fmla="*/ 8 h 16"/>
                <a:gd name="T20" fmla="*/ 20 w 29"/>
                <a:gd name="T21" fmla="*/ 14 h 16"/>
                <a:gd name="T22" fmla="*/ 19 w 29"/>
                <a:gd name="T23" fmla="*/ 14 h 16"/>
                <a:gd name="T24" fmla="*/ 17 w 29"/>
                <a:gd name="T25" fmla="*/ 15 h 16"/>
                <a:gd name="T26" fmla="*/ 15 w 29"/>
                <a:gd name="T27" fmla="*/ 15 h 16"/>
                <a:gd name="T28" fmla="*/ 12 w 29"/>
                <a:gd name="T29" fmla="*/ 15 h 16"/>
                <a:gd name="T30" fmla="*/ 9 w 29"/>
                <a:gd name="T31" fmla="*/ 13 h 16"/>
                <a:gd name="T32" fmla="*/ 5 w 29"/>
                <a:gd name="T33" fmla="*/ 9 h 16"/>
                <a:gd name="T34" fmla="*/ 4 w 29"/>
                <a:gd name="T35" fmla="*/ 8 h 16"/>
                <a:gd name="T36" fmla="*/ 3 w 29"/>
                <a:gd name="T37" fmla="*/ 7 h 16"/>
                <a:gd name="T38" fmla="*/ 3 w 29"/>
                <a:gd name="T39" fmla="*/ 7 h 16"/>
                <a:gd name="T40" fmla="*/ 1 w 29"/>
                <a:gd name="T41" fmla="*/ 6 h 16"/>
                <a:gd name="T42" fmla="*/ 1 w 29"/>
                <a:gd name="T43" fmla="*/ 6 h 16"/>
                <a:gd name="T44" fmla="*/ 0 w 29"/>
                <a:gd name="T45" fmla="*/ 7 h 16"/>
                <a:gd name="T46" fmla="*/ 1 w 29"/>
                <a:gd name="T47" fmla="*/ 7 h 16"/>
                <a:gd name="T48" fmla="*/ 1 w 29"/>
                <a:gd name="T49" fmla="*/ 7 h 16"/>
                <a:gd name="T50" fmla="*/ 3 w 29"/>
                <a:gd name="T51" fmla="*/ 9 h 16"/>
                <a:gd name="T52" fmla="*/ 4 w 29"/>
                <a:gd name="T53" fmla="*/ 10 h 16"/>
                <a:gd name="T54" fmla="*/ 6 w 29"/>
                <a:gd name="T55" fmla="*/ 11 h 16"/>
                <a:gd name="T56" fmla="*/ 9 w 29"/>
                <a:gd name="T57" fmla="*/ 14 h 16"/>
                <a:gd name="T58" fmla="*/ 11 w 29"/>
                <a:gd name="T59" fmla="*/ 15 h 16"/>
                <a:gd name="T60" fmla="*/ 28 w 29"/>
                <a:gd name="T61" fmla="*/ 7 h 16"/>
                <a:gd name="T62" fmla="*/ 28 w 29"/>
                <a:gd name="T6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16">
                  <a:moveTo>
                    <a:pt x="28" y="0"/>
                  </a:moveTo>
                  <a:cubicBezTo>
                    <a:pt x="29" y="1"/>
                    <a:pt x="29" y="5"/>
                    <a:pt x="28" y="7"/>
                  </a:cubicBezTo>
                  <a:cubicBezTo>
                    <a:pt x="27" y="7"/>
                    <a:pt x="27" y="8"/>
                    <a:pt x="27" y="8"/>
                  </a:cubicBezTo>
                  <a:cubicBezTo>
                    <a:pt x="27" y="8"/>
                    <a:pt x="27" y="8"/>
                    <a:pt x="28" y="7"/>
                  </a:cubicBezTo>
                  <a:cubicBezTo>
                    <a:pt x="28" y="6"/>
                    <a:pt x="28" y="6"/>
                    <a:pt x="28" y="5"/>
                  </a:cubicBezTo>
                  <a:cubicBezTo>
                    <a:pt x="28" y="6"/>
                    <a:pt x="28" y="7"/>
                    <a:pt x="27" y="7"/>
                  </a:cubicBezTo>
                  <a:cubicBezTo>
                    <a:pt x="27" y="8"/>
                    <a:pt x="27" y="8"/>
                    <a:pt x="27" y="8"/>
                  </a:cubicBezTo>
                  <a:cubicBezTo>
                    <a:pt x="26" y="10"/>
                    <a:pt x="25" y="12"/>
                    <a:pt x="23" y="13"/>
                  </a:cubicBezTo>
                  <a:cubicBezTo>
                    <a:pt x="22" y="13"/>
                    <a:pt x="21" y="14"/>
                    <a:pt x="20" y="14"/>
                  </a:cubicBezTo>
                  <a:cubicBezTo>
                    <a:pt x="23" y="13"/>
                    <a:pt x="25" y="11"/>
                    <a:pt x="27" y="8"/>
                  </a:cubicBezTo>
                  <a:cubicBezTo>
                    <a:pt x="27" y="9"/>
                    <a:pt x="27" y="9"/>
                    <a:pt x="27" y="9"/>
                  </a:cubicBezTo>
                  <a:cubicBezTo>
                    <a:pt x="26" y="10"/>
                    <a:pt x="25" y="11"/>
                    <a:pt x="24" y="12"/>
                  </a:cubicBezTo>
                  <a:cubicBezTo>
                    <a:pt x="23" y="13"/>
                    <a:pt x="23" y="13"/>
                    <a:pt x="23" y="13"/>
                  </a:cubicBezTo>
                  <a:cubicBezTo>
                    <a:pt x="24" y="12"/>
                    <a:pt x="24" y="12"/>
                    <a:pt x="24" y="12"/>
                  </a:cubicBezTo>
                  <a:cubicBezTo>
                    <a:pt x="24" y="12"/>
                    <a:pt x="25" y="11"/>
                    <a:pt x="25" y="11"/>
                  </a:cubicBezTo>
                  <a:cubicBezTo>
                    <a:pt x="25" y="10"/>
                    <a:pt x="26" y="10"/>
                    <a:pt x="26" y="9"/>
                  </a:cubicBezTo>
                  <a:cubicBezTo>
                    <a:pt x="26" y="9"/>
                    <a:pt x="26" y="9"/>
                    <a:pt x="27" y="9"/>
                  </a:cubicBezTo>
                  <a:cubicBezTo>
                    <a:pt x="27" y="8"/>
                    <a:pt x="27" y="8"/>
                    <a:pt x="27" y="8"/>
                  </a:cubicBezTo>
                  <a:cubicBezTo>
                    <a:pt x="27" y="8"/>
                    <a:pt x="27" y="8"/>
                    <a:pt x="27" y="8"/>
                  </a:cubicBezTo>
                  <a:cubicBezTo>
                    <a:pt x="27" y="8"/>
                    <a:pt x="27" y="8"/>
                    <a:pt x="27" y="8"/>
                  </a:cubicBezTo>
                  <a:cubicBezTo>
                    <a:pt x="27" y="9"/>
                    <a:pt x="23" y="13"/>
                    <a:pt x="22" y="13"/>
                  </a:cubicBezTo>
                  <a:cubicBezTo>
                    <a:pt x="21" y="13"/>
                    <a:pt x="21" y="14"/>
                    <a:pt x="20" y="14"/>
                  </a:cubicBezTo>
                  <a:cubicBezTo>
                    <a:pt x="20" y="14"/>
                    <a:pt x="20" y="14"/>
                    <a:pt x="20" y="14"/>
                  </a:cubicBezTo>
                  <a:cubicBezTo>
                    <a:pt x="20" y="14"/>
                    <a:pt x="19" y="14"/>
                    <a:pt x="19" y="14"/>
                  </a:cubicBezTo>
                  <a:cubicBezTo>
                    <a:pt x="19" y="15"/>
                    <a:pt x="18" y="15"/>
                    <a:pt x="18" y="15"/>
                  </a:cubicBezTo>
                  <a:cubicBezTo>
                    <a:pt x="18" y="15"/>
                    <a:pt x="17" y="15"/>
                    <a:pt x="17" y="15"/>
                  </a:cubicBezTo>
                  <a:cubicBezTo>
                    <a:pt x="16" y="15"/>
                    <a:pt x="17" y="15"/>
                    <a:pt x="16" y="15"/>
                  </a:cubicBezTo>
                  <a:cubicBezTo>
                    <a:pt x="16" y="15"/>
                    <a:pt x="16" y="15"/>
                    <a:pt x="15" y="15"/>
                  </a:cubicBezTo>
                  <a:cubicBezTo>
                    <a:pt x="15" y="15"/>
                    <a:pt x="15" y="15"/>
                    <a:pt x="14" y="15"/>
                  </a:cubicBezTo>
                  <a:cubicBezTo>
                    <a:pt x="13" y="15"/>
                    <a:pt x="13" y="15"/>
                    <a:pt x="12" y="15"/>
                  </a:cubicBezTo>
                  <a:cubicBezTo>
                    <a:pt x="12" y="15"/>
                    <a:pt x="11" y="14"/>
                    <a:pt x="11" y="14"/>
                  </a:cubicBezTo>
                  <a:cubicBezTo>
                    <a:pt x="10" y="14"/>
                    <a:pt x="9" y="13"/>
                    <a:pt x="9" y="13"/>
                  </a:cubicBezTo>
                  <a:cubicBezTo>
                    <a:pt x="8" y="12"/>
                    <a:pt x="7" y="11"/>
                    <a:pt x="6" y="10"/>
                  </a:cubicBezTo>
                  <a:cubicBezTo>
                    <a:pt x="5" y="10"/>
                    <a:pt x="5" y="9"/>
                    <a:pt x="5" y="9"/>
                  </a:cubicBezTo>
                  <a:cubicBezTo>
                    <a:pt x="4" y="8"/>
                    <a:pt x="4" y="8"/>
                    <a:pt x="4" y="8"/>
                  </a:cubicBezTo>
                  <a:cubicBezTo>
                    <a:pt x="4" y="8"/>
                    <a:pt x="4" y="8"/>
                    <a:pt x="4" y="8"/>
                  </a:cubicBezTo>
                  <a:cubicBezTo>
                    <a:pt x="4" y="8"/>
                    <a:pt x="4" y="8"/>
                    <a:pt x="4" y="8"/>
                  </a:cubicBezTo>
                  <a:cubicBezTo>
                    <a:pt x="4" y="8"/>
                    <a:pt x="3" y="7"/>
                    <a:pt x="3" y="7"/>
                  </a:cubicBezTo>
                  <a:cubicBezTo>
                    <a:pt x="3" y="7"/>
                    <a:pt x="3" y="7"/>
                    <a:pt x="3" y="7"/>
                  </a:cubicBezTo>
                  <a:cubicBezTo>
                    <a:pt x="3" y="7"/>
                    <a:pt x="4" y="7"/>
                    <a:pt x="3" y="7"/>
                  </a:cubicBezTo>
                  <a:cubicBezTo>
                    <a:pt x="3" y="7"/>
                    <a:pt x="3" y="7"/>
                    <a:pt x="2" y="6"/>
                  </a:cubicBezTo>
                  <a:cubicBezTo>
                    <a:pt x="2" y="6"/>
                    <a:pt x="2" y="6"/>
                    <a:pt x="1" y="6"/>
                  </a:cubicBezTo>
                  <a:cubicBezTo>
                    <a:pt x="1" y="6"/>
                    <a:pt x="1" y="6"/>
                    <a:pt x="1" y="6"/>
                  </a:cubicBezTo>
                  <a:cubicBezTo>
                    <a:pt x="1" y="6"/>
                    <a:pt x="1" y="6"/>
                    <a:pt x="1" y="6"/>
                  </a:cubicBezTo>
                  <a:cubicBezTo>
                    <a:pt x="1" y="6"/>
                    <a:pt x="1" y="6"/>
                    <a:pt x="1" y="6"/>
                  </a:cubicBezTo>
                  <a:cubicBezTo>
                    <a:pt x="1" y="6"/>
                    <a:pt x="0" y="7"/>
                    <a:pt x="0" y="7"/>
                  </a:cubicBezTo>
                  <a:cubicBezTo>
                    <a:pt x="0" y="7"/>
                    <a:pt x="1" y="7"/>
                    <a:pt x="1" y="7"/>
                  </a:cubicBezTo>
                  <a:cubicBezTo>
                    <a:pt x="1" y="7"/>
                    <a:pt x="1" y="7"/>
                    <a:pt x="1" y="7"/>
                  </a:cubicBezTo>
                  <a:cubicBezTo>
                    <a:pt x="1" y="7"/>
                    <a:pt x="1" y="7"/>
                    <a:pt x="1" y="7"/>
                  </a:cubicBezTo>
                  <a:cubicBezTo>
                    <a:pt x="1" y="7"/>
                    <a:pt x="1" y="7"/>
                    <a:pt x="1" y="7"/>
                  </a:cubicBezTo>
                  <a:cubicBezTo>
                    <a:pt x="1" y="7"/>
                    <a:pt x="1" y="7"/>
                    <a:pt x="1" y="7"/>
                  </a:cubicBezTo>
                  <a:cubicBezTo>
                    <a:pt x="2" y="8"/>
                    <a:pt x="2" y="9"/>
                    <a:pt x="3" y="9"/>
                  </a:cubicBezTo>
                  <a:cubicBezTo>
                    <a:pt x="3" y="9"/>
                    <a:pt x="4" y="9"/>
                    <a:pt x="4" y="9"/>
                  </a:cubicBezTo>
                  <a:cubicBezTo>
                    <a:pt x="4" y="10"/>
                    <a:pt x="4" y="10"/>
                    <a:pt x="4" y="10"/>
                  </a:cubicBezTo>
                  <a:cubicBezTo>
                    <a:pt x="4" y="10"/>
                    <a:pt x="4" y="10"/>
                    <a:pt x="4" y="10"/>
                  </a:cubicBezTo>
                  <a:cubicBezTo>
                    <a:pt x="5" y="10"/>
                    <a:pt x="6" y="11"/>
                    <a:pt x="6" y="11"/>
                  </a:cubicBezTo>
                  <a:cubicBezTo>
                    <a:pt x="6" y="12"/>
                    <a:pt x="6" y="12"/>
                    <a:pt x="7" y="12"/>
                  </a:cubicBezTo>
                  <a:cubicBezTo>
                    <a:pt x="7" y="13"/>
                    <a:pt x="8" y="13"/>
                    <a:pt x="9" y="14"/>
                  </a:cubicBezTo>
                  <a:cubicBezTo>
                    <a:pt x="9" y="14"/>
                    <a:pt x="10" y="14"/>
                    <a:pt x="10" y="15"/>
                  </a:cubicBezTo>
                  <a:cubicBezTo>
                    <a:pt x="11" y="15"/>
                    <a:pt x="11" y="15"/>
                    <a:pt x="11" y="15"/>
                  </a:cubicBezTo>
                  <a:cubicBezTo>
                    <a:pt x="14" y="16"/>
                    <a:pt x="17" y="16"/>
                    <a:pt x="21" y="15"/>
                  </a:cubicBezTo>
                  <a:cubicBezTo>
                    <a:pt x="24" y="13"/>
                    <a:pt x="27" y="10"/>
                    <a:pt x="28" y="7"/>
                  </a:cubicBezTo>
                  <a:cubicBezTo>
                    <a:pt x="29" y="4"/>
                    <a:pt x="29" y="1"/>
                    <a:pt x="29" y="0"/>
                  </a:cubicBezTo>
                  <a:lnTo>
                    <a:pt x="2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1" name="Freeform 417"/>
            <p:cNvSpPr/>
            <p:nvPr/>
          </p:nvSpPr>
          <p:spPr bwMode="auto">
            <a:xfrm>
              <a:off x="4819" y="1658"/>
              <a:ext cx="34" cy="15"/>
            </a:xfrm>
            <a:custGeom>
              <a:avLst/>
              <a:gdLst>
                <a:gd name="T0" fmla="*/ 0 w 11"/>
                <a:gd name="T1" fmla="*/ 0 h 5"/>
                <a:gd name="T2" fmla="*/ 5 w 11"/>
                <a:gd name="T3" fmla="*/ 3 h 5"/>
                <a:gd name="T4" fmla="*/ 11 w 11"/>
                <a:gd name="T5" fmla="*/ 5 h 5"/>
              </a:gdLst>
              <a:ahLst/>
              <a:cxnLst>
                <a:cxn ang="0">
                  <a:pos x="T0" y="T1"/>
                </a:cxn>
                <a:cxn ang="0">
                  <a:pos x="T2" y="T3"/>
                </a:cxn>
                <a:cxn ang="0">
                  <a:pos x="T4" y="T5"/>
                </a:cxn>
              </a:cxnLst>
              <a:rect l="0" t="0" r="r" b="b"/>
              <a:pathLst>
                <a:path w="11" h="5">
                  <a:moveTo>
                    <a:pt x="0" y="0"/>
                  </a:moveTo>
                  <a:cubicBezTo>
                    <a:pt x="2" y="0"/>
                    <a:pt x="4" y="2"/>
                    <a:pt x="5" y="3"/>
                  </a:cubicBezTo>
                  <a:cubicBezTo>
                    <a:pt x="7" y="4"/>
                    <a:pt x="9" y="4"/>
                    <a:pt x="11"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2" name="Freeform 418"/>
            <p:cNvSpPr/>
            <p:nvPr/>
          </p:nvSpPr>
          <p:spPr bwMode="auto">
            <a:xfrm>
              <a:off x="4819" y="1658"/>
              <a:ext cx="34" cy="15"/>
            </a:xfrm>
            <a:custGeom>
              <a:avLst/>
              <a:gdLst>
                <a:gd name="T0" fmla="*/ 11 w 11"/>
                <a:gd name="T1" fmla="*/ 5 h 5"/>
                <a:gd name="T2" fmla="*/ 9 w 11"/>
                <a:gd name="T3" fmla="*/ 4 h 5"/>
                <a:gd name="T4" fmla="*/ 9 w 11"/>
                <a:gd name="T5" fmla="*/ 4 h 5"/>
                <a:gd name="T6" fmla="*/ 9 w 11"/>
                <a:gd name="T7" fmla="*/ 4 h 5"/>
                <a:gd name="T8" fmla="*/ 10 w 11"/>
                <a:gd name="T9" fmla="*/ 4 h 5"/>
                <a:gd name="T10" fmla="*/ 9 w 11"/>
                <a:gd name="T11" fmla="*/ 4 h 5"/>
                <a:gd name="T12" fmla="*/ 9 w 11"/>
                <a:gd name="T13" fmla="*/ 4 h 5"/>
                <a:gd name="T14" fmla="*/ 7 w 11"/>
                <a:gd name="T15" fmla="*/ 3 h 5"/>
                <a:gd name="T16" fmla="*/ 6 w 11"/>
                <a:gd name="T17" fmla="*/ 3 h 5"/>
                <a:gd name="T18" fmla="*/ 9 w 11"/>
                <a:gd name="T19" fmla="*/ 4 h 5"/>
                <a:gd name="T20" fmla="*/ 8 w 11"/>
                <a:gd name="T21" fmla="*/ 4 h 5"/>
                <a:gd name="T22" fmla="*/ 7 w 11"/>
                <a:gd name="T23" fmla="*/ 3 h 5"/>
                <a:gd name="T24" fmla="*/ 7 w 11"/>
                <a:gd name="T25" fmla="*/ 3 h 5"/>
                <a:gd name="T26" fmla="*/ 7 w 11"/>
                <a:gd name="T27" fmla="*/ 3 h 5"/>
                <a:gd name="T28" fmla="*/ 8 w 11"/>
                <a:gd name="T29" fmla="*/ 3 h 5"/>
                <a:gd name="T30" fmla="*/ 8 w 11"/>
                <a:gd name="T31" fmla="*/ 4 h 5"/>
                <a:gd name="T32" fmla="*/ 8 w 11"/>
                <a:gd name="T33" fmla="*/ 4 h 5"/>
                <a:gd name="T34" fmla="*/ 9 w 11"/>
                <a:gd name="T35" fmla="*/ 4 h 5"/>
                <a:gd name="T36" fmla="*/ 9 w 11"/>
                <a:gd name="T37" fmla="*/ 4 h 5"/>
                <a:gd name="T38" fmla="*/ 9 w 11"/>
                <a:gd name="T39" fmla="*/ 4 h 5"/>
                <a:gd name="T40" fmla="*/ 7 w 11"/>
                <a:gd name="T41" fmla="*/ 3 h 5"/>
                <a:gd name="T42" fmla="*/ 6 w 11"/>
                <a:gd name="T43" fmla="*/ 3 h 5"/>
                <a:gd name="T44" fmla="*/ 6 w 11"/>
                <a:gd name="T45" fmla="*/ 3 h 5"/>
                <a:gd name="T46" fmla="*/ 6 w 11"/>
                <a:gd name="T47" fmla="*/ 3 h 5"/>
                <a:gd name="T48" fmla="*/ 6 w 11"/>
                <a:gd name="T49" fmla="*/ 3 h 5"/>
                <a:gd name="T50" fmla="*/ 5 w 11"/>
                <a:gd name="T51" fmla="*/ 2 h 5"/>
                <a:gd name="T52" fmla="*/ 5 w 11"/>
                <a:gd name="T53" fmla="*/ 2 h 5"/>
                <a:gd name="T54" fmla="*/ 5 w 11"/>
                <a:gd name="T55" fmla="*/ 2 h 5"/>
                <a:gd name="T56" fmla="*/ 5 w 11"/>
                <a:gd name="T57" fmla="*/ 2 h 5"/>
                <a:gd name="T58" fmla="*/ 4 w 11"/>
                <a:gd name="T59" fmla="*/ 2 h 5"/>
                <a:gd name="T60" fmla="*/ 4 w 11"/>
                <a:gd name="T61" fmla="*/ 1 h 5"/>
                <a:gd name="T62" fmla="*/ 3 w 11"/>
                <a:gd name="T63" fmla="*/ 1 h 5"/>
                <a:gd name="T64" fmla="*/ 2 w 11"/>
                <a:gd name="T65" fmla="*/ 1 h 5"/>
                <a:gd name="T66" fmla="*/ 2 w 11"/>
                <a:gd name="T67" fmla="*/ 0 h 5"/>
                <a:gd name="T68" fmla="*/ 1 w 11"/>
                <a:gd name="T69" fmla="*/ 0 h 5"/>
                <a:gd name="T70" fmla="*/ 1 w 11"/>
                <a:gd name="T71" fmla="*/ 0 h 5"/>
                <a:gd name="T72" fmla="*/ 1 w 11"/>
                <a:gd name="T73" fmla="*/ 0 h 5"/>
                <a:gd name="T74" fmla="*/ 1 w 11"/>
                <a:gd name="T75" fmla="*/ 0 h 5"/>
                <a:gd name="T76" fmla="*/ 1 w 11"/>
                <a:gd name="T77" fmla="*/ 0 h 5"/>
                <a:gd name="T78" fmla="*/ 1 w 11"/>
                <a:gd name="T79" fmla="*/ 0 h 5"/>
                <a:gd name="T80" fmla="*/ 1 w 11"/>
                <a:gd name="T81" fmla="*/ 0 h 5"/>
                <a:gd name="T82" fmla="*/ 0 w 11"/>
                <a:gd name="T83" fmla="*/ 0 h 5"/>
                <a:gd name="T84" fmla="*/ 0 w 11"/>
                <a:gd name="T85" fmla="*/ 0 h 5"/>
                <a:gd name="T86" fmla="*/ 0 w 11"/>
                <a:gd name="T87" fmla="*/ 0 h 5"/>
                <a:gd name="T88" fmla="*/ 0 w 11"/>
                <a:gd name="T89" fmla="*/ 0 h 5"/>
                <a:gd name="T90" fmla="*/ 0 w 11"/>
                <a:gd name="T91" fmla="*/ 1 h 5"/>
                <a:gd name="T92" fmla="*/ 0 w 11"/>
                <a:gd name="T93" fmla="*/ 1 h 5"/>
                <a:gd name="T94" fmla="*/ 0 w 11"/>
                <a:gd name="T95" fmla="*/ 1 h 5"/>
                <a:gd name="T96" fmla="*/ 0 w 11"/>
                <a:gd name="T97" fmla="*/ 1 h 5"/>
                <a:gd name="T98" fmla="*/ 0 w 11"/>
                <a:gd name="T99" fmla="*/ 1 h 5"/>
                <a:gd name="T100" fmla="*/ 0 w 11"/>
                <a:gd name="T101" fmla="*/ 1 h 5"/>
                <a:gd name="T102" fmla="*/ 1 w 11"/>
                <a:gd name="T103" fmla="*/ 1 h 5"/>
                <a:gd name="T104" fmla="*/ 1 w 11"/>
                <a:gd name="T105" fmla="*/ 1 h 5"/>
                <a:gd name="T106" fmla="*/ 1 w 11"/>
                <a:gd name="T107" fmla="*/ 1 h 5"/>
                <a:gd name="T108" fmla="*/ 1 w 11"/>
                <a:gd name="T109" fmla="*/ 1 h 5"/>
                <a:gd name="T110" fmla="*/ 2 w 11"/>
                <a:gd name="T111" fmla="*/ 1 h 5"/>
                <a:gd name="T112" fmla="*/ 2 w 11"/>
                <a:gd name="T113" fmla="*/ 1 h 5"/>
                <a:gd name="T114" fmla="*/ 3 w 11"/>
                <a:gd name="T115" fmla="*/ 2 h 5"/>
                <a:gd name="T116" fmla="*/ 3 w 11"/>
                <a:gd name="T117" fmla="*/ 2 h 5"/>
                <a:gd name="T118" fmla="*/ 3 w 11"/>
                <a:gd name="T119" fmla="*/ 2 h 5"/>
                <a:gd name="T120" fmla="*/ 6 w 11"/>
                <a:gd name="T121" fmla="*/ 3 h 5"/>
                <a:gd name="T122" fmla="*/ 11 w 11"/>
                <a:gd name="T1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 h="5">
                  <a:moveTo>
                    <a:pt x="11" y="5"/>
                  </a:moveTo>
                  <a:cubicBezTo>
                    <a:pt x="11" y="5"/>
                    <a:pt x="10" y="4"/>
                    <a:pt x="9" y="4"/>
                  </a:cubicBezTo>
                  <a:cubicBezTo>
                    <a:pt x="9" y="4"/>
                    <a:pt x="9" y="4"/>
                    <a:pt x="9" y="4"/>
                  </a:cubicBezTo>
                  <a:cubicBezTo>
                    <a:pt x="9" y="4"/>
                    <a:pt x="9" y="4"/>
                    <a:pt x="9" y="4"/>
                  </a:cubicBezTo>
                  <a:cubicBezTo>
                    <a:pt x="9" y="4"/>
                    <a:pt x="9" y="4"/>
                    <a:pt x="10" y="4"/>
                  </a:cubicBezTo>
                  <a:cubicBezTo>
                    <a:pt x="9" y="4"/>
                    <a:pt x="9" y="4"/>
                    <a:pt x="9" y="4"/>
                  </a:cubicBezTo>
                  <a:cubicBezTo>
                    <a:pt x="9" y="4"/>
                    <a:pt x="9" y="4"/>
                    <a:pt x="9" y="4"/>
                  </a:cubicBezTo>
                  <a:cubicBezTo>
                    <a:pt x="8" y="4"/>
                    <a:pt x="8" y="4"/>
                    <a:pt x="7" y="3"/>
                  </a:cubicBezTo>
                  <a:cubicBezTo>
                    <a:pt x="7" y="3"/>
                    <a:pt x="6" y="3"/>
                    <a:pt x="6" y="3"/>
                  </a:cubicBezTo>
                  <a:cubicBezTo>
                    <a:pt x="7" y="3"/>
                    <a:pt x="8" y="4"/>
                    <a:pt x="9" y="4"/>
                  </a:cubicBezTo>
                  <a:cubicBezTo>
                    <a:pt x="8" y="4"/>
                    <a:pt x="8" y="4"/>
                    <a:pt x="8" y="4"/>
                  </a:cubicBezTo>
                  <a:cubicBezTo>
                    <a:pt x="8" y="4"/>
                    <a:pt x="8" y="3"/>
                    <a:pt x="7" y="3"/>
                  </a:cubicBezTo>
                  <a:cubicBezTo>
                    <a:pt x="7" y="3"/>
                    <a:pt x="7" y="3"/>
                    <a:pt x="7" y="3"/>
                  </a:cubicBezTo>
                  <a:cubicBezTo>
                    <a:pt x="7" y="3"/>
                    <a:pt x="7" y="3"/>
                    <a:pt x="7" y="3"/>
                  </a:cubicBezTo>
                  <a:cubicBezTo>
                    <a:pt x="8" y="3"/>
                    <a:pt x="8" y="3"/>
                    <a:pt x="8" y="3"/>
                  </a:cubicBezTo>
                  <a:cubicBezTo>
                    <a:pt x="8" y="4"/>
                    <a:pt x="8" y="4"/>
                    <a:pt x="8" y="4"/>
                  </a:cubicBezTo>
                  <a:cubicBezTo>
                    <a:pt x="8" y="4"/>
                    <a:pt x="8" y="4"/>
                    <a:pt x="8" y="4"/>
                  </a:cubicBezTo>
                  <a:cubicBezTo>
                    <a:pt x="9" y="4"/>
                    <a:pt x="9" y="4"/>
                    <a:pt x="9" y="4"/>
                  </a:cubicBezTo>
                  <a:cubicBezTo>
                    <a:pt x="9" y="4"/>
                    <a:pt x="9" y="4"/>
                    <a:pt x="9" y="4"/>
                  </a:cubicBezTo>
                  <a:cubicBezTo>
                    <a:pt x="9" y="4"/>
                    <a:pt x="9" y="4"/>
                    <a:pt x="9" y="4"/>
                  </a:cubicBezTo>
                  <a:cubicBezTo>
                    <a:pt x="9" y="4"/>
                    <a:pt x="7" y="3"/>
                    <a:pt x="7" y="3"/>
                  </a:cubicBezTo>
                  <a:cubicBezTo>
                    <a:pt x="7" y="3"/>
                    <a:pt x="6" y="3"/>
                    <a:pt x="6" y="3"/>
                  </a:cubicBezTo>
                  <a:cubicBezTo>
                    <a:pt x="6" y="3"/>
                    <a:pt x="6" y="3"/>
                    <a:pt x="6" y="3"/>
                  </a:cubicBezTo>
                  <a:cubicBezTo>
                    <a:pt x="6" y="3"/>
                    <a:pt x="6" y="3"/>
                    <a:pt x="6" y="3"/>
                  </a:cubicBezTo>
                  <a:cubicBezTo>
                    <a:pt x="6" y="3"/>
                    <a:pt x="6" y="3"/>
                    <a:pt x="6" y="3"/>
                  </a:cubicBezTo>
                  <a:cubicBezTo>
                    <a:pt x="5" y="3"/>
                    <a:pt x="5" y="2"/>
                    <a:pt x="5" y="2"/>
                  </a:cubicBezTo>
                  <a:cubicBezTo>
                    <a:pt x="5" y="2"/>
                    <a:pt x="5" y="2"/>
                    <a:pt x="5" y="2"/>
                  </a:cubicBezTo>
                  <a:cubicBezTo>
                    <a:pt x="5" y="2"/>
                    <a:pt x="5" y="2"/>
                    <a:pt x="5" y="2"/>
                  </a:cubicBezTo>
                  <a:cubicBezTo>
                    <a:pt x="5" y="2"/>
                    <a:pt x="5" y="2"/>
                    <a:pt x="5" y="2"/>
                  </a:cubicBezTo>
                  <a:cubicBezTo>
                    <a:pt x="4" y="2"/>
                    <a:pt x="4" y="2"/>
                    <a:pt x="4" y="2"/>
                  </a:cubicBezTo>
                  <a:cubicBezTo>
                    <a:pt x="4" y="2"/>
                    <a:pt x="4" y="1"/>
                    <a:pt x="4" y="1"/>
                  </a:cubicBezTo>
                  <a:cubicBezTo>
                    <a:pt x="3" y="1"/>
                    <a:pt x="3" y="1"/>
                    <a:pt x="3" y="1"/>
                  </a:cubicBezTo>
                  <a:cubicBezTo>
                    <a:pt x="3" y="1"/>
                    <a:pt x="2" y="1"/>
                    <a:pt x="2" y="1"/>
                  </a:cubicBezTo>
                  <a:cubicBezTo>
                    <a:pt x="2" y="1"/>
                    <a:pt x="2" y="0"/>
                    <a:pt x="2"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0"/>
                    <a:pt x="0" y="0"/>
                    <a:pt x="0" y="0"/>
                  </a:cubicBezTo>
                  <a:cubicBezTo>
                    <a:pt x="0" y="0"/>
                    <a:pt x="0" y="0"/>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1" y="1"/>
                    <a:pt x="1" y="1"/>
                    <a:pt x="1" y="1"/>
                  </a:cubicBezTo>
                  <a:cubicBezTo>
                    <a:pt x="1" y="1"/>
                    <a:pt x="1" y="1"/>
                    <a:pt x="1" y="1"/>
                  </a:cubicBezTo>
                  <a:cubicBezTo>
                    <a:pt x="1" y="1"/>
                    <a:pt x="1" y="1"/>
                    <a:pt x="1" y="1"/>
                  </a:cubicBezTo>
                  <a:cubicBezTo>
                    <a:pt x="1" y="1"/>
                    <a:pt x="1" y="1"/>
                    <a:pt x="1" y="1"/>
                  </a:cubicBezTo>
                  <a:cubicBezTo>
                    <a:pt x="1" y="1"/>
                    <a:pt x="2" y="2"/>
                    <a:pt x="2" y="1"/>
                  </a:cubicBezTo>
                  <a:cubicBezTo>
                    <a:pt x="2" y="1"/>
                    <a:pt x="2" y="1"/>
                    <a:pt x="2" y="1"/>
                  </a:cubicBezTo>
                  <a:cubicBezTo>
                    <a:pt x="2" y="1"/>
                    <a:pt x="3" y="2"/>
                    <a:pt x="3" y="2"/>
                  </a:cubicBezTo>
                  <a:cubicBezTo>
                    <a:pt x="3" y="2"/>
                    <a:pt x="3" y="2"/>
                    <a:pt x="3" y="2"/>
                  </a:cubicBezTo>
                  <a:cubicBezTo>
                    <a:pt x="3" y="2"/>
                    <a:pt x="3" y="2"/>
                    <a:pt x="3" y="2"/>
                  </a:cubicBezTo>
                  <a:cubicBezTo>
                    <a:pt x="4" y="3"/>
                    <a:pt x="5" y="3"/>
                    <a:pt x="6" y="3"/>
                  </a:cubicBezTo>
                  <a:cubicBezTo>
                    <a:pt x="8" y="4"/>
                    <a:pt x="10" y="5"/>
                    <a:pt x="1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3" name="Freeform 419"/>
            <p:cNvSpPr/>
            <p:nvPr/>
          </p:nvSpPr>
          <p:spPr bwMode="auto">
            <a:xfrm>
              <a:off x="4792" y="1652"/>
              <a:ext cx="49" cy="40"/>
            </a:xfrm>
            <a:custGeom>
              <a:avLst/>
              <a:gdLst>
                <a:gd name="T0" fmla="*/ 0 w 16"/>
                <a:gd name="T1" fmla="*/ 0 h 13"/>
                <a:gd name="T2" fmla="*/ 7 w 16"/>
                <a:gd name="T3" fmla="*/ 9 h 13"/>
                <a:gd name="T4" fmla="*/ 16 w 16"/>
                <a:gd name="T5" fmla="*/ 13 h 13"/>
              </a:gdLst>
              <a:ahLst/>
              <a:cxnLst>
                <a:cxn ang="0">
                  <a:pos x="T0" y="T1"/>
                </a:cxn>
                <a:cxn ang="0">
                  <a:pos x="T2" y="T3"/>
                </a:cxn>
                <a:cxn ang="0">
                  <a:pos x="T4" y="T5"/>
                </a:cxn>
              </a:cxnLst>
              <a:rect l="0" t="0" r="r" b="b"/>
              <a:pathLst>
                <a:path w="16" h="13">
                  <a:moveTo>
                    <a:pt x="0" y="0"/>
                  </a:moveTo>
                  <a:cubicBezTo>
                    <a:pt x="3" y="3"/>
                    <a:pt x="4" y="7"/>
                    <a:pt x="7" y="9"/>
                  </a:cubicBezTo>
                  <a:cubicBezTo>
                    <a:pt x="9" y="10"/>
                    <a:pt x="13" y="13"/>
                    <a:pt x="16" y="1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4" name="Freeform 420"/>
            <p:cNvSpPr/>
            <p:nvPr/>
          </p:nvSpPr>
          <p:spPr bwMode="auto">
            <a:xfrm>
              <a:off x="4792" y="1652"/>
              <a:ext cx="49" cy="43"/>
            </a:xfrm>
            <a:custGeom>
              <a:avLst/>
              <a:gdLst>
                <a:gd name="T0" fmla="*/ 16 w 16"/>
                <a:gd name="T1" fmla="*/ 14 h 14"/>
                <a:gd name="T2" fmla="*/ 13 w 16"/>
                <a:gd name="T3" fmla="*/ 12 h 14"/>
                <a:gd name="T4" fmla="*/ 12 w 16"/>
                <a:gd name="T5" fmla="*/ 12 h 14"/>
                <a:gd name="T6" fmla="*/ 13 w 16"/>
                <a:gd name="T7" fmla="*/ 12 h 14"/>
                <a:gd name="T8" fmla="*/ 14 w 16"/>
                <a:gd name="T9" fmla="*/ 13 h 14"/>
                <a:gd name="T10" fmla="*/ 13 w 16"/>
                <a:gd name="T11" fmla="*/ 12 h 14"/>
                <a:gd name="T12" fmla="*/ 12 w 16"/>
                <a:gd name="T13" fmla="*/ 12 h 14"/>
                <a:gd name="T14" fmla="*/ 9 w 16"/>
                <a:gd name="T15" fmla="*/ 10 h 14"/>
                <a:gd name="T16" fmla="*/ 8 w 16"/>
                <a:gd name="T17" fmla="*/ 9 h 14"/>
                <a:gd name="T18" fmla="*/ 12 w 16"/>
                <a:gd name="T19" fmla="*/ 12 h 14"/>
                <a:gd name="T20" fmla="*/ 12 w 16"/>
                <a:gd name="T21" fmla="*/ 11 h 14"/>
                <a:gd name="T22" fmla="*/ 10 w 16"/>
                <a:gd name="T23" fmla="*/ 10 h 14"/>
                <a:gd name="T24" fmla="*/ 9 w 16"/>
                <a:gd name="T25" fmla="*/ 10 h 14"/>
                <a:gd name="T26" fmla="*/ 10 w 16"/>
                <a:gd name="T27" fmla="*/ 10 h 14"/>
                <a:gd name="T28" fmla="*/ 11 w 16"/>
                <a:gd name="T29" fmla="*/ 11 h 14"/>
                <a:gd name="T30" fmla="*/ 11 w 16"/>
                <a:gd name="T31" fmla="*/ 11 h 14"/>
                <a:gd name="T32" fmla="*/ 12 w 16"/>
                <a:gd name="T33" fmla="*/ 11 h 14"/>
                <a:gd name="T34" fmla="*/ 12 w 16"/>
                <a:gd name="T35" fmla="*/ 12 h 14"/>
                <a:gd name="T36" fmla="*/ 12 w 16"/>
                <a:gd name="T37" fmla="*/ 12 h 14"/>
                <a:gd name="T38" fmla="*/ 12 w 16"/>
                <a:gd name="T39" fmla="*/ 12 h 14"/>
                <a:gd name="T40" fmla="*/ 9 w 16"/>
                <a:gd name="T41" fmla="*/ 10 h 14"/>
                <a:gd name="T42" fmla="*/ 8 w 16"/>
                <a:gd name="T43" fmla="*/ 9 h 14"/>
                <a:gd name="T44" fmla="*/ 8 w 16"/>
                <a:gd name="T45" fmla="*/ 9 h 14"/>
                <a:gd name="T46" fmla="*/ 8 w 16"/>
                <a:gd name="T47" fmla="*/ 9 h 14"/>
                <a:gd name="T48" fmla="*/ 7 w 16"/>
                <a:gd name="T49" fmla="*/ 8 h 14"/>
                <a:gd name="T50" fmla="*/ 7 w 16"/>
                <a:gd name="T51" fmla="*/ 8 h 14"/>
                <a:gd name="T52" fmla="*/ 6 w 16"/>
                <a:gd name="T53" fmla="*/ 8 h 14"/>
                <a:gd name="T54" fmla="*/ 6 w 16"/>
                <a:gd name="T55" fmla="*/ 8 h 14"/>
                <a:gd name="T56" fmla="*/ 6 w 16"/>
                <a:gd name="T57" fmla="*/ 7 h 14"/>
                <a:gd name="T58" fmla="*/ 5 w 16"/>
                <a:gd name="T59" fmla="*/ 6 h 14"/>
                <a:gd name="T60" fmla="*/ 4 w 16"/>
                <a:gd name="T61" fmla="*/ 6 h 14"/>
                <a:gd name="T62" fmla="*/ 4 w 16"/>
                <a:gd name="T63" fmla="*/ 5 h 14"/>
                <a:gd name="T64" fmla="*/ 3 w 16"/>
                <a:gd name="T65" fmla="*/ 3 h 14"/>
                <a:gd name="T66" fmla="*/ 2 w 16"/>
                <a:gd name="T67" fmla="*/ 2 h 14"/>
                <a:gd name="T68" fmla="*/ 2 w 16"/>
                <a:gd name="T69" fmla="*/ 2 h 14"/>
                <a:gd name="T70" fmla="*/ 2 w 16"/>
                <a:gd name="T71" fmla="*/ 2 h 14"/>
                <a:gd name="T72" fmla="*/ 2 w 16"/>
                <a:gd name="T73" fmla="*/ 2 h 14"/>
                <a:gd name="T74" fmla="*/ 2 w 16"/>
                <a:gd name="T75" fmla="*/ 1 h 14"/>
                <a:gd name="T76" fmla="*/ 2 w 16"/>
                <a:gd name="T77" fmla="*/ 1 h 14"/>
                <a:gd name="T78" fmla="*/ 2 w 16"/>
                <a:gd name="T79" fmla="*/ 1 h 14"/>
                <a:gd name="T80" fmla="*/ 2 w 16"/>
                <a:gd name="T81" fmla="*/ 1 h 14"/>
                <a:gd name="T82" fmla="*/ 1 w 16"/>
                <a:gd name="T83" fmla="*/ 0 h 14"/>
                <a:gd name="T84" fmla="*/ 1 w 16"/>
                <a:gd name="T85" fmla="*/ 0 h 14"/>
                <a:gd name="T86" fmla="*/ 1 w 16"/>
                <a:gd name="T87" fmla="*/ 0 h 14"/>
                <a:gd name="T88" fmla="*/ 1 w 16"/>
                <a:gd name="T89" fmla="*/ 0 h 14"/>
                <a:gd name="T90" fmla="*/ 0 w 16"/>
                <a:gd name="T91" fmla="*/ 1 h 14"/>
                <a:gd name="T92" fmla="*/ 0 w 16"/>
                <a:gd name="T93" fmla="*/ 1 h 14"/>
                <a:gd name="T94" fmla="*/ 0 w 16"/>
                <a:gd name="T95" fmla="*/ 1 h 14"/>
                <a:gd name="T96" fmla="*/ 0 w 16"/>
                <a:gd name="T97" fmla="*/ 1 h 14"/>
                <a:gd name="T98" fmla="*/ 0 w 16"/>
                <a:gd name="T99" fmla="*/ 1 h 14"/>
                <a:gd name="T100" fmla="*/ 0 w 16"/>
                <a:gd name="T101" fmla="*/ 1 h 14"/>
                <a:gd name="T102" fmla="*/ 1 w 16"/>
                <a:gd name="T103" fmla="*/ 3 h 14"/>
                <a:gd name="T104" fmla="*/ 1 w 16"/>
                <a:gd name="T105" fmla="*/ 3 h 14"/>
                <a:gd name="T106" fmla="*/ 1 w 16"/>
                <a:gd name="T107" fmla="*/ 3 h 14"/>
                <a:gd name="T108" fmla="*/ 1 w 16"/>
                <a:gd name="T109" fmla="*/ 3 h 14"/>
                <a:gd name="T110" fmla="*/ 2 w 16"/>
                <a:gd name="T111" fmla="*/ 4 h 14"/>
                <a:gd name="T112" fmla="*/ 2 w 16"/>
                <a:gd name="T113" fmla="*/ 4 h 14"/>
                <a:gd name="T114" fmla="*/ 3 w 16"/>
                <a:gd name="T115" fmla="*/ 5 h 14"/>
                <a:gd name="T116" fmla="*/ 4 w 16"/>
                <a:gd name="T117" fmla="*/ 6 h 14"/>
                <a:gd name="T118" fmla="*/ 4 w 16"/>
                <a:gd name="T119" fmla="*/ 6 h 14"/>
                <a:gd name="T120" fmla="*/ 8 w 16"/>
                <a:gd name="T121" fmla="*/ 10 h 14"/>
                <a:gd name="T122" fmla="*/ 16 w 16"/>
                <a:gd name="T1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 h="14">
                  <a:moveTo>
                    <a:pt x="16" y="14"/>
                  </a:moveTo>
                  <a:cubicBezTo>
                    <a:pt x="15" y="13"/>
                    <a:pt x="13" y="13"/>
                    <a:pt x="13" y="12"/>
                  </a:cubicBezTo>
                  <a:cubicBezTo>
                    <a:pt x="12" y="12"/>
                    <a:pt x="12" y="12"/>
                    <a:pt x="12" y="12"/>
                  </a:cubicBezTo>
                  <a:cubicBezTo>
                    <a:pt x="12" y="12"/>
                    <a:pt x="12" y="12"/>
                    <a:pt x="13" y="12"/>
                  </a:cubicBezTo>
                  <a:cubicBezTo>
                    <a:pt x="13" y="12"/>
                    <a:pt x="13" y="12"/>
                    <a:pt x="14" y="13"/>
                  </a:cubicBezTo>
                  <a:cubicBezTo>
                    <a:pt x="13" y="12"/>
                    <a:pt x="13" y="12"/>
                    <a:pt x="13" y="12"/>
                  </a:cubicBezTo>
                  <a:cubicBezTo>
                    <a:pt x="12" y="12"/>
                    <a:pt x="12" y="12"/>
                    <a:pt x="12" y="12"/>
                  </a:cubicBezTo>
                  <a:cubicBezTo>
                    <a:pt x="11" y="11"/>
                    <a:pt x="10" y="11"/>
                    <a:pt x="9" y="10"/>
                  </a:cubicBezTo>
                  <a:cubicBezTo>
                    <a:pt x="9" y="10"/>
                    <a:pt x="8" y="10"/>
                    <a:pt x="8" y="9"/>
                  </a:cubicBezTo>
                  <a:cubicBezTo>
                    <a:pt x="9" y="10"/>
                    <a:pt x="11" y="11"/>
                    <a:pt x="12" y="12"/>
                  </a:cubicBezTo>
                  <a:cubicBezTo>
                    <a:pt x="12" y="11"/>
                    <a:pt x="12" y="11"/>
                    <a:pt x="12" y="11"/>
                  </a:cubicBezTo>
                  <a:cubicBezTo>
                    <a:pt x="11" y="11"/>
                    <a:pt x="10" y="11"/>
                    <a:pt x="10" y="10"/>
                  </a:cubicBezTo>
                  <a:cubicBezTo>
                    <a:pt x="9" y="10"/>
                    <a:pt x="9" y="10"/>
                    <a:pt x="9" y="10"/>
                  </a:cubicBezTo>
                  <a:cubicBezTo>
                    <a:pt x="10" y="10"/>
                    <a:pt x="10" y="10"/>
                    <a:pt x="10" y="10"/>
                  </a:cubicBezTo>
                  <a:cubicBezTo>
                    <a:pt x="10" y="10"/>
                    <a:pt x="10" y="11"/>
                    <a:pt x="11" y="11"/>
                  </a:cubicBezTo>
                  <a:cubicBezTo>
                    <a:pt x="11" y="11"/>
                    <a:pt x="11" y="11"/>
                    <a:pt x="11" y="11"/>
                  </a:cubicBezTo>
                  <a:cubicBezTo>
                    <a:pt x="12" y="11"/>
                    <a:pt x="12" y="11"/>
                    <a:pt x="12" y="11"/>
                  </a:cubicBezTo>
                  <a:cubicBezTo>
                    <a:pt x="12" y="12"/>
                    <a:pt x="12" y="12"/>
                    <a:pt x="12" y="12"/>
                  </a:cubicBezTo>
                  <a:cubicBezTo>
                    <a:pt x="12" y="12"/>
                    <a:pt x="12" y="12"/>
                    <a:pt x="12" y="12"/>
                  </a:cubicBezTo>
                  <a:cubicBezTo>
                    <a:pt x="12" y="12"/>
                    <a:pt x="12" y="12"/>
                    <a:pt x="12" y="12"/>
                  </a:cubicBezTo>
                  <a:cubicBezTo>
                    <a:pt x="12" y="11"/>
                    <a:pt x="10" y="10"/>
                    <a:pt x="9" y="10"/>
                  </a:cubicBezTo>
                  <a:cubicBezTo>
                    <a:pt x="9" y="9"/>
                    <a:pt x="8" y="9"/>
                    <a:pt x="8" y="9"/>
                  </a:cubicBezTo>
                  <a:cubicBezTo>
                    <a:pt x="8" y="9"/>
                    <a:pt x="8" y="9"/>
                    <a:pt x="8" y="9"/>
                  </a:cubicBezTo>
                  <a:cubicBezTo>
                    <a:pt x="8" y="9"/>
                    <a:pt x="8" y="9"/>
                    <a:pt x="8" y="9"/>
                  </a:cubicBezTo>
                  <a:cubicBezTo>
                    <a:pt x="7" y="9"/>
                    <a:pt x="7" y="9"/>
                    <a:pt x="7" y="8"/>
                  </a:cubicBezTo>
                  <a:cubicBezTo>
                    <a:pt x="7" y="8"/>
                    <a:pt x="7" y="8"/>
                    <a:pt x="7" y="8"/>
                  </a:cubicBezTo>
                  <a:cubicBezTo>
                    <a:pt x="6" y="8"/>
                    <a:pt x="7" y="8"/>
                    <a:pt x="6" y="8"/>
                  </a:cubicBezTo>
                  <a:cubicBezTo>
                    <a:pt x="6" y="8"/>
                    <a:pt x="6" y="8"/>
                    <a:pt x="6" y="8"/>
                  </a:cubicBezTo>
                  <a:cubicBezTo>
                    <a:pt x="6" y="7"/>
                    <a:pt x="6" y="7"/>
                    <a:pt x="6" y="7"/>
                  </a:cubicBezTo>
                  <a:cubicBezTo>
                    <a:pt x="5" y="7"/>
                    <a:pt x="5" y="7"/>
                    <a:pt x="5" y="6"/>
                  </a:cubicBezTo>
                  <a:cubicBezTo>
                    <a:pt x="5" y="6"/>
                    <a:pt x="4" y="6"/>
                    <a:pt x="4" y="6"/>
                  </a:cubicBezTo>
                  <a:cubicBezTo>
                    <a:pt x="4" y="5"/>
                    <a:pt x="4" y="5"/>
                    <a:pt x="4" y="5"/>
                  </a:cubicBezTo>
                  <a:cubicBezTo>
                    <a:pt x="3" y="4"/>
                    <a:pt x="3" y="4"/>
                    <a:pt x="3" y="3"/>
                  </a:cubicBezTo>
                  <a:cubicBezTo>
                    <a:pt x="2" y="3"/>
                    <a:pt x="2" y="3"/>
                    <a:pt x="2" y="2"/>
                  </a:cubicBezTo>
                  <a:cubicBezTo>
                    <a:pt x="2" y="2"/>
                    <a:pt x="2" y="2"/>
                    <a:pt x="2" y="2"/>
                  </a:cubicBezTo>
                  <a:cubicBezTo>
                    <a:pt x="2" y="2"/>
                    <a:pt x="2" y="2"/>
                    <a:pt x="2" y="2"/>
                  </a:cubicBezTo>
                  <a:cubicBezTo>
                    <a:pt x="2" y="2"/>
                    <a:pt x="2" y="2"/>
                    <a:pt x="2" y="2"/>
                  </a:cubicBezTo>
                  <a:cubicBezTo>
                    <a:pt x="2" y="1"/>
                    <a:pt x="2" y="1"/>
                    <a:pt x="2" y="1"/>
                  </a:cubicBezTo>
                  <a:cubicBezTo>
                    <a:pt x="2" y="1"/>
                    <a:pt x="2" y="1"/>
                    <a:pt x="2" y="1"/>
                  </a:cubicBezTo>
                  <a:cubicBezTo>
                    <a:pt x="2" y="1"/>
                    <a:pt x="2" y="1"/>
                    <a:pt x="2" y="1"/>
                  </a:cubicBezTo>
                  <a:cubicBezTo>
                    <a:pt x="2" y="1"/>
                    <a:pt x="2" y="1"/>
                    <a:pt x="2" y="1"/>
                  </a:cubicBezTo>
                  <a:cubicBezTo>
                    <a:pt x="1" y="0"/>
                    <a:pt x="1" y="0"/>
                    <a:pt x="1" y="0"/>
                  </a:cubicBezTo>
                  <a:cubicBezTo>
                    <a:pt x="1" y="0"/>
                    <a:pt x="1" y="0"/>
                    <a:pt x="1" y="0"/>
                  </a:cubicBezTo>
                  <a:cubicBezTo>
                    <a:pt x="1" y="0"/>
                    <a:pt x="1" y="0"/>
                    <a:pt x="1" y="0"/>
                  </a:cubicBezTo>
                  <a:cubicBezTo>
                    <a:pt x="1" y="0"/>
                    <a:pt x="1" y="0"/>
                    <a:pt x="1" y="0"/>
                  </a:cubicBezTo>
                  <a:cubicBezTo>
                    <a:pt x="1" y="0"/>
                    <a:pt x="0" y="0"/>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2"/>
                    <a:pt x="1" y="2"/>
                    <a:pt x="1" y="3"/>
                  </a:cubicBezTo>
                  <a:cubicBezTo>
                    <a:pt x="1" y="3"/>
                    <a:pt x="1" y="3"/>
                    <a:pt x="1" y="3"/>
                  </a:cubicBezTo>
                  <a:cubicBezTo>
                    <a:pt x="1" y="3"/>
                    <a:pt x="1" y="3"/>
                    <a:pt x="1" y="3"/>
                  </a:cubicBezTo>
                  <a:cubicBezTo>
                    <a:pt x="1" y="3"/>
                    <a:pt x="1" y="3"/>
                    <a:pt x="1" y="3"/>
                  </a:cubicBezTo>
                  <a:cubicBezTo>
                    <a:pt x="2" y="3"/>
                    <a:pt x="2" y="4"/>
                    <a:pt x="2" y="4"/>
                  </a:cubicBezTo>
                  <a:cubicBezTo>
                    <a:pt x="2" y="4"/>
                    <a:pt x="2" y="4"/>
                    <a:pt x="2" y="4"/>
                  </a:cubicBezTo>
                  <a:cubicBezTo>
                    <a:pt x="3" y="5"/>
                    <a:pt x="3" y="5"/>
                    <a:pt x="3" y="5"/>
                  </a:cubicBezTo>
                  <a:cubicBezTo>
                    <a:pt x="4" y="6"/>
                    <a:pt x="4" y="6"/>
                    <a:pt x="4" y="6"/>
                  </a:cubicBezTo>
                  <a:cubicBezTo>
                    <a:pt x="4" y="6"/>
                    <a:pt x="4" y="6"/>
                    <a:pt x="4" y="6"/>
                  </a:cubicBezTo>
                  <a:cubicBezTo>
                    <a:pt x="5" y="8"/>
                    <a:pt x="6" y="9"/>
                    <a:pt x="8" y="10"/>
                  </a:cubicBezTo>
                  <a:cubicBezTo>
                    <a:pt x="11" y="12"/>
                    <a:pt x="15" y="14"/>
                    <a:pt x="1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5" name="Freeform 421"/>
            <p:cNvSpPr/>
            <p:nvPr/>
          </p:nvSpPr>
          <p:spPr bwMode="auto">
            <a:xfrm>
              <a:off x="4733" y="1482"/>
              <a:ext cx="43" cy="68"/>
            </a:xfrm>
            <a:custGeom>
              <a:avLst/>
              <a:gdLst>
                <a:gd name="T0" fmla="*/ 0 w 14"/>
                <a:gd name="T1" fmla="*/ 22 h 22"/>
                <a:gd name="T2" fmla="*/ 13 w 14"/>
                <a:gd name="T3" fmla="*/ 0 h 22"/>
              </a:gdLst>
              <a:ahLst/>
              <a:cxnLst>
                <a:cxn ang="0">
                  <a:pos x="T0" y="T1"/>
                </a:cxn>
                <a:cxn ang="0">
                  <a:pos x="T2" y="T3"/>
                </a:cxn>
              </a:cxnLst>
              <a:rect l="0" t="0" r="r" b="b"/>
              <a:pathLst>
                <a:path w="14" h="22">
                  <a:moveTo>
                    <a:pt x="0" y="22"/>
                  </a:moveTo>
                  <a:cubicBezTo>
                    <a:pt x="8" y="19"/>
                    <a:pt x="14" y="8"/>
                    <a:pt x="1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6" name="Freeform 422"/>
            <p:cNvSpPr/>
            <p:nvPr/>
          </p:nvSpPr>
          <p:spPr bwMode="auto">
            <a:xfrm>
              <a:off x="4733" y="1482"/>
              <a:ext cx="43" cy="68"/>
            </a:xfrm>
            <a:custGeom>
              <a:avLst/>
              <a:gdLst>
                <a:gd name="T0" fmla="*/ 14 w 14"/>
                <a:gd name="T1" fmla="*/ 0 h 22"/>
                <a:gd name="T2" fmla="*/ 13 w 14"/>
                <a:gd name="T3" fmla="*/ 4 h 22"/>
                <a:gd name="T4" fmla="*/ 13 w 14"/>
                <a:gd name="T5" fmla="*/ 5 h 22"/>
                <a:gd name="T6" fmla="*/ 13 w 14"/>
                <a:gd name="T7" fmla="*/ 4 h 22"/>
                <a:gd name="T8" fmla="*/ 13 w 14"/>
                <a:gd name="T9" fmla="*/ 3 h 22"/>
                <a:gd name="T10" fmla="*/ 13 w 14"/>
                <a:gd name="T11" fmla="*/ 5 h 22"/>
                <a:gd name="T12" fmla="*/ 13 w 14"/>
                <a:gd name="T13" fmla="*/ 6 h 22"/>
                <a:gd name="T14" fmla="*/ 11 w 14"/>
                <a:gd name="T15" fmla="*/ 9 h 22"/>
                <a:gd name="T16" fmla="*/ 10 w 14"/>
                <a:gd name="T17" fmla="*/ 11 h 22"/>
                <a:gd name="T18" fmla="*/ 12 w 14"/>
                <a:gd name="T19" fmla="*/ 6 h 22"/>
                <a:gd name="T20" fmla="*/ 12 w 14"/>
                <a:gd name="T21" fmla="*/ 6 h 22"/>
                <a:gd name="T22" fmla="*/ 11 w 14"/>
                <a:gd name="T23" fmla="*/ 9 h 22"/>
                <a:gd name="T24" fmla="*/ 11 w 14"/>
                <a:gd name="T25" fmla="*/ 9 h 22"/>
                <a:gd name="T26" fmla="*/ 11 w 14"/>
                <a:gd name="T27" fmla="*/ 9 h 22"/>
                <a:gd name="T28" fmla="*/ 12 w 14"/>
                <a:gd name="T29" fmla="*/ 7 h 22"/>
                <a:gd name="T30" fmla="*/ 12 w 14"/>
                <a:gd name="T31" fmla="*/ 6 h 22"/>
                <a:gd name="T32" fmla="*/ 12 w 14"/>
                <a:gd name="T33" fmla="*/ 6 h 22"/>
                <a:gd name="T34" fmla="*/ 13 w 14"/>
                <a:gd name="T35" fmla="*/ 5 h 22"/>
                <a:gd name="T36" fmla="*/ 13 w 14"/>
                <a:gd name="T37" fmla="*/ 5 h 22"/>
                <a:gd name="T38" fmla="*/ 13 w 14"/>
                <a:gd name="T39" fmla="*/ 5 h 22"/>
                <a:gd name="T40" fmla="*/ 11 w 14"/>
                <a:gd name="T41" fmla="*/ 10 h 22"/>
                <a:gd name="T42" fmla="*/ 10 w 14"/>
                <a:gd name="T43" fmla="*/ 11 h 22"/>
                <a:gd name="T44" fmla="*/ 10 w 14"/>
                <a:gd name="T45" fmla="*/ 11 h 22"/>
                <a:gd name="T46" fmla="*/ 10 w 14"/>
                <a:gd name="T47" fmla="*/ 12 h 22"/>
                <a:gd name="T48" fmla="*/ 10 w 14"/>
                <a:gd name="T49" fmla="*/ 13 h 22"/>
                <a:gd name="T50" fmla="*/ 9 w 14"/>
                <a:gd name="T51" fmla="*/ 13 h 22"/>
                <a:gd name="T52" fmla="*/ 9 w 14"/>
                <a:gd name="T53" fmla="*/ 14 h 22"/>
                <a:gd name="T54" fmla="*/ 9 w 14"/>
                <a:gd name="T55" fmla="*/ 14 h 22"/>
                <a:gd name="T56" fmla="*/ 8 w 14"/>
                <a:gd name="T57" fmla="*/ 15 h 22"/>
                <a:gd name="T58" fmla="*/ 7 w 14"/>
                <a:gd name="T59" fmla="*/ 16 h 22"/>
                <a:gd name="T60" fmla="*/ 7 w 14"/>
                <a:gd name="T61" fmla="*/ 17 h 22"/>
                <a:gd name="T62" fmla="*/ 6 w 14"/>
                <a:gd name="T63" fmla="*/ 18 h 22"/>
                <a:gd name="T64" fmla="*/ 4 w 14"/>
                <a:gd name="T65" fmla="*/ 19 h 22"/>
                <a:gd name="T66" fmla="*/ 3 w 14"/>
                <a:gd name="T67" fmla="*/ 20 h 22"/>
                <a:gd name="T68" fmla="*/ 2 w 14"/>
                <a:gd name="T69" fmla="*/ 20 h 22"/>
                <a:gd name="T70" fmla="*/ 2 w 14"/>
                <a:gd name="T71" fmla="*/ 21 h 22"/>
                <a:gd name="T72" fmla="*/ 2 w 14"/>
                <a:gd name="T73" fmla="*/ 21 h 22"/>
                <a:gd name="T74" fmla="*/ 2 w 14"/>
                <a:gd name="T75" fmla="*/ 21 h 22"/>
                <a:gd name="T76" fmla="*/ 2 w 14"/>
                <a:gd name="T77" fmla="*/ 21 h 22"/>
                <a:gd name="T78" fmla="*/ 2 w 14"/>
                <a:gd name="T79" fmla="*/ 21 h 22"/>
                <a:gd name="T80" fmla="*/ 1 w 14"/>
                <a:gd name="T81" fmla="*/ 21 h 22"/>
                <a:gd name="T82" fmla="*/ 0 w 14"/>
                <a:gd name="T83" fmla="*/ 21 h 22"/>
                <a:gd name="T84" fmla="*/ 0 w 14"/>
                <a:gd name="T85" fmla="*/ 21 h 22"/>
                <a:gd name="T86" fmla="*/ 0 w 14"/>
                <a:gd name="T87" fmla="*/ 21 h 22"/>
                <a:gd name="T88" fmla="*/ 0 w 14"/>
                <a:gd name="T89" fmla="*/ 22 h 22"/>
                <a:gd name="T90" fmla="*/ 0 w 14"/>
                <a:gd name="T91" fmla="*/ 22 h 22"/>
                <a:gd name="T92" fmla="*/ 1 w 14"/>
                <a:gd name="T93" fmla="*/ 22 h 22"/>
                <a:gd name="T94" fmla="*/ 1 w 14"/>
                <a:gd name="T95" fmla="*/ 22 h 22"/>
                <a:gd name="T96" fmla="*/ 1 w 14"/>
                <a:gd name="T97" fmla="*/ 22 h 22"/>
                <a:gd name="T98" fmla="*/ 1 w 14"/>
                <a:gd name="T99" fmla="*/ 22 h 22"/>
                <a:gd name="T100" fmla="*/ 1 w 14"/>
                <a:gd name="T101" fmla="*/ 22 h 22"/>
                <a:gd name="T102" fmla="*/ 3 w 14"/>
                <a:gd name="T103" fmla="*/ 22 h 22"/>
                <a:gd name="T104" fmla="*/ 3 w 14"/>
                <a:gd name="T105" fmla="*/ 21 h 22"/>
                <a:gd name="T106" fmla="*/ 4 w 14"/>
                <a:gd name="T107" fmla="*/ 21 h 22"/>
                <a:gd name="T108" fmla="*/ 4 w 14"/>
                <a:gd name="T109" fmla="*/ 21 h 22"/>
                <a:gd name="T110" fmla="*/ 5 w 14"/>
                <a:gd name="T111" fmla="*/ 20 h 22"/>
                <a:gd name="T112" fmla="*/ 5 w 14"/>
                <a:gd name="T113" fmla="*/ 19 h 22"/>
                <a:gd name="T114" fmla="*/ 6 w 14"/>
                <a:gd name="T115" fmla="*/ 18 h 22"/>
                <a:gd name="T116" fmla="*/ 7 w 14"/>
                <a:gd name="T117" fmla="*/ 17 h 22"/>
                <a:gd name="T118" fmla="*/ 7 w 14"/>
                <a:gd name="T119" fmla="*/ 17 h 22"/>
                <a:gd name="T120" fmla="*/ 11 w 14"/>
                <a:gd name="T121" fmla="*/ 11 h 22"/>
                <a:gd name="T122" fmla="*/ 14 w 14"/>
                <a:gd name="T1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 h="22">
                  <a:moveTo>
                    <a:pt x="14" y="0"/>
                  </a:moveTo>
                  <a:cubicBezTo>
                    <a:pt x="13" y="1"/>
                    <a:pt x="13" y="3"/>
                    <a:pt x="13" y="4"/>
                  </a:cubicBezTo>
                  <a:cubicBezTo>
                    <a:pt x="13" y="5"/>
                    <a:pt x="13" y="5"/>
                    <a:pt x="13" y="5"/>
                  </a:cubicBezTo>
                  <a:cubicBezTo>
                    <a:pt x="13" y="6"/>
                    <a:pt x="13" y="5"/>
                    <a:pt x="13" y="4"/>
                  </a:cubicBezTo>
                  <a:cubicBezTo>
                    <a:pt x="13" y="4"/>
                    <a:pt x="13" y="4"/>
                    <a:pt x="13" y="3"/>
                  </a:cubicBezTo>
                  <a:cubicBezTo>
                    <a:pt x="13" y="4"/>
                    <a:pt x="13" y="4"/>
                    <a:pt x="13" y="5"/>
                  </a:cubicBezTo>
                  <a:cubicBezTo>
                    <a:pt x="13" y="6"/>
                    <a:pt x="13" y="6"/>
                    <a:pt x="13" y="6"/>
                  </a:cubicBezTo>
                  <a:cubicBezTo>
                    <a:pt x="12" y="7"/>
                    <a:pt x="12" y="8"/>
                    <a:pt x="11" y="9"/>
                  </a:cubicBezTo>
                  <a:cubicBezTo>
                    <a:pt x="11" y="10"/>
                    <a:pt x="11" y="11"/>
                    <a:pt x="10" y="11"/>
                  </a:cubicBezTo>
                  <a:cubicBezTo>
                    <a:pt x="11" y="9"/>
                    <a:pt x="12" y="7"/>
                    <a:pt x="12" y="6"/>
                  </a:cubicBezTo>
                  <a:cubicBezTo>
                    <a:pt x="12" y="6"/>
                    <a:pt x="12" y="6"/>
                    <a:pt x="12" y="6"/>
                  </a:cubicBezTo>
                  <a:cubicBezTo>
                    <a:pt x="12" y="7"/>
                    <a:pt x="12" y="8"/>
                    <a:pt x="11" y="9"/>
                  </a:cubicBezTo>
                  <a:cubicBezTo>
                    <a:pt x="11" y="9"/>
                    <a:pt x="11" y="9"/>
                    <a:pt x="11" y="9"/>
                  </a:cubicBezTo>
                  <a:cubicBezTo>
                    <a:pt x="11" y="9"/>
                    <a:pt x="11" y="9"/>
                    <a:pt x="11" y="9"/>
                  </a:cubicBezTo>
                  <a:cubicBezTo>
                    <a:pt x="12" y="8"/>
                    <a:pt x="12" y="8"/>
                    <a:pt x="12" y="7"/>
                  </a:cubicBezTo>
                  <a:cubicBezTo>
                    <a:pt x="12" y="6"/>
                    <a:pt x="12" y="6"/>
                    <a:pt x="12" y="6"/>
                  </a:cubicBezTo>
                  <a:cubicBezTo>
                    <a:pt x="12" y="6"/>
                    <a:pt x="12" y="6"/>
                    <a:pt x="12" y="6"/>
                  </a:cubicBezTo>
                  <a:cubicBezTo>
                    <a:pt x="13" y="5"/>
                    <a:pt x="13" y="5"/>
                    <a:pt x="13" y="5"/>
                  </a:cubicBezTo>
                  <a:cubicBezTo>
                    <a:pt x="13" y="5"/>
                    <a:pt x="13" y="5"/>
                    <a:pt x="13" y="5"/>
                  </a:cubicBezTo>
                  <a:cubicBezTo>
                    <a:pt x="13" y="5"/>
                    <a:pt x="13" y="5"/>
                    <a:pt x="13" y="5"/>
                  </a:cubicBezTo>
                  <a:cubicBezTo>
                    <a:pt x="12" y="6"/>
                    <a:pt x="11" y="9"/>
                    <a:pt x="11" y="10"/>
                  </a:cubicBezTo>
                  <a:cubicBezTo>
                    <a:pt x="11" y="10"/>
                    <a:pt x="10" y="11"/>
                    <a:pt x="10" y="11"/>
                  </a:cubicBezTo>
                  <a:cubicBezTo>
                    <a:pt x="10" y="11"/>
                    <a:pt x="10" y="11"/>
                    <a:pt x="10" y="11"/>
                  </a:cubicBezTo>
                  <a:cubicBezTo>
                    <a:pt x="10" y="12"/>
                    <a:pt x="10" y="12"/>
                    <a:pt x="10" y="12"/>
                  </a:cubicBezTo>
                  <a:cubicBezTo>
                    <a:pt x="10" y="12"/>
                    <a:pt x="10" y="12"/>
                    <a:pt x="10" y="13"/>
                  </a:cubicBezTo>
                  <a:cubicBezTo>
                    <a:pt x="9" y="13"/>
                    <a:pt x="9" y="13"/>
                    <a:pt x="9" y="13"/>
                  </a:cubicBezTo>
                  <a:cubicBezTo>
                    <a:pt x="9" y="13"/>
                    <a:pt x="9" y="13"/>
                    <a:pt x="9" y="14"/>
                  </a:cubicBezTo>
                  <a:cubicBezTo>
                    <a:pt x="9" y="14"/>
                    <a:pt x="9" y="14"/>
                    <a:pt x="9" y="14"/>
                  </a:cubicBezTo>
                  <a:cubicBezTo>
                    <a:pt x="8" y="14"/>
                    <a:pt x="8" y="14"/>
                    <a:pt x="8" y="15"/>
                  </a:cubicBezTo>
                  <a:cubicBezTo>
                    <a:pt x="8" y="15"/>
                    <a:pt x="8" y="15"/>
                    <a:pt x="7" y="16"/>
                  </a:cubicBezTo>
                  <a:cubicBezTo>
                    <a:pt x="7" y="16"/>
                    <a:pt x="7" y="17"/>
                    <a:pt x="7" y="17"/>
                  </a:cubicBezTo>
                  <a:cubicBezTo>
                    <a:pt x="6" y="17"/>
                    <a:pt x="6" y="18"/>
                    <a:pt x="6" y="18"/>
                  </a:cubicBezTo>
                  <a:cubicBezTo>
                    <a:pt x="5" y="18"/>
                    <a:pt x="5" y="19"/>
                    <a:pt x="4" y="19"/>
                  </a:cubicBezTo>
                  <a:cubicBezTo>
                    <a:pt x="4" y="20"/>
                    <a:pt x="3" y="20"/>
                    <a:pt x="3" y="20"/>
                  </a:cubicBezTo>
                  <a:cubicBezTo>
                    <a:pt x="3" y="20"/>
                    <a:pt x="2" y="20"/>
                    <a:pt x="2" y="20"/>
                  </a:cubicBezTo>
                  <a:cubicBezTo>
                    <a:pt x="2" y="20"/>
                    <a:pt x="2" y="21"/>
                    <a:pt x="2" y="21"/>
                  </a:cubicBezTo>
                  <a:cubicBezTo>
                    <a:pt x="2" y="21"/>
                    <a:pt x="2" y="21"/>
                    <a:pt x="2" y="21"/>
                  </a:cubicBezTo>
                  <a:cubicBezTo>
                    <a:pt x="2" y="21"/>
                    <a:pt x="2" y="21"/>
                    <a:pt x="2" y="21"/>
                  </a:cubicBezTo>
                  <a:cubicBezTo>
                    <a:pt x="2" y="21"/>
                    <a:pt x="2" y="21"/>
                    <a:pt x="2" y="21"/>
                  </a:cubicBezTo>
                  <a:cubicBezTo>
                    <a:pt x="2" y="21"/>
                    <a:pt x="2" y="21"/>
                    <a:pt x="2" y="21"/>
                  </a:cubicBezTo>
                  <a:cubicBezTo>
                    <a:pt x="1" y="21"/>
                    <a:pt x="1" y="21"/>
                    <a:pt x="1" y="21"/>
                  </a:cubicBezTo>
                  <a:cubicBezTo>
                    <a:pt x="0" y="21"/>
                    <a:pt x="0" y="21"/>
                    <a:pt x="0" y="21"/>
                  </a:cubicBezTo>
                  <a:cubicBezTo>
                    <a:pt x="0" y="21"/>
                    <a:pt x="0" y="21"/>
                    <a:pt x="0" y="21"/>
                  </a:cubicBezTo>
                  <a:cubicBezTo>
                    <a:pt x="0" y="21"/>
                    <a:pt x="0" y="21"/>
                    <a:pt x="0" y="21"/>
                  </a:cubicBezTo>
                  <a:cubicBezTo>
                    <a:pt x="0" y="22"/>
                    <a:pt x="0" y="22"/>
                    <a:pt x="0" y="22"/>
                  </a:cubicBezTo>
                  <a:cubicBezTo>
                    <a:pt x="0" y="22"/>
                    <a:pt x="0" y="22"/>
                    <a:pt x="0" y="22"/>
                  </a:cubicBezTo>
                  <a:cubicBezTo>
                    <a:pt x="0" y="22"/>
                    <a:pt x="1" y="22"/>
                    <a:pt x="1" y="22"/>
                  </a:cubicBezTo>
                  <a:cubicBezTo>
                    <a:pt x="1" y="22"/>
                    <a:pt x="1" y="22"/>
                    <a:pt x="1" y="22"/>
                  </a:cubicBezTo>
                  <a:cubicBezTo>
                    <a:pt x="1" y="22"/>
                    <a:pt x="1" y="22"/>
                    <a:pt x="1" y="22"/>
                  </a:cubicBezTo>
                  <a:cubicBezTo>
                    <a:pt x="1" y="22"/>
                    <a:pt x="1" y="22"/>
                    <a:pt x="1" y="22"/>
                  </a:cubicBezTo>
                  <a:cubicBezTo>
                    <a:pt x="1" y="22"/>
                    <a:pt x="1" y="22"/>
                    <a:pt x="1" y="22"/>
                  </a:cubicBezTo>
                  <a:cubicBezTo>
                    <a:pt x="2" y="22"/>
                    <a:pt x="2" y="22"/>
                    <a:pt x="3" y="22"/>
                  </a:cubicBezTo>
                  <a:cubicBezTo>
                    <a:pt x="3" y="21"/>
                    <a:pt x="3" y="21"/>
                    <a:pt x="3" y="21"/>
                  </a:cubicBezTo>
                  <a:cubicBezTo>
                    <a:pt x="3" y="21"/>
                    <a:pt x="4" y="21"/>
                    <a:pt x="4" y="21"/>
                  </a:cubicBezTo>
                  <a:cubicBezTo>
                    <a:pt x="4" y="21"/>
                    <a:pt x="4" y="21"/>
                    <a:pt x="4" y="21"/>
                  </a:cubicBezTo>
                  <a:cubicBezTo>
                    <a:pt x="4" y="21"/>
                    <a:pt x="5" y="20"/>
                    <a:pt x="5" y="20"/>
                  </a:cubicBezTo>
                  <a:cubicBezTo>
                    <a:pt x="5" y="20"/>
                    <a:pt x="5" y="20"/>
                    <a:pt x="5" y="19"/>
                  </a:cubicBezTo>
                  <a:cubicBezTo>
                    <a:pt x="6" y="19"/>
                    <a:pt x="6" y="18"/>
                    <a:pt x="6" y="18"/>
                  </a:cubicBezTo>
                  <a:cubicBezTo>
                    <a:pt x="7" y="18"/>
                    <a:pt x="7" y="17"/>
                    <a:pt x="7" y="17"/>
                  </a:cubicBezTo>
                  <a:cubicBezTo>
                    <a:pt x="7" y="17"/>
                    <a:pt x="7" y="17"/>
                    <a:pt x="7" y="17"/>
                  </a:cubicBezTo>
                  <a:cubicBezTo>
                    <a:pt x="9" y="15"/>
                    <a:pt x="10" y="14"/>
                    <a:pt x="11" y="11"/>
                  </a:cubicBezTo>
                  <a:cubicBezTo>
                    <a:pt x="13" y="7"/>
                    <a:pt x="14" y="1"/>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7" name="Freeform 423"/>
            <p:cNvSpPr/>
            <p:nvPr/>
          </p:nvSpPr>
          <p:spPr bwMode="auto">
            <a:xfrm>
              <a:off x="4752" y="1529"/>
              <a:ext cx="52" cy="12"/>
            </a:xfrm>
            <a:custGeom>
              <a:avLst/>
              <a:gdLst>
                <a:gd name="T0" fmla="*/ 0 w 17"/>
                <a:gd name="T1" fmla="*/ 4 h 4"/>
                <a:gd name="T2" fmla="*/ 8 w 17"/>
                <a:gd name="T3" fmla="*/ 4 h 4"/>
                <a:gd name="T4" fmla="*/ 17 w 17"/>
                <a:gd name="T5" fmla="*/ 0 h 4"/>
              </a:gdLst>
              <a:ahLst/>
              <a:cxnLst>
                <a:cxn ang="0">
                  <a:pos x="T0" y="T1"/>
                </a:cxn>
                <a:cxn ang="0">
                  <a:pos x="T2" y="T3"/>
                </a:cxn>
                <a:cxn ang="0">
                  <a:pos x="T4" y="T5"/>
                </a:cxn>
              </a:cxnLst>
              <a:rect l="0" t="0" r="r" b="b"/>
              <a:pathLst>
                <a:path w="17" h="4">
                  <a:moveTo>
                    <a:pt x="0" y="4"/>
                  </a:moveTo>
                  <a:cubicBezTo>
                    <a:pt x="2" y="4"/>
                    <a:pt x="5" y="4"/>
                    <a:pt x="8" y="4"/>
                  </a:cubicBezTo>
                  <a:cubicBezTo>
                    <a:pt x="10" y="3"/>
                    <a:pt x="16" y="3"/>
                    <a:pt x="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8" name="Freeform 424"/>
            <p:cNvSpPr/>
            <p:nvPr/>
          </p:nvSpPr>
          <p:spPr bwMode="auto">
            <a:xfrm>
              <a:off x="4752" y="1529"/>
              <a:ext cx="52" cy="15"/>
            </a:xfrm>
            <a:custGeom>
              <a:avLst/>
              <a:gdLst>
                <a:gd name="T0" fmla="*/ 17 w 17"/>
                <a:gd name="T1" fmla="*/ 0 h 5"/>
                <a:gd name="T2" fmla="*/ 15 w 17"/>
                <a:gd name="T3" fmla="*/ 2 h 5"/>
                <a:gd name="T4" fmla="*/ 14 w 17"/>
                <a:gd name="T5" fmla="*/ 3 h 5"/>
                <a:gd name="T6" fmla="*/ 15 w 17"/>
                <a:gd name="T7" fmla="*/ 2 h 5"/>
                <a:gd name="T8" fmla="*/ 15 w 17"/>
                <a:gd name="T9" fmla="*/ 2 h 5"/>
                <a:gd name="T10" fmla="*/ 14 w 17"/>
                <a:gd name="T11" fmla="*/ 2 h 5"/>
                <a:gd name="T12" fmla="*/ 14 w 17"/>
                <a:gd name="T13" fmla="*/ 2 h 5"/>
                <a:gd name="T14" fmla="*/ 11 w 17"/>
                <a:gd name="T15" fmla="*/ 3 h 5"/>
                <a:gd name="T16" fmla="*/ 10 w 17"/>
                <a:gd name="T17" fmla="*/ 3 h 5"/>
                <a:gd name="T18" fmla="*/ 14 w 17"/>
                <a:gd name="T19" fmla="*/ 2 h 5"/>
                <a:gd name="T20" fmla="*/ 14 w 17"/>
                <a:gd name="T21" fmla="*/ 2 h 5"/>
                <a:gd name="T22" fmla="*/ 12 w 17"/>
                <a:gd name="T23" fmla="*/ 3 h 5"/>
                <a:gd name="T24" fmla="*/ 11 w 17"/>
                <a:gd name="T25" fmla="*/ 3 h 5"/>
                <a:gd name="T26" fmla="*/ 12 w 17"/>
                <a:gd name="T27" fmla="*/ 3 h 5"/>
                <a:gd name="T28" fmla="*/ 12 w 17"/>
                <a:gd name="T29" fmla="*/ 3 h 5"/>
                <a:gd name="T30" fmla="*/ 13 w 17"/>
                <a:gd name="T31" fmla="*/ 2 h 5"/>
                <a:gd name="T32" fmla="*/ 14 w 17"/>
                <a:gd name="T33" fmla="*/ 2 h 5"/>
                <a:gd name="T34" fmla="*/ 14 w 17"/>
                <a:gd name="T35" fmla="*/ 2 h 5"/>
                <a:gd name="T36" fmla="*/ 14 w 17"/>
                <a:gd name="T37" fmla="*/ 2 h 5"/>
                <a:gd name="T38" fmla="*/ 14 w 17"/>
                <a:gd name="T39" fmla="*/ 2 h 5"/>
                <a:gd name="T40" fmla="*/ 11 w 17"/>
                <a:gd name="T41" fmla="*/ 3 h 5"/>
                <a:gd name="T42" fmla="*/ 10 w 17"/>
                <a:gd name="T43" fmla="*/ 3 h 5"/>
                <a:gd name="T44" fmla="*/ 10 w 17"/>
                <a:gd name="T45" fmla="*/ 3 h 5"/>
                <a:gd name="T46" fmla="*/ 9 w 17"/>
                <a:gd name="T47" fmla="*/ 3 h 5"/>
                <a:gd name="T48" fmla="*/ 9 w 17"/>
                <a:gd name="T49" fmla="*/ 3 h 5"/>
                <a:gd name="T50" fmla="*/ 8 w 17"/>
                <a:gd name="T51" fmla="*/ 3 h 5"/>
                <a:gd name="T52" fmla="*/ 8 w 17"/>
                <a:gd name="T53" fmla="*/ 3 h 5"/>
                <a:gd name="T54" fmla="*/ 8 w 17"/>
                <a:gd name="T55" fmla="*/ 3 h 5"/>
                <a:gd name="T56" fmla="*/ 7 w 17"/>
                <a:gd name="T57" fmla="*/ 3 h 5"/>
                <a:gd name="T58" fmla="*/ 6 w 17"/>
                <a:gd name="T59" fmla="*/ 3 h 5"/>
                <a:gd name="T60" fmla="*/ 5 w 17"/>
                <a:gd name="T61" fmla="*/ 3 h 5"/>
                <a:gd name="T62" fmla="*/ 4 w 17"/>
                <a:gd name="T63" fmla="*/ 3 h 5"/>
                <a:gd name="T64" fmla="*/ 3 w 17"/>
                <a:gd name="T65" fmla="*/ 4 h 5"/>
                <a:gd name="T66" fmla="*/ 2 w 17"/>
                <a:gd name="T67" fmla="*/ 3 h 5"/>
                <a:gd name="T68" fmla="*/ 2 w 17"/>
                <a:gd name="T69" fmla="*/ 3 h 5"/>
                <a:gd name="T70" fmla="*/ 1 w 17"/>
                <a:gd name="T71" fmla="*/ 3 h 5"/>
                <a:gd name="T72" fmla="*/ 1 w 17"/>
                <a:gd name="T73" fmla="*/ 3 h 5"/>
                <a:gd name="T74" fmla="*/ 1 w 17"/>
                <a:gd name="T75" fmla="*/ 3 h 5"/>
                <a:gd name="T76" fmla="*/ 1 w 17"/>
                <a:gd name="T77" fmla="*/ 3 h 5"/>
                <a:gd name="T78" fmla="*/ 1 w 17"/>
                <a:gd name="T79" fmla="*/ 3 h 5"/>
                <a:gd name="T80" fmla="*/ 0 w 17"/>
                <a:gd name="T81" fmla="*/ 3 h 5"/>
                <a:gd name="T82" fmla="*/ 0 w 17"/>
                <a:gd name="T83" fmla="*/ 3 h 5"/>
                <a:gd name="T84" fmla="*/ 0 w 17"/>
                <a:gd name="T85" fmla="*/ 3 h 5"/>
                <a:gd name="T86" fmla="*/ 0 w 17"/>
                <a:gd name="T87" fmla="*/ 3 h 5"/>
                <a:gd name="T88" fmla="*/ 0 w 17"/>
                <a:gd name="T89" fmla="*/ 4 h 5"/>
                <a:gd name="T90" fmla="*/ 0 w 17"/>
                <a:gd name="T91" fmla="*/ 4 h 5"/>
                <a:gd name="T92" fmla="*/ 0 w 17"/>
                <a:gd name="T93" fmla="*/ 4 h 5"/>
                <a:gd name="T94" fmla="*/ 0 w 17"/>
                <a:gd name="T95" fmla="*/ 4 h 5"/>
                <a:gd name="T96" fmla="*/ 0 w 17"/>
                <a:gd name="T97" fmla="*/ 5 h 5"/>
                <a:gd name="T98" fmla="*/ 0 w 17"/>
                <a:gd name="T99" fmla="*/ 5 h 5"/>
                <a:gd name="T100" fmla="*/ 0 w 17"/>
                <a:gd name="T101" fmla="*/ 5 h 5"/>
                <a:gd name="T102" fmla="*/ 1 w 17"/>
                <a:gd name="T103" fmla="*/ 5 h 5"/>
                <a:gd name="T104" fmla="*/ 2 w 17"/>
                <a:gd name="T105" fmla="*/ 5 h 5"/>
                <a:gd name="T106" fmla="*/ 2 w 17"/>
                <a:gd name="T107" fmla="*/ 5 h 5"/>
                <a:gd name="T108" fmla="*/ 2 w 17"/>
                <a:gd name="T109" fmla="*/ 4 h 5"/>
                <a:gd name="T110" fmla="*/ 3 w 17"/>
                <a:gd name="T111" fmla="*/ 4 h 5"/>
                <a:gd name="T112" fmla="*/ 3 w 17"/>
                <a:gd name="T113" fmla="*/ 4 h 5"/>
                <a:gd name="T114" fmla="*/ 5 w 17"/>
                <a:gd name="T115" fmla="*/ 4 h 5"/>
                <a:gd name="T116" fmla="*/ 5 w 17"/>
                <a:gd name="T117" fmla="*/ 4 h 5"/>
                <a:gd name="T118" fmla="*/ 6 w 17"/>
                <a:gd name="T119" fmla="*/ 4 h 5"/>
                <a:gd name="T120" fmla="*/ 10 w 17"/>
                <a:gd name="T121" fmla="*/ 4 h 5"/>
                <a:gd name="T122" fmla="*/ 17 w 17"/>
                <a:gd name="T123" fmla="*/ 1 h 5"/>
                <a:gd name="T124" fmla="*/ 17 w 17"/>
                <a:gd name="T1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 h="5">
                  <a:moveTo>
                    <a:pt x="17" y="0"/>
                  </a:moveTo>
                  <a:cubicBezTo>
                    <a:pt x="17" y="1"/>
                    <a:pt x="15" y="2"/>
                    <a:pt x="15" y="2"/>
                  </a:cubicBezTo>
                  <a:cubicBezTo>
                    <a:pt x="14" y="2"/>
                    <a:pt x="14" y="3"/>
                    <a:pt x="14" y="3"/>
                  </a:cubicBezTo>
                  <a:cubicBezTo>
                    <a:pt x="14" y="3"/>
                    <a:pt x="14" y="3"/>
                    <a:pt x="15" y="2"/>
                  </a:cubicBezTo>
                  <a:cubicBezTo>
                    <a:pt x="15" y="2"/>
                    <a:pt x="15" y="2"/>
                    <a:pt x="15" y="2"/>
                  </a:cubicBezTo>
                  <a:cubicBezTo>
                    <a:pt x="15" y="2"/>
                    <a:pt x="15" y="2"/>
                    <a:pt x="14" y="2"/>
                  </a:cubicBezTo>
                  <a:cubicBezTo>
                    <a:pt x="14" y="2"/>
                    <a:pt x="14" y="2"/>
                    <a:pt x="14" y="2"/>
                  </a:cubicBezTo>
                  <a:cubicBezTo>
                    <a:pt x="13" y="3"/>
                    <a:pt x="12" y="3"/>
                    <a:pt x="11" y="3"/>
                  </a:cubicBezTo>
                  <a:cubicBezTo>
                    <a:pt x="11" y="3"/>
                    <a:pt x="10" y="3"/>
                    <a:pt x="10" y="3"/>
                  </a:cubicBezTo>
                  <a:cubicBezTo>
                    <a:pt x="11" y="3"/>
                    <a:pt x="12" y="3"/>
                    <a:pt x="14" y="2"/>
                  </a:cubicBezTo>
                  <a:cubicBezTo>
                    <a:pt x="14" y="2"/>
                    <a:pt x="14" y="2"/>
                    <a:pt x="14" y="2"/>
                  </a:cubicBezTo>
                  <a:cubicBezTo>
                    <a:pt x="13" y="3"/>
                    <a:pt x="12" y="3"/>
                    <a:pt x="12" y="3"/>
                  </a:cubicBezTo>
                  <a:cubicBezTo>
                    <a:pt x="11" y="3"/>
                    <a:pt x="11" y="3"/>
                    <a:pt x="11" y="3"/>
                  </a:cubicBezTo>
                  <a:cubicBezTo>
                    <a:pt x="12" y="3"/>
                    <a:pt x="12" y="3"/>
                    <a:pt x="12" y="3"/>
                  </a:cubicBezTo>
                  <a:cubicBezTo>
                    <a:pt x="12" y="3"/>
                    <a:pt x="12" y="3"/>
                    <a:pt x="12" y="3"/>
                  </a:cubicBezTo>
                  <a:cubicBezTo>
                    <a:pt x="13" y="2"/>
                    <a:pt x="13" y="2"/>
                    <a:pt x="13" y="2"/>
                  </a:cubicBezTo>
                  <a:cubicBezTo>
                    <a:pt x="14" y="2"/>
                    <a:pt x="14" y="2"/>
                    <a:pt x="14" y="2"/>
                  </a:cubicBezTo>
                  <a:cubicBezTo>
                    <a:pt x="14" y="2"/>
                    <a:pt x="14" y="2"/>
                    <a:pt x="14" y="2"/>
                  </a:cubicBezTo>
                  <a:cubicBezTo>
                    <a:pt x="14" y="2"/>
                    <a:pt x="14" y="2"/>
                    <a:pt x="14" y="2"/>
                  </a:cubicBezTo>
                  <a:cubicBezTo>
                    <a:pt x="14" y="2"/>
                    <a:pt x="14" y="2"/>
                    <a:pt x="14" y="2"/>
                  </a:cubicBezTo>
                  <a:cubicBezTo>
                    <a:pt x="14" y="2"/>
                    <a:pt x="11" y="3"/>
                    <a:pt x="11" y="3"/>
                  </a:cubicBezTo>
                  <a:cubicBezTo>
                    <a:pt x="10" y="3"/>
                    <a:pt x="10" y="3"/>
                    <a:pt x="10" y="3"/>
                  </a:cubicBezTo>
                  <a:cubicBezTo>
                    <a:pt x="10" y="3"/>
                    <a:pt x="10" y="3"/>
                    <a:pt x="10" y="3"/>
                  </a:cubicBezTo>
                  <a:cubicBezTo>
                    <a:pt x="9" y="3"/>
                    <a:pt x="9" y="3"/>
                    <a:pt x="9" y="3"/>
                  </a:cubicBezTo>
                  <a:cubicBezTo>
                    <a:pt x="9" y="3"/>
                    <a:pt x="9" y="3"/>
                    <a:pt x="9" y="3"/>
                  </a:cubicBezTo>
                  <a:cubicBezTo>
                    <a:pt x="9" y="3"/>
                    <a:pt x="8" y="3"/>
                    <a:pt x="8" y="3"/>
                  </a:cubicBezTo>
                  <a:cubicBezTo>
                    <a:pt x="8" y="3"/>
                    <a:pt x="8" y="3"/>
                    <a:pt x="8" y="3"/>
                  </a:cubicBezTo>
                  <a:cubicBezTo>
                    <a:pt x="8" y="3"/>
                    <a:pt x="8" y="3"/>
                    <a:pt x="8" y="3"/>
                  </a:cubicBezTo>
                  <a:cubicBezTo>
                    <a:pt x="7" y="3"/>
                    <a:pt x="7" y="3"/>
                    <a:pt x="7" y="3"/>
                  </a:cubicBezTo>
                  <a:cubicBezTo>
                    <a:pt x="7" y="3"/>
                    <a:pt x="6" y="3"/>
                    <a:pt x="6" y="3"/>
                  </a:cubicBezTo>
                  <a:cubicBezTo>
                    <a:pt x="6" y="3"/>
                    <a:pt x="5" y="3"/>
                    <a:pt x="5" y="3"/>
                  </a:cubicBezTo>
                  <a:cubicBezTo>
                    <a:pt x="5" y="3"/>
                    <a:pt x="5" y="4"/>
                    <a:pt x="4" y="3"/>
                  </a:cubicBezTo>
                  <a:cubicBezTo>
                    <a:pt x="4" y="4"/>
                    <a:pt x="3" y="4"/>
                    <a:pt x="3" y="4"/>
                  </a:cubicBezTo>
                  <a:cubicBezTo>
                    <a:pt x="2" y="4"/>
                    <a:pt x="2" y="4"/>
                    <a:pt x="2" y="3"/>
                  </a:cubicBezTo>
                  <a:cubicBezTo>
                    <a:pt x="2" y="3"/>
                    <a:pt x="2" y="3"/>
                    <a:pt x="2"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0" y="3"/>
                    <a:pt x="0" y="3"/>
                    <a:pt x="0" y="3"/>
                  </a:cubicBezTo>
                  <a:cubicBezTo>
                    <a:pt x="0" y="3"/>
                    <a:pt x="0" y="3"/>
                    <a:pt x="0" y="3"/>
                  </a:cubicBezTo>
                  <a:cubicBezTo>
                    <a:pt x="0" y="3"/>
                    <a:pt x="0" y="3"/>
                    <a:pt x="0" y="3"/>
                  </a:cubicBezTo>
                  <a:cubicBezTo>
                    <a:pt x="0" y="3"/>
                    <a:pt x="0" y="3"/>
                    <a:pt x="0" y="3"/>
                  </a:cubicBezTo>
                  <a:cubicBezTo>
                    <a:pt x="0" y="4"/>
                    <a:pt x="0" y="4"/>
                    <a:pt x="0" y="4"/>
                  </a:cubicBezTo>
                  <a:cubicBezTo>
                    <a:pt x="0" y="4"/>
                    <a:pt x="0" y="4"/>
                    <a:pt x="0" y="4"/>
                  </a:cubicBezTo>
                  <a:cubicBezTo>
                    <a:pt x="0" y="4"/>
                    <a:pt x="0" y="4"/>
                    <a:pt x="0" y="4"/>
                  </a:cubicBezTo>
                  <a:cubicBezTo>
                    <a:pt x="0" y="4"/>
                    <a:pt x="0" y="4"/>
                    <a:pt x="0" y="4"/>
                  </a:cubicBezTo>
                  <a:cubicBezTo>
                    <a:pt x="0" y="4"/>
                    <a:pt x="0" y="5"/>
                    <a:pt x="0" y="5"/>
                  </a:cubicBezTo>
                  <a:cubicBezTo>
                    <a:pt x="0" y="5"/>
                    <a:pt x="0" y="5"/>
                    <a:pt x="0" y="5"/>
                  </a:cubicBezTo>
                  <a:cubicBezTo>
                    <a:pt x="0" y="5"/>
                    <a:pt x="0" y="5"/>
                    <a:pt x="0" y="5"/>
                  </a:cubicBezTo>
                  <a:cubicBezTo>
                    <a:pt x="1" y="5"/>
                    <a:pt x="1" y="5"/>
                    <a:pt x="1" y="5"/>
                  </a:cubicBezTo>
                  <a:cubicBezTo>
                    <a:pt x="2" y="5"/>
                    <a:pt x="2" y="5"/>
                    <a:pt x="2" y="5"/>
                  </a:cubicBezTo>
                  <a:cubicBezTo>
                    <a:pt x="2" y="5"/>
                    <a:pt x="2" y="5"/>
                    <a:pt x="2" y="5"/>
                  </a:cubicBezTo>
                  <a:cubicBezTo>
                    <a:pt x="2" y="5"/>
                    <a:pt x="2" y="5"/>
                    <a:pt x="2" y="4"/>
                  </a:cubicBezTo>
                  <a:cubicBezTo>
                    <a:pt x="2" y="5"/>
                    <a:pt x="3" y="5"/>
                    <a:pt x="3" y="4"/>
                  </a:cubicBezTo>
                  <a:cubicBezTo>
                    <a:pt x="3" y="4"/>
                    <a:pt x="3" y="4"/>
                    <a:pt x="3" y="4"/>
                  </a:cubicBezTo>
                  <a:cubicBezTo>
                    <a:pt x="4" y="4"/>
                    <a:pt x="4" y="4"/>
                    <a:pt x="5" y="4"/>
                  </a:cubicBezTo>
                  <a:cubicBezTo>
                    <a:pt x="5" y="4"/>
                    <a:pt x="5" y="4"/>
                    <a:pt x="5" y="4"/>
                  </a:cubicBezTo>
                  <a:cubicBezTo>
                    <a:pt x="6" y="4"/>
                    <a:pt x="6" y="4"/>
                    <a:pt x="6" y="4"/>
                  </a:cubicBezTo>
                  <a:cubicBezTo>
                    <a:pt x="7" y="4"/>
                    <a:pt x="8" y="4"/>
                    <a:pt x="10" y="4"/>
                  </a:cubicBezTo>
                  <a:cubicBezTo>
                    <a:pt x="13" y="3"/>
                    <a:pt x="17" y="2"/>
                    <a:pt x="17" y="1"/>
                  </a:cubicBez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9" name="Freeform 425"/>
            <p:cNvSpPr/>
            <p:nvPr/>
          </p:nvSpPr>
          <p:spPr bwMode="auto">
            <a:xfrm>
              <a:off x="4736" y="1461"/>
              <a:ext cx="16" cy="58"/>
            </a:xfrm>
            <a:custGeom>
              <a:avLst/>
              <a:gdLst>
                <a:gd name="T0" fmla="*/ 0 w 5"/>
                <a:gd name="T1" fmla="*/ 19 h 19"/>
                <a:gd name="T2" fmla="*/ 1 w 5"/>
                <a:gd name="T3" fmla="*/ 0 h 19"/>
              </a:gdLst>
              <a:ahLst/>
              <a:cxnLst>
                <a:cxn ang="0">
                  <a:pos x="T0" y="T1"/>
                </a:cxn>
                <a:cxn ang="0">
                  <a:pos x="T2" y="T3"/>
                </a:cxn>
              </a:cxnLst>
              <a:rect l="0" t="0" r="r" b="b"/>
              <a:pathLst>
                <a:path w="5" h="19">
                  <a:moveTo>
                    <a:pt x="0" y="19"/>
                  </a:moveTo>
                  <a:cubicBezTo>
                    <a:pt x="3" y="15"/>
                    <a:pt x="5" y="5"/>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0" name="Freeform 426"/>
            <p:cNvSpPr/>
            <p:nvPr/>
          </p:nvSpPr>
          <p:spPr bwMode="auto">
            <a:xfrm>
              <a:off x="4733" y="1461"/>
              <a:ext cx="12" cy="58"/>
            </a:xfrm>
            <a:custGeom>
              <a:avLst/>
              <a:gdLst>
                <a:gd name="T0" fmla="*/ 2 w 4"/>
                <a:gd name="T1" fmla="*/ 0 h 19"/>
                <a:gd name="T2" fmla="*/ 4 w 4"/>
                <a:gd name="T3" fmla="*/ 3 h 19"/>
                <a:gd name="T4" fmla="*/ 4 w 4"/>
                <a:gd name="T5" fmla="*/ 4 h 19"/>
                <a:gd name="T6" fmla="*/ 4 w 4"/>
                <a:gd name="T7" fmla="*/ 3 h 19"/>
                <a:gd name="T8" fmla="*/ 3 w 4"/>
                <a:gd name="T9" fmla="*/ 2 h 19"/>
                <a:gd name="T10" fmla="*/ 3 w 4"/>
                <a:gd name="T11" fmla="*/ 3 h 19"/>
                <a:gd name="T12" fmla="*/ 4 w 4"/>
                <a:gd name="T13" fmla="*/ 4 h 19"/>
                <a:gd name="T14" fmla="*/ 4 w 4"/>
                <a:gd name="T15" fmla="*/ 7 h 19"/>
                <a:gd name="T16" fmla="*/ 4 w 4"/>
                <a:gd name="T17" fmla="*/ 8 h 19"/>
                <a:gd name="T18" fmla="*/ 3 w 4"/>
                <a:gd name="T19" fmla="*/ 4 h 19"/>
                <a:gd name="T20" fmla="*/ 3 w 4"/>
                <a:gd name="T21" fmla="*/ 4 h 19"/>
                <a:gd name="T22" fmla="*/ 4 w 4"/>
                <a:gd name="T23" fmla="*/ 6 h 19"/>
                <a:gd name="T24" fmla="*/ 4 w 4"/>
                <a:gd name="T25" fmla="*/ 7 h 19"/>
                <a:gd name="T26" fmla="*/ 4 w 4"/>
                <a:gd name="T27" fmla="*/ 6 h 19"/>
                <a:gd name="T28" fmla="*/ 4 w 4"/>
                <a:gd name="T29" fmla="*/ 5 h 19"/>
                <a:gd name="T30" fmla="*/ 4 w 4"/>
                <a:gd name="T31" fmla="*/ 5 h 19"/>
                <a:gd name="T32" fmla="*/ 3 w 4"/>
                <a:gd name="T33" fmla="*/ 4 h 19"/>
                <a:gd name="T34" fmla="*/ 3 w 4"/>
                <a:gd name="T35" fmla="*/ 4 h 19"/>
                <a:gd name="T36" fmla="*/ 3 w 4"/>
                <a:gd name="T37" fmla="*/ 4 h 19"/>
                <a:gd name="T38" fmla="*/ 3 w 4"/>
                <a:gd name="T39" fmla="*/ 4 h 19"/>
                <a:gd name="T40" fmla="*/ 3 w 4"/>
                <a:gd name="T41" fmla="*/ 7 h 19"/>
                <a:gd name="T42" fmla="*/ 4 w 4"/>
                <a:gd name="T43" fmla="*/ 8 h 19"/>
                <a:gd name="T44" fmla="*/ 4 w 4"/>
                <a:gd name="T45" fmla="*/ 9 h 19"/>
                <a:gd name="T46" fmla="*/ 4 w 4"/>
                <a:gd name="T47" fmla="*/ 9 h 19"/>
                <a:gd name="T48" fmla="*/ 4 w 4"/>
                <a:gd name="T49" fmla="*/ 10 h 19"/>
                <a:gd name="T50" fmla="*/ 3 w 4"/>
                <a:gd name="T51" fmla="*/ 10 h 19"/>
                <a:gd name="T52" fmla="*/ 3 w 4"/>
                <a:gd name="T53" fmla="*/ 10 h 19"/>
                <a:gd name="T54" fmla="*/ 3 w 4"/>
                <a:gd name="T55" fmla="*/ 11 h 19"/>
                <a:gd name="T56" fmla="*/ 3 w 4"/>
                <a:gd name="T57" fmla="*/ 11 h 19"/>
                <a:gd name="T58" fmla="*/ 3 w 4"/>
                <a:gd name="T59" fmla="*/ 12 h 19"/>
                <a:gd name="T60" fmla="*/ 3 w 4"/>
                <a:gd name="T61" fmla="*/ 13 h 19"/>
                <a:gd name="T62" fmla="*/ 3 w 4"/>
                <a:gd name="T63" fmla="*/ 14 h 19"/>
                <a:gd name="T64" fmla="*/ 2 w 4"/>
                <a:gd name="T65" fmla="*/ 16 h 19"/>
                <a:gd name="T66" fmla="*/ 1 w 4"/>
                <a:gd name="T67" fmla="*/ 17 h 19"/>
                <a:gd name="T68" fmla="*/ 1 w 4"/>
                <a:gd name="T69" fmla="*/ 17 h 19"/>
                <a:gd name="T70" fmla="*/ 1 w 4"/>
                <a:gd name="T71" fmla="*/ 17 h 19"/>
                <a:gd name="T72" fmla="*/ 1 w 4"/>
                <a:gd name="T73" fmla="*/ 17 h 19"/>
                <a:gd name="T74" fmla="*/ 1 w 4"/>
                <a:gd name="T75" fmla="*/ 17 h 19"/>
                <a:gd name="T76" fmla="*/ 1 w 4"/>
                <a:gd name="T77" fmla="*/ 17 h 19"/>
                <a:gd name="T78" fmla="*/ 1 w 4"/>
                <a:gd name="T79" fmla="*/ 17 h 19"/>
                <a:gd name="T80" fmla="*/ 0 w 4"/>
                <a:gd name="T81" fmla="*/ 18 h 19"/>
                <a:gd name="T82" fmla="*/ 0 w 4"/>
                <a:gd name="T83" fmla="*/ 18 h 19"/>
                <a:gd name="T84" fmla="*/ 0 w 4"/>
                <a:gd name="T85" fmla="*/ 18 h 19"/>
                <a:gd name="T86" fmla="*/ 0 w 4"/>
                <a:gd name="T87" fmla="*/ 18 h 19"/>
                <a:gd name="T88" fmla="*/ 0 w 4"/>
                <a:gd name="T89" fmla="*/ 19 h 19"/>
                <a:gd name="T90" fmla="*/ 1 w 4"/>
                <a:gd name="T91" fmla="*/ 19 h 19"/>
                <a:gd name="T92" fmla="*/ 1 w 4"/>
                <a:gd name="T93" fmla="*/ 19 h 19"/>
                <a:gd name="T94" fmla="*/ 1 w 4"/>
                <a:gd name="T95" fmla="*/ 19 h 19"/>
                <a:gd name="T96" fmla="*/ 1 w 4"/>
                <a:gd name="T97" fmla="*/ 19 h 19"/>
                <a:gd name="T98" fmla="*/ 1 w 4"/>
                <a:gd name="T99" fmla="*/ 19 h 19"/>
                <a:gd name="T100" fmla="*/ 2 w 4"/>
                <a:gd name="T101" fmla="*/ 19 h 19"/>
                <a:gd name="T102" fmla="*/ 2 w 4"/>
                <a:gd name="T103" fmla="*/ 18 h 19"/>
                <a:gd name="T104" fmla="*/ 2 w 4"/>
                <a:gd name="T105" fmla="*/ 17 h 19"/>
                <a:gd name="T106" fmla="*/ 3 w 4"/>
                <a:gd name="T107" fmla="*/ 17 h 19"/>
                <a:gd name="T108" fmla="*/ 2 w 4"/>
                <a:gd name="T109" fmla="*/ 17 h 19"/>
                <a:gd name="T110" fmla="*/ 3 w 4"/>
                <a:gd name="T111" fmla="*/ 16 h 19"/>
                <a:gd name="T112" fmla="*/ 3 w 4"/>
                <a:gd name="T113" fmla="*/ 15 h 19"/>
                <a:gd name="T114" fmla="*/ 3 w 4"/>
                <a:gd name="T115" fmla="*/ 14 h 19"/>
                <a:gd name="T116" fmla="*/ 3 w 4"/>
                <a:gd name="T117" fmla="*/ 13 h 19"/>
                <a:gd name="T118" fmla="*/ 4 w 4"/>
                <a:gd name="T119" fmla="*/ 13 h 19"/>
                <a:gd name="T120" fmla="*/ 4 w 4"/>
                <a:gd name="T121" fmla="*/ 8 h 19"/>
                <a:gd name="T122" fmla="*/ 3 w 4"/>
                <a:gd name="T123" fmla="*/ 0 h 19"/>
                <a:gd name="T124" fmla="*/ 2 w 4"/>
                <a:gd name="T1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 h="19">
                  <a:moveTo>
                    <a:pt x="2" y="0"/>
                  </a:moveTo>
                  <a:cubicBezTo>
                    <a:pt x="3" y="1"/>
                    <a:pt x="3" y="2"/>
                    <a:pt x="4" y="3"/>
                  </a:cubicBezTo>
                  <a:cubicBezTo>
                    <a:pt x="4" y="3"/>
                    <a:pt x="4" y="4"/>
                    <a:pt x="4" y="4"/>
                  </a:cubicBezTo>
                  <a:cubicBezTo>
                    <a:pt x="4" y="4"/>
                    <a:pt x="4" y="4"/>
                    <a:pt x="4" y="3"/>
                  </a:cubicBezTo>
                  <a:cubicBezTo>
                    <a:pt x="3" y="3"/>
                    <a:pt x="3" y="3"/>
                    <a:pt x="3" y="2"/>
                  </a:cubicBezTo>
                  <a:cubicBezTo>
                    <a:pt x="3" y="3"/>
                    <a:pt x="3" y="3"/>
                    <a:pt x="3" y="3"/>
                  </a:cubicBezTo>
                  <a:cubicBezTo>
                    <a:pt x="4" y="4"/>
                    <a:pt x="4" y="4"/>
                    <a:pt x="4" y="4"/>
                  </a:cubicBezTo>
                  <a:cubicBezTo>
                    <a:pt x="4" y="5"/>
                    <a:pt x="4" y="6"/>
                    <a:pt x="4" y="7"/>
                  </a:cubicBezTo>
                  <a:cubicBezTo>
                    <a:pt x="4" y="7"/>
                    <a:pt x="4" y="8"/>
                    <a:pt x="4" y="8"/>
                  </a:cubicBezTo>
                  <a:cubicBezTo>
                    <a:pt x="4" y="7"/>
                    <a:pt x="4" y="6"/>
                    <a:pt x="3" y="4"/>
                  </a:cubicBezTo>
                  <a:cubicBezTo>
                    <a:pt x="3" y="4"/>
                    <a:pt x="3" y="4"/>
                    <a:pt x="3" y="4"/>
                  </a:cubicBezTo>
                  <a:cubicBezTo>
                    <a:pt x="4" y="5"/>
                    <a:pt x="4" y="6"/>
                    <a:pt x="4" y="6"/>
                  </a:cubicBezTo>
                  <a:cubicBezTo>
                    <a:pt x="4" y="7"/>
                    <a:pt x="4" y="7"/>
                    <a:pt x="4" y="7"/>
                  </a:cubicBezTo>
                  <a:cubicBezTo>
                    <a:pt x="4" y="6"/>
                    <a:pt x="4" y="6"/>
                    <a:pt x="4" y="6"/>
                  </a:cubicBezTo>
                  <a:cubicBezTo>
                    <a:pt x="4" y="6"/>
                    <a:pt x="4" y="6"/>
                    <a:pt x="4" y="5"/>
                  </a:cubicBezTo>
                  <a:cubicBezTo>
                    <a:pt x="4" y="5"/>
                    <a:pt x="4" y="5"/>
                    <a:pt x="4" y="5"/>
                  </a:cubicBezTo>
                  <a:cubicBezTo>
                    <a:pt x="3" y="4"/>
                    <a:pt x="3" y="4"/>
                    <a:pt x="3" y="4"/>
                  </a:cubicBezTo>
                  <a:cubicBezTo>
                    <a:pt x="3" y="4"/>
                    <a:pt x="3" y="4"/>
                    <a:pt x="3" y="4"/>
                  </a:cubicBezTo>
                  <a:cubicBezTo>
                    <a:pt x="3" y="4"/>
                    <a:pt x="3" y="4"/>
                    <a:pt x="3" y="4"/>
                  </a:cubicBezTo>
                  <a:cubicBezTo>
                    <a:pt x="3" y="4"/>
                    <a:pt x="3" y="4"/>
                    <a:pt x="3" y="4"/>
                  </a:cubicBezTo>
                  <a:cubicBezTo>
                    <a:pt x="3" y="4"/>
                    <a:pt x="3" y="7"/>
                    <a:pt x="3" y="7"/>
                  </a:cubicBezTo>
                  <a:cubicBezTo>
                    <a:pt x="3" y="8"/>
                    <a:pt x="4" y="8"/>
                    <a:pt x="4" y="8"/>
                  </a:cubicBezTo>
                  <a:cubicBezTo>
                    <a:pt x="4" y="9"/>
                    <a:pt x="4" y="9"/>
                    <a:pt x="4" y="9"/>
                  </a:cubicBezTo>
                  <a:cubicBezTo>
                    <a:pt x="4" y="9"/>
                    <a:pt x="4" y="9"/>
                    <a:pt x="4" y="9"/>
                  </a:cubicBezTo>
                  <a:cubicBezTo>
                    <a:pt x="4" y="9"/>
                    <a:pt x="3" y="9"/>
                    <a:pt x="4" y="10"/>
                  </a:cubicBezTo>
                  <a:cubicBezTo>
                    <a:pt x="4" y="10"/>
                    <a:pt x="3" y="10"/>
                    <a:pt x="3" y="10"/>
                  </a:cubicBezTo>
                  <a:cubicBezTo>
                    <a:pt x="3" y="10"/>
                    <a:pt x="3" y="10"/>
                    <a:pt x="3" y="10"/>
                  </a:cubicBezTo>
                  <a:cubicBezTo>
                    <a:pt x="3" y="11"/>
                    <a:pt x="3" y="11"/>
                    <a:pt x="3" y="11"/>
                  </a:cubicBezTo>
                  <a:cubicBezTo>
                    <a:pt x="3" y="11"/>
                    <a:pt x="3" y="11"/>
                    <a:pt x="3" y="11"/>
                  </a:cubicBezTo>
                  <a:cubicBezTo>
                    <a:pt x="3" y="12"/>
                    <a:pt x="3" y="12"/>
                    <a:pt x="3" y="12"/>
                  </a:cubicBezTo>
                  <a:cubicBezTo>
                    <a:pt x="3" y="12"/>
                    <a:pt x="3" y="13"/>
                    <a:pt x="3" y="13"/>
                  </a:cubicBezTo>
                  <a:cubicBezTo>
                    <a:pt x="3" y="14"/>
                    <a:pt x="3" y="14"/>
                    <a:pt x="3" y="14"/>
                  </a:cubicBezTo>
                  <a:cubicBezTo>
                    <a:pt x="3" y="15"/>
                    <a:pt x="2" y="15"/>
                    <a:pt x="2" y="16"/>
                  </a:cubicBezTo>
                  <a:cubicBezTo>
                    <a:pt x="2" y="16"/>
                    <a:pt x="2" y="16"/>
                    <a:pt x="1" y="17"/>
                  </a:cubicBezTo>
                  <a:cubicBezTo>
                    <a:pt x="1" y="17"/>
                    <a:pt x="1" y="17"/>
                    <a:pt x="1" y="17"/>
                  </a:cubicBezTo>
                  <a:cubicBezTo>
                    <a:pt x="1" y="17"/>
                    <a:pt x="1" y="17"/>
                    <a:pt x="1" y="17"/>
                  </a:cubicBezTo>
                  <a:cubicBezTo>
                    <a:pt x="1" y="17"/>
                    <a:pt x="1" y="17"/>
                    <a:pt x="1" y="17"/>
                  </a:cubicBezTo>
                  <a:cubicBezTo>
                    <a:pt x="1" y="17"/>
                    <a:pt x="1" y="17"/>
                    <a:pt x="1" y="17"/>
                  </a:cubicBezTo>
                  <a:cubicBezTo>
                    <a:pt x="1" y="17"/>
                    <a:pt x="1" y="17"/>
                    <a:pt x="1" y="17"/>
                  </a:cubicBezTo>
                  <a:cubicBezTo>
                    <a:pt x="1" y="17"/>
                    <a:pt x="1" y="17"/>
                    <a:pt x="1" y="17"/>
                  </a:cubicBezTo>
                  <a:cubicBezTo>
                    <a:pt x="0" y="18"/>
                    <a:pt x="0" y="18"/>
                    <a:pt x="0" y="18"/>
                  </a:cubicBezTo>
                  <a:cubicBezTo>
                    <a:pt x="0" y="18"/>
                    <a:pt x="0" y="18"/>
                    <a:pt x="0" y="18"/>
                  </a:cubicBezTo>
                  <a:cubicBezTo>
                    <a:pt x="0" y="18"/>
                    <a:pt x="0" y="18"/>
                    <a:pt x="0" y="18"/>
                  </a:cubicBezTo>
                  <a:cubicBezTo>
                    <a:pt x="0" y="18"/>
                    <a:pt x="0" y="18"/>
                    <a:pt x="0" y="18"/>
                  </a:cubicBezTo>
                  <a:cubicBezTo>
                    <a:pt x="0" y="19"/>
                    <a:pt x="0" y="19"/>
                    <a:pt x="0" y="19"/>
                  </a:cubicBezTo>
                  <a:cubicBezTo>
                    <a:pt x="1" y="19"/>
                    <a:pt x="1" y="19"/>
                    <a:pt x="1" y="19"/>
                  </a:cubicBezTo>
                  <a:cubicBezTo>
                    <a:pt x="1" y="19"/>
                    <a:pt x="1" y="19"/>
                    <a:pt x="1" y="19"/>
                  </a:cubicBezTo>
                  <a:cubicBezTo>
                    <a:pt x="1" y="19"/>
                    <a:pt x="1" y="19"/>
                    <a:pt x="1" y="19"/>
                  </a:cubicBezTo>
                  <a:cubicBezTo>
                    <a:pt x="1" y="19"/>
                    <a:pt x="1" y="19"/>
                    <a:pt x="1" y="19"/>
                  </a:cubicBezTo>
                  <a:cubicBezTo>
                    <a:pt x="1" y="19"/>
                    <a:pt x="1" y="19"/>
                    <a:pt x="1" y="19"/>
                  </a:cubicBezTo>
                  <a:cubicBezTo>
                    <a:pt x="1" y="19"/>
                    <a:pt x="2" y="19"/>
                    <a:pt x="2" y="19"/>
                  </a:cubicBezTo>
                  <a:cubicBezTo>
                    <a:pt x="2" y="19"/>
                    <a:pt x="2" y="18"/>
                    <a:pt x="2" y="18"/>
                  </a:cubicBezTo>
                  <a:cubicBezTo>
                    <a:pt x="2" y="18"/>
                    <a:pt x="2" y="17"/>
                    <a:pt x="2" y="17"/>
                  </a:cubicBezTo>
                  <a:cubicBezTo>
                    <a:pt x="2" y="17"/>
                    <a:pt x="3" y="17"/>
                    <a:pt x="3" y="17"/>
                  </a:cubicBezTo>
                  <a:cubicBezTo>
                    <a:pt x="3" y="17"/>
                    <a:pt x="2" y="17"/>
                    <a:pt x="2" y="17"/>
                  </a:cubicBezTo>
                  <a:cubicBezTo>
                    <a:pt x="3" y="17"/>
                    <a:pt x="3" y="16"/>
                    <a:pt x="3" y="16"/>
                  </a:cubicBezTo>
                  <a:cubicBezTo>
                    <a:pt x="3" y="16"/>
                    <a:pt x="3" y="16"/>
                    <a:pt x="3" y="15"/>
                  </a:cubicBezTo>
                  <a:cubicBezTo>
                    <a:pt x="3" y="15"/>
                    <a:pt x="3" y="15"/>
                    <a:pt x="3" y="14"/>
                  </a:cubicBezTo>
                  <a:cubicBezTo>
                    <a:pt x="3" y="13"/>
                    <a:pt x="3" y="13"/>
                    <a:pt x="3" y="13"/>
                  </a:cubicBezTo>
                  <a:cubicBezTo>
                    <a:pt x="4" y="13"/>
                    <a:pt x="4" y="13"/>
                    <a:pt x="4" y="13"/>
                  </a:cubicBezTo>
                  <a:cubicBezTo>
                    <a:pt x="4" y="11"/>
                    <a:pt x="4" y="10"/>
                    <a:pt x="4" y="8"/>
                  </a:cubicBezTo>
                  <a:cubicBezTo>
                    <a:pt x="4" y="5"/>
                    <a:pt x="3" y="1"/>
                    <a:pt x="3" y="0"/>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2" name="Freeform 428"/>
            <p:cNvSpPr/>
            <p:nvPr/>
          </p:nvSpPr>
          <p:spPr bwMode="auto">
            <a:xfrm>
              <a:off x="4668" y="1544"/>
              <a:ext cx="59" cy="102"/>
            </a:xfrm>
            <a:custGeom>
              <a:avLst/>
              <a:gdLst>
                <a:gd name="T0" fmla="*/ 2 w 19"/>
                <a:gd name="T1" fmla="*/ 33 h 33"/>
                <a:gd name="T2" fmla="*/ 7 w 19"/>
                <a:gd name="T3" fmla="*/ 32 h 33"/>
                <a:gd name="T4" fmla="*/ 4 w 19"/>
                <a:gd name="T5" fmla="*/ 33 h 33"/>
                <a:gd name="T6" fmla="*/ 8 w 19"/>
                <a:gd name="T7" fmla="*/ 32 h 33"/>
                <a:gd name="T8" fmla="*/ 14 w 19"/>
                <a:gd name="T9" fmla="*/ 25 h 33"/>
                <a:gd name="T10" fmla="*/ 8 w 19"/>
                <a:gd name="T11" fmla="*/ 31 h 33"/>
                <a:gd name="T12" fmla="*/ 13 w 19"/>
                <a:gd name="T13" fmla="*/ 28 h 33"/>
                <a:gd name="T14" fmla="*/ 10 w 19"/>
                <a:gd name="T15" fmla="*/ 30 h 33"/>
                <a:gd name="T16" fmla="*/ 8 w 19"/>
                <a:gd name="T17" fmla="*/ 31 h 33"/>
                <a:gd name="T18" fmla="*/ 7 w 19"/>
                <a:gd name="T19" fmla="*/ 32 h 33"/>
                <a:gd name="T20" fmla="*/ 11 w 19"/>
                <a:gd name="T21" fmla="*/ 30 h 33"/>
                <a:gd name="T22" fmla="*/ 15 w 19"/>
                <a:gd name="T23" fmla="*/ 25 h 33"/>
                <a:gd name="T24" fmla="*/ 15 w 19"/>
                <a:gd name="T25" fmla="*/ 24 h 33"/>
                <a:gd name="T26" fmla="*/ 17 w 19"/>
                <a:gd name="T27" fmla="*/ 21 h 33"/>
                <a:gd name="T28" fmla="*/ 17 w 19"/>
                <a:gd name="T29" fmla="*/ 19 h 33"/>
                <a:gd name="T30" fmla="*/ 18 w 19"/>
                <a:gd name="T31" fmla="*/ 16 h 33"/>
                <a:gd name="T32" fmla="*/ 18 w 19"/>
                <a:gd name="T33" fmla="*/ 11 h 33"/>
                <a:gd name="T34" fmla="*/ 18 w 19"/>
                <a:gd name="T35" fmla="*/ 5 h 33"/>
                <a:gd name="T36" fmla="*/ 18 w 19"/>
                <a:gd name="T37" fmla="*/ 3 h 33"/>
                <a:gd name="T38" fmla="*/ 18 w 19"/>
                <a:gd name="T39" fmla="*/ 3 h 33"/>
                <a:gd name="T40" fmla="*/ 18 w 19"/>
                <a:gd name="T41" fmla="*/ 3 h 33"/>
                <a:gd name="T42" fmla="*/ 17 w 19"/>
                <a:gd name="T43" fmla="*/ 1 h 33"/>
                <a:gd name="T44" fmla="*/ 16 w 19"/>
                <a:gd name="T45" fmla="*/ 0 h 33"/>
                <a:gd name="T46" fmla="*/ 15 w 19"/>
                <a:gd name="T47" fmla="*/ 0 h 33"/>
                <a:gd name="T48" fmla="*/ 16 w 19"/>
                <a:gd name="T49" fmla="*/ 1 h 33"/>
                <a:gd name="T50" fmla="*/ 16 w 19"/>
                <a:gd name="T51" fmla="*/ 2 h 33"/>
                <a:gd name="T52" fmla="*/ 17 w 19"/>
                <a:gd name="T53" fmla="*/ 4 h 33"/>
                <a:gd name="T54" fmla="*/ 17 w 19"/>
                <a:gd name="T55" fmla="*/ 5 h 33"/>
                <a:gd name="T56" fmla="*/ 18 w 19"/>
                <a:gd name="T57" fmla="*/ 8 h 33"/>
                <a:gd name="T58" fmla="*/ 18 w 19"/>
                <a:gd name="T59" fmla="*/ 12 h 33"/>
                <a:gd name="T60" fmla="*/ 18 w 19"/>
                <a:gd name="T61" fmla="*/ 14 h 33"/>
                <a:gd name="T62" fmla="*/ 6 w 19"/>
                <a:gd name="T63" fmla="*/ 32 h 33"/>
                <a:gd name="T64" fmla="*/ 0 w 19"/>
                <a:gd name="T65"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33">
                  <a:moveTo>
                    <a:pt x="0" y="31"/>
                  </a:moveTo>
                  <a:cubicBezTo>
                    <a:pt x="0" y="32"/>
                    <a:pt x="0" y="33"/>
                    <a:pt x="2" y="33"/>
                  </a:cubicBezTo>
                  <a:cubicBezTo>
                    <a:pt x="3" y="33"/>
                    <a:pt x="5" y="32"/>
                    <a:pt x="6" y="32"/>
                  </a:cubicBezTo>
                  <a:cubicBezTo>
                    <a:pt x="6" y="32"/>
                    <a:pt x="7" y="32"/>
                    <a:pt x="7" y="32"/>
                  </a:cubicBezTo>
                  <a:cubicBezTo>
                    <a:pt x="8" y="31"/>
                    <a:pt x="7" y="32"/>
                    <a:pt x="6" y="32"/>
                  </a:cubicBezTo>
                  <a:cubicBezTo>
                    <a:pt x="5" y="32"/>
                    <a:pt x="5" y="32"/>
                    <a:pt x="4" y="33"/>
                  </a:cubicBezTo>
                  <a:cubicBezTo>
                    <a:pt x="5" y="32"/>
                    <a:pt x="6" y="32"/>
                    <a:pt x="6" y="32"/>
                  </a:cubicBezTo>
                  <a:cubicBezTo>
                    <a:pt x="7" y="32"/>
                    <a:pt x="7" y="32"/>
                    <a:pt x="8" y="32"/>
                  </a:cubicBezTo>
                  <a:cubicBezTo>
                    <a:pt x="10" y="31"/>
                    <a:pt x="11" y="29"/>
                    <a:pt x="13" y="27"/>
                  </a:cubicBezTo>
                  <a:cubicBezTo>
                    <a:pt x="13" y="27"/>
                    <a:pt x="14" y="25"/>
                    <a:pt x="14" y="25"/>
                  </a:cubicBezTo>
                  <a:cubicBezTo>
                    <a:pt x="13" y="27"/>
                    <a:pt x="11" y="30"/>
                    <a:pt x="8" y="32"/>
                  </a:cubicBezTo>
                  <a:cubicBezTo>
                    <a:pt x="8" y="31"/>
                    <a:pt x="8" y="31"/>
                    <a:pt x="8" y="31"/>
                  </a:cubicBezTo>
                  <a:cubicBezTo>
                    <a:pt x="10" y="31"/>
                    <a:pt x="11" y="29"/>
                    <a:pt x="12" y="28"/>
                  </a:cubicBezTo>
                  <a:cubicBezTo>
                    <a:pt x="13" y="28"/>
                    <a:pt x="13" y="28"/>
                    <a:pt x="13" y="28"/>
                  </a:cubicBezTo>
                  <a:cubicBezTo>
                    <a:pt x="12" y="28"/>
                    <a:pt x="12" y="28"/>
                    <a:pt x="12" y="28"/>
                  </a:cubicBezTo>
                  <a:cubicBezTo>
                    <a:pt x="12" y="29"/>
                    <a:pt x="11" y="29"/>
                    <a:pt x="10" y="30"/>
                  </a:cubicBezTo>
                  <a:cubicBezTo>
                    <a:pt x="10" y="30"/>
                    <a:pt x="10" y="31"/>
                    <a:pt x="9" y="31"/>
                  </a:cubicBezTo>
                  <a:cubicBezTo>
                    <a:pt x="9" y="31"/>
                    <a:pt x="8" y="31"/>
                    <a:pt x="8" y="31"/>
                  </a:cubicBezTo>
                  <a:cubicBezTo>
                    <a:pt x="7" y="32"/>
                    <a:pt x="7" y="32"/>
                    <a:pt x="7" y="32"/>
                  </a:cubicBezTo>
                  <a:cubicBezTo>
                    <a:pt x="7" y="32"/>
                    <a:pt x="7" y="32"/>
                    <a:pt x="7" y="32"/>
                  </a:cubicBezTo>
                  <a:cubicBezTo>
                    <a:pt x="7" y="32"/>
                    <a:pt x="7" y="32"/>
                    <a:pt x="7" y="32"/>
                  </a:cubicBezTo>
                  <a:cubicBezTo>
                    <a:pt x="8" y="32"/>
                    <a:pt x="9" y="31"/>
                    <a:pt x="11" y="30"/>
                  </a:cubicBezTo>
                  <a:cubicBezTo>
                    <a:pt x="12" y="29"/>
                    <a:pt x="13" y="27"/>
                    <a:pt x="13" y="27"/>
                  </a:cubicBezTo>
                  <a:cubicBezTo>
                    <a:pt x="14" y="26"/>
                    <a:pt x="14" y="25"/>
                    <a:pt x="15" y="25"/>
                  </a:cubicBezTo>
                  <a:cubicBezTo>
                    <a:pt x="15" y="24"/>
                    <a:pt x="15" y="24"/>
                    <a:pt x="15" y="24"/>
                  </a:cubicBezTo>
                  <a:cubicBezTo>
                    <a:pt x="15" y="24"/>
                    <a:pt x="15" y="24"/>
                    <a:pt x="15" y="24"/>
                  </a:cubicBezTo>
                  <a:cubicBezTo>
                    <a:pt x="15" y="23"/>
                    <a:pt x="16" y="23"/>
                    <a:pt x="16" y="22"/>
                  </a:cubicBezTo>
                  <a:cubicBezTo>
                    <a:pt x="16" y="22"/>
                    <a:pt x="17" y="21"/>
                    <a:pt x="17" y="21"/>
                  </a:cubicBezTo>
                  <a:cubicBezTo>
                    <a:pt x="17" y="21"/>
                    <a:pt x="17" y="21"/>
                    <a:pt x="17" y="20"/>
                  </a:cubicBezTo>
                  <a:cubicBezTo>
                    <a:pt x="17" y="20"/>
                    <a:pt x="17" y="20"/>
                    <a:pt x="17" y="19"/>
                  </a:cubicBezTo>
                  <a:cubicBezTo>
                    <a:pt x="17" y="19"/>
                    <a:pt x="17" y="19"/>
                    <a:pt x="18" y="18"/>
                  </a:cubicBezTo>
                  <a:cubicBezTo>
                    <a:pt x="18" y="17"/>
                    <a:pt x="18" y="17"/>
                    <a:pt x="18" y="16"/>
                  </a:cubicBezTo>
                  <a:cubicBezTo>
                    <a:pt x="18" y="16"/>
                    <a:pt x="18" y="14"/>
                    <a:pt x="18" y="14"/>
                  </a:cubicBezTo>
                  <a:cubicBezTo>
                    <a:pt x="18" y="13"/>
                    <a:pt x="18" y="12"/>
                    <a:pt x="18" y="11"/>
                  </a:cubicBezTo>
                  <a:cubicBezTo>
                    <a:pt x="18" y="10"/>
                    <a:pt x="19" y="9"/>
                    <a:pt x="18" y="7"/>
                  </a:cubicBezTo>
                  <a:cubicBezTo>
                    <a:pt x="18" y="6"/>
                    <a:pt x="18" y="6"/>
                    <a:pt x="18" y="5"/>
                  </a:cubicBezTo>
                  <a:cubicBezTo>
                    <a:pt x="18" y="5"/>
                    <a:pt x="18" y="4"/>
                    <a:pt x="18" y="4"/>
                  </a:cubicBezTo>
                  <a:cubicBezTo>
                    <a:pt x="18" y="4"/>
                    <a:pt x="18" y="4"/>
                    <a:pt x="18" y="3"/>
                  </a:cubicBezTo>
                  <a:cubicBezTo>
                    <a:pt x="18" y="3"/>
                    <a:pt x="18" y="3"/>
                    <a:pt x="18" y="3"/>
                  </a:cubicBezTo>
                  <a:cubicBezTo>
                    <a:pt x="18" y="3"/>
                    <a:pt x="18" y="3"/>
                    <a:pt x="18" y="3"/>
                  </a:cubicBezTo>
                  <a:cubicBezTo>
                    <a:pt x="18" y="3"/>
                    <a:pt x="18" y="3"/>
                    <a:pt x="18" y="3"/>
                  </a:cubicBezTo>
                  <a:cubicBezTo>
                    <a:pt x="18" y="3"/>
                    <a:pt x="18" y="3"/>
                    <a:pt x="18" y="3"/>
                  </a:cubicBezTo>
                  <a:cubicBezTo>
                    <a:pt x="18" y="2"/>
                    <a:pt x="18" y="2"/>
                    <a:pt x="17" y="2"/>
                  </a:cubicBezTo>
                  <a:cubicBezTo>
                    <a:pt x="17" y="1"/>
                    <a:pt x="17" y="1"/>
                    <a:pt x="17" y="1"/>
                  </a:cubicBezTo>
                  <a:cubicBezTo>
                    <a:pt x="17" y="1"/>
                    <a:pt x="17" y="1"/>
                    <a:pt x="16" y="0"/>
                  </a:cubicBezTo>
                  <a:cubicBezTo>
                    <a:pt x="16" y="0"/>
                    <a:pt x="16" y="0"/>
                    <a:pt x="16" y="0"/>
                  </a:cubicBezTo>
                  <a:cubicBezTo>
                    <a:pt x="16" y="0"/>
                    <a:pt x="16" y="0"/>
                    <a:pt x="16" y="0"/>
                  </a:cubicBezTo>
                  <a:cubicBezTo>
                    <a:pt x="16" y="0"/>
                    <a:pt x="15" y="0"/>
                    <a:pt x="15" y="0"/>
                  </a:cubicBezTo>
                  <a:cubicBezTo>
                    <a:pt x="15" y="0"/>
                    <a:pt x="16" y="1"/>
                    <a:pt x="16" y="1"/>
                  </a:cubicBezTo>
                  <a:cubicBezTo>
                    <a:pt x="16" y="1"/>
                    <a:pt x="16" y="1"/>
                    <a:pt x="16" y="1"/>
                  </a:cubicBezTo>
                  <a:cubicBezTo>
                    <a:pt x="16" y="1"/>
                    <a:pt x="16" y="1"/>
                    <a:pt x="16" y="1"/>
                  </a:cubicBezTo>
                  <a:cubicBezTo>
                    <a:pt x="16" y="1"/>
                    <a:pt x="16" y="2"/>
                    <a:pt x="16" y="2"/>
                  </a:cubicBezTo>
                  <a:cubicBezTo>
                    <a:pt x="16" y="2"/>
                    <a:pt x="16" y="1"/>
                    <a:pt x="16" y="1"/>
                  </a:cubicBezTo>
                  <a:cubicBezTo>
                    <a:pt x="16" y="2"/>
                    <a:pt x="16" y="3"/>
                    <a:pt x="17" y="4"/>
                  </a:cubicBezTo>
                  <a:cubicBezTo>
                    <a:pt x="17" y="4"/>
                    <a:pt x="17" y="5"/>
                    <a:pt x="17" y="5"/>
                  </a:cubicBezTo>
                  <a:cubicBezTo>
                    <a:pt x="17" y="5"/>
                    <a:pt x="17" y="5"/>
                    <a:pt x="17" y="5"/>
                  </a:cubicBezTo>
                  <a:cubicBezTo>
                    <a:pt x="17" y="6"/>
                    <a:pt x="17" y="6"/>
                    <a:pt x="17" y="6"/>
                  </a:cubicBezTo>
                  <a:cubicBezTo>
                    <a:pt x="17" y="6"/>
                    <a:pt x="17" y="8"/>
                    <a:pt x="18" y="8"/>
                  </a:cubicBezTo>
                  <a:cubicBezTo>
                    <a:pt x="18" y="8"/>
                    <a:pt x="18" y="8"/>
                    <a:pt x="18" y="9"/>
                  </a:cubicBezTo>
                  <a:cubicBezTo>
                    <a:pt x="18" y="10"/>
                    <a:pt x="18" y="11"/>
                    <a:pt x="18" y="12"/>
                  </a:cubicBezTo>
                  <a:cubicBezTo>
                    <a:pt x="18" y="12"/>
                    <a:pt x="18" y="13"/>
                    <a:pt x="18" y="14"/>
                  </a:cubicBezTo>
                  <a:cubicBezTo>
                    <a:pt x="18" y="14"/>
                    <a:pt x="18" y="14"/>
                    <a:pt x="18" y="14"/>
                  </a:cubicBezTo>
                  <a:cubicBezTo>
                    <a:pt x="17" y="18"/>
                    <a:pt x="16" y="21"/>
                    <a:pt x="14" y="24"/>
                  </a:cubicBezTo>
                  <a:cubicBezTo>
                    <a:pt x="12" y="28"/>
                    <a:pt x="9" y="31"/>
                    <a:pt x="6" y="32"/>
                  </a:cubicBezTo>
                  <a:cubicBezTo>
                    <a:pt x="3" y="33"/>
                    <a:pt x="0" y="32"/>
                    <a:pt x="0" y="32"/>
                  </a:cubicBezTo>
                  <a:lnTo>
                    <a:pt x="0"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3" name="Freeform 429"/>
            <p:cNvSpPr/>
            <p:nvPr/>
          </p:nvSpPr>
          <p:spPr bwMode="auto">
            <a:xfrm>
              <a:off x="4718" y="1606"/>
              <a:ext cx="18" cy="34"/>
            </a:xfrm>
            <a:custGeom>
              <a:avLst/>
              <a:gdLst>
                <a:gd name="T0" fmla="*/ 0 w 6"/>
                <a:gd name="T1" fmla="*/ 0 h 11"/>
                <a:gd name="T2" fmla="*/ 5 w 6"/>
                <a:gd name="T3" fmla="*/ 6 h 11"/>
                <a:gd name="T4" fmla="*/ 5 w 6"/>
                <a:gd name="T5" fmla="*/ 11 h 11"/>
              </a:gdLst>
              <a:ahLst/>
              <a:cxnLst>
                <a:cxn ang="0">
                  <a:pos x="T0" y="T1"/>
                </a:cxn>
                <a:cxn ang="0">
                  <a:pos x="T2" y="T3"/>
                </a:cxn>
                <a:cxn ang="0">
                  <a:pos x="T4" y="T5"/>
                </a:cxn>
              </a:cxnLst>
              <a:rect l="0" t="0" r="r" b="b"/>
              <a:pathLst>
                <a:path w="6" h="11">
                  <a:moveTo>
                    <a:pt x="0" y="0"/>
                  </a:moveTo>
                  <a:cubicBezTo>
                    <a:pt x="2" y="2"/>
                    <a:pt x="3" y="4"/>
                    <a:pt x="5" y="6"/>
                  </a:cubicBezTo>
                  <a:cubicBezTo>
                    <a:pt x="6" y="8"/>
                    <a:pt x="5" y="9"/>
                    <a:pt x="5" y="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4" name="Freeform 430"/>
            <p:cNvSpPr/>
            <p:nvPr/>
          </p:nvSpPr>
          <p:spPr bwMode="auto">
            <a:xfrm>
              <a:off x="4718" y="1606"/>
              <a:ext cx="18" cy="34"/>
            </a:xfrm>
            <a:custGeom>
              <a:avLst/>
              <a:gdLst>
                <a:gd name="T0" fmla="*/ 5 w 6"/>
                <a:gd name="T1" fmla="*/ 11 h 11"/>
                <a:gd name="T2" fmla="*/ 5 w 6"/>
                <a:gd name="T3" fmla="*/ 9 h 11"/>
                <a:gd name="T4" fmla="*/ 5 w 6"/>
                <a:gd name="T5" fmla="*/ 9 h 11"/>
                <a:gd name="T6" fmla="*/ 5 w 6"/>
                <a:gd name="T7" fmla="*/ 9 h 11"/>
                <a:gd name="T8" fmla="*/ 5 w 6"/>
                <a:gd name="T9" fmla="*/ 10 h 11"/>
                <a:gd name="T10" fmla="*/ 5 w 6"/>
                <a:gd name="T11" fmla="*/ 9 h 11"/>
                <a:gd name="T12" fmla="*/ 5 w 6"/>
                <a:gd name="T13" fmla="*/ 9 h 11"/>
                <a:gd name="T14" fmla="*/ 5 w 6"/>
                <a:gd name="T15" fmla="*/ 7 h 11"/>
                <a:gd name="T16" fmla="*/ 5 w 6"/>
                <a:gd name="T17" fmla="*/ 6 h 11"/>
                <a:gd name="T18" fmla="*/ 6 w 6"/>
                <a:gd name="T19" fmla="*/ 9 h 11"/>
                <a:gd name="T20" fmla="*/ 6 w 6"/>
                <a:gd name="T21" fmla="*/ 9 h 11"/>
                <a:gd name="T22" fmla="*/ 5 w 6"/>
                <a:gd name="T23" fmla="*/ 7 h 11"/>
                <a:gd name="T24" fmla="*/ 5 w 6"/>
                <a:gd name="T25" fmla="*/ 7 h 11"/>
                <a:gd name="T26" fmla="*/ 5 w 6"/>
                <a:gd name="T27" fmla="*/ 7 h 11"/>
                <a:gd name="T28" fmla="*/ 6 w 6"/>
                <a:gd name="T29" fmla="*/ 8 h 11"/>
                <a:gd name="T30" fmla="*/ 6 w 6"/>
                <a:gd name="T31" fmla="*/ 8 h 11"/>
                <a:gd name="T32" fmla="*/ 6 w 6"/>
                <a:gd name="T33" fmla="*/ 9 h 11"/>
                <a:gd name="T34" fmla="*/ 6 w 6"/>
                <a:gd name="T35" fmla="*/ 9 h 11"/>
                <a:gd name="T36" fmla="*/ 6 w 6"/>
                <a:gd name="T37" fmla="*/ 9 h 11"/>
                <a:gd name="T38" fmla="*/ 6 w 6"/>
                <a:gd name="T39" fmla="*/ 9 h 11"/>
                <a:gd name="T40" fmla="*/ 5 w 6"/>
                <a:gd name="T41" fmla="*/ 6 h 11"/>
                <a:gd name="T42" fmla="*/ 5 w 6"/>
                <a:gd name="T43" fmla="*/ 6 h 11"/>
                <a:gd name="T44" fmla="*/ 5 w 6"/>
                <a:gd name="T45" fmla="*/ 6 h 11"/>
                <a:gd name="T46" fmla="*/ 5 w 6"/>
                <a:gd name="T47" fmla="*/ 6 h 11"/>
                <a:gd name="T48" fmla="*/ 5 w 6"/>
                <a:gd name="T49" fmla="*/ 5 h 11"/>
                <a:gd name="T50" fmla="*/ 5 w 6"/>
                <a:gd name="T51" fmla="*/ 5 h 11"/>
                <a:gd name="T52" fmla="*/ 4 w 6"/>
                <a:gd name="T53" fmla="*/ 5 h 11"/>
                <a:gd name="T54" fmla="*/ 4 w 6"/>
                <a:gd name="T55" fmla="*/ 4 h 11"/>
                <a:gd name="T56" fmla="*/ 4 w 6"/>
                <a:gd name="T57" fmla="*/ 4 h 11"/>
                <a:gd name="T58" fmla="*/ 3 w 6"/>
                <a:gd name="T59" fmla="*/ 4 h 11"/>
                <a:gd name="T60" fmla="*/ 3 w 6"/>
                <a:gd name="T61" fmla="*/ 3 h 11"/>
                <a:gd name="T62" fmla="*/ 3 w 6"/>
                <a:gd name="T63" fmla="*/ 3 h 11"/>
                <a:gd name="T64" fmla="*/ 2 w 6"/>
                <a:gd name="T65" fmla="*/ 2 h 11"/>
                <a:gd name="T66" fmla="*/ 1 w 6"/>
                <a:gd name="T67" fmla="*/ 1 h 11"/>
                <a:gd name="T68" fmla="*/ 1 w 6"/>
                <a:gd name="T69" fmla="*/ 1 h 11"/>
                <a:gd name="T70" fmla="*/ 1 w 6"/>
                <a:gd name="T71" fmla="*/ 1 h 11"/>
                <a:gd name="T72" fmla="*/ 1 w 6"/>
                <a:gd name="T73" fmla="*/ 1 h 11"/>
                <a:gd name="T74" fmla="*/ 1 w 6"/>
                <a:gd name="T75" fmla="*/ 1 h 11"/>
                <a:gd name="T76" fmla="*/ 1 w 6"/>
                <a:gd name="T77" fmla="*/ 1 h 11"/>
                <a:gd name="T78" fmla="*/ 1 w 6"/>
                <a:gd name="T79" fmla="*/ 1 h 11"/>
                <a:gd name="T80" fmla="*/ 1 w 6"/>
                <a:gd name="T81" fmla="*/ 0 h 11"/>
                <a:gd name="T82" fmla="*/ 1 w 6"/>
                <a:gd name="T83" fmla="*/ 0 h 11"/>
                <a:gd name="T84" fmla="*/ 1 w 6"/>
                <a:gd name="T85" fmla="*/ 0 h 11"/>
                <a:gd name="T86" fmla="*/ 1 w 6"/>
                <a:gd name="T87" fmla="*/ 0 h 11"/>
                <a:gd name="T88" fmla="*/ 1 w 6"/>
                <a:gd name="T89" fmla="*/ 0 h 11"/>
                <a:gd name="T90" fmla="*/ 0 w 6"/>
                <a:gd name="T91" fmla="*/ 0 h 11"/>
                <a:gd name="T92" fmla="*/ 0 w 6"/>
                <a:gd name="T93" fmla="*/ 1 h 11"/>
                <a:gd name="T94" fmla="*/ 0 w 6"/>
                <a:gd name="T95" fmla="*/ 1 h 11"/>
                <a:gd name="T96" fmla="*/ 0 w 6"/>
                <a:gd name="T97" fmla="*/ 1 h 11"/>
                <a:gd name="T98" fmla="*/ 0 w 6"/>
                <a:gd name="T99" fmla="*/ 1 h 11"/>
                <a:gd name="T100" fmla="*/ 0 w 6"/>
                <a:gd name="T101" fmla="*/ 1 h 11"/>
                <a:gd name="T102" fmla="*/ 0 w 6"/>
                <a:gd name="T103" fmla="*/ 2 h 11"/>
                <a:gd name="T104" fmla="*/ 1 w 6"/>
                <a:gd name="T105" fmla="*/ 2 h 11"/>
                <a:gd name="T106" fmla="*/ 1 w 6"/>
                <a:gd name="T107" fmla="*/ 2 h 11"/>
                <a:gd name="T108" fmla="*/ 1 w 6"/>
                <a:gd name="T109" fmla="*/ 2 h 11"/>
                <a:gd name="T110" fmla="*/ 1 w 6"/>
                <a:gd name="T111" fmla="*/ 3 h 11"/>
                <a:gd name="T112" fmla="*/ 2 w 6"/>
                <a:gd name="T113" fmla="*/ 3 h 11"/>
                <a:gd name="T114" fmla="*/ 2 w 6"/>
                <a:gd name="T115" fmla="*/ 3 h 11"/>
                <a:gd name="T116" fmla="*/ 2 w 6"/>
                <a:gd name="T117" fmla="*/ 4 h 11"/>
                <a:gd name="T118" fmla="*/ 3 w 6"/>
                <a:gd name="T119" fmla="*/ 4 h 11"/>
                <a:gd name="T120" fmla="*/ 4 w 6"/>
                <a:gd name="T121" fmla="*/ 6 h 11"/>
                <a:gd name="T122" fmla="*/ 5 w 6"/>
                <a:gd name="T12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 h="11">
                  <a:moveTo>
                    <a:pt x="5" y="11"/>
                  </a:moveTo>
                  <a:cubicBezTo>
                    <a:pt x="5" y="11"/>
                    <a:pt x="5" y="10"/>
                    <a:pt x="5" y="9"/>
                  </a:cubicBezTo>
                  <a:cubicBezTo>
                    <a:pt x="5" y="9"/>
                    <a:pt x="5" y="9"/>
                    <a:pt x="5" y="9"/>
                  </a:cubicBezTo>
                  <a:cubicBezTo>
                    <a:pt x="5" y="9"/>
                    <a:pt x="5" y="9"/>
                    <a:pt x="5" y="9"/>
                  </a:cubicBezTo>
                  <a:cubicBezTo>
                    <a:pt x="5" y="9"/>
                    <a:pt x="5" y="10"/>
                    <a:pt x="5" y="10"/>
                  </a:cubicBezTo>
                  <a:cubicBezTo>
                    <a:pt x="5" y="10"/>
                    <a:pt x="5" y="9"/>
                    <a:pt x="5" y="9"/>
                  </a:cubicBezTo>
                  <a:cubicBezTo>
                    <a:pt x="5" y="9"/>
                    <a:pt x="5" y="9"/>
                    <a:pt x="5" y="9"/>
                  </a:cubicBezTo>
                  <a:cubicBezTo>
                    <a:pt x="5" y="8"/>
                    <a:pt x="5" y="7"/>
                    <a:pt x="5" y="7"/>
                  </a:cubicBezTo>
                  <a:cubicBezTo>
                    <a:pt x="5" y="7"/>
                    <a:pt x="5" y="6"/>
                    <a:pt x="5" y="6"/>
                  </a:cubicBezTo>
                  <a:cubicBezTo>
                    <a:pt x="5" y="7"/>
                    <a:pt x="5" y="8"/>
                    <a:pt x="6" y="9"/>
                  </a:cubicBezTo>
                  <a:cubicBezTo>
                    <a:pt x="6" y="9"/>
                    <a:pt x="6" y="9"/>
                    <a:pt x="6" y="9"/>
                  </a:cubicBezTo>
                  <a:cubicBezTo>
                    <a:pt x="5" y="7"/>
                    <a:pt x="5" y="7"/>
                    <a:pt x="5" y="7"/>
                  </a:cubicBezTo>
                  <a:cubicBezTo>
                    <a:pt x="5" y="7"/>
                    <a:pt x="5" y="7"/>
                    <a:pt x="5" y="7"/>
                  </a:cubicBezTo>
                  <a:cubicBezTo>
                    <a:pt x="5" y="7"/>
                    <a:pt x="5" y="7"/>
                    <a:pt x="5" y="7"/>
                  </a:cubicBezTo>
                  <a:cubicBezTo>
                    <a:pt x="6" y="8"/>
                    <a:pt x="6" y="8"/>
                    <a:pt x="6" y="8"/>
                  </a:cubicBezTo>
                  <a:cubicBezTo>
                    <a:pt x="6" y="8"/>
                    <a:pt x="6" y="8"/>
                    <a:pt x="6" y="8"/>
                  </a:cubicBezTo>
                  <a:cubicBezTo>
                    <a:pt x="6" y="8"/>
                    <a:pt x="6" y="8"/>
                    <a:pt x="6" y="9"/>
                  </a:cubicBezTo>
                  <a:cubicBezTo>
                    <a:pt x="6" y="9"/>
                    <a:pt x="6" y="9"/>
                    <a:pt x="6" y="9"/>
                  </a:cubicBezTo>
                  <a:cubicBezTo>
                    <a:pt x="6" y="9"/>
                    <a:pt x="6" y="9"/>
                    <a:pt x="6" y="9"/>
                  </a:cubicBezTo>
                  <a:cubicBezTo>
                    <a:pt x="6" y="9"/>
                    <a:pt x="6" y="9"/>
                    <a:pt x="6" y="9"/>
                  </a:cubicBezTo>
                  <a:cubicBezTo>
                    <a:pt x="6" y="9"/>
                    <a:pt x="6" y="7"/>
                    <a:pt x="5" y="6"/>
                  </a:cubicBezTo>
                  <a:cubicBezTo>
                    <a:pt x="5" y="6"/>
                    <a:pt x="5" y="6"/>
                    <a:pt x="5" y="6"/>
                  </a:cubicBezTo>
                  <a:cubicBezTo>
                    <a:pt x="5" y="6"/>
                    <a:pt x="5" y="6"/>
                    <a:pt x="5" y="6"/>
                  </a:cubicBezTo>
                  <a:cubicBezTo>
                    <a:pt x="5" y="6"/>
                    <a:pt x="5" y="6"/>
                    <a:pt x="5" y="6"/>
                  </a:cubicBezTo>
                  <a:cubicBezTo>
                    <a:pt x="5" y="5"/>
                    <a:pt x="5" y="5"/>
                    <a:pt x="5" y="5"/>
                  </a:cubicBezTo>
                  <a:cubicBezTo>
                    <a:pt x="4" y="5"/>
                    <a:pt x="5" y="5"/>
                    <a:pt x="5" y="5"/>
                  </a:cubicBezTo>
                  <a:cubicBezTo>
                    <a:pt x="4" y="5"/>
                    <a:pt x="4" y="5"/>
                    <a:pt x="4" y="5"/>
                  </a:cubicBezTo>
                  <a:cubicBezTo>
                    <a:pt x="4" y="4"/>
                    <a:pt x="4" y="4"/>
                    <a:pt x="4" y="4"/>
                  </a:cubicBezTo>
                  <a:cubicBezTo>
                    <a:pt x="4" y="4"/>
                    <a:pt x="4" y="4"/>
                    <a:pt x="4" y="4"/>
                  </a:cubicBezTo>
                  <a:cubicBezTo>
                    <a:pt x="4" y="4"/>
                    <a:pt x="4" y="4"/>
                    <a:pt x="3" y="4"/>
                  </a:cubicBezTo>
                  <a:cubicBezTo>
                    <a:pt x="3" y="4"/>
                    <a:pt x="3" y="3"/>
                    <a:pt x="3" y="3"/>
                  </a:cubicBezTo>
                  <a:cubicBezTo>
                    <a:pt x="3" y="3"/>
                    <a:pt x="3" y="3"/>
                    <a:pt x="3" y="3"/>
                  </a:cubicBezTo>
                  <a:cubicBezTo>
                    <a:pt x="2" y="3"/>
                    <a:pt x="2" y="2"/>
                    <a:pt x="2" y="2"/>
                  </a:cubicBezTo>
                  <a:cubicBezTo>
                    <a:pt x="2" y="2"/>
                    <a:pt x="2" y="2"/>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2"/>
                    <a:pt x="0" y="2"/>
                  </a:cubicBezTo>
                  <a:cubicBezTo>
                    <a:pt x="0" y="2"/>
                    <a:pt x="0" y="2"/>
                    <a:pt x="1" y="2"/>
                  </a:cubicBezTo>
                  <a:cubicBezTo>
                    <a:pt x="1" y="2"/>
                    <a:pt x="1" y="2"/>
                    <a:pt x="1" y="2"/>
                  </a:cubicBezTo>
                  <a:cubicBezTo>
                    <a:pt x="1" y="2"/>
                    <a:pt x="1" y="2"/>
                    <a:pt x="1" y="2"/>
                  </a:cubicBezTo>
                  <a:cubicBezTo>
                    <a:pt x="1" y="2"/>
                    <a:pt x="1" y="3"/>
                    <a:pt x="1" y="3"/>
                  </a:cubicBezTo>
                  <a:cubicBezTo>
                    <a:pt x="1" y="3"/>
                    <a:pt x="1" y="3"/>
                    <a:pt x="2" y="3"/>
                  </a:cubicBezTo>
                  <a:cubicBezTo>
                    <a:pt x="2" y="3"/>
                    <a:pt x="2" y="3"/>
                    <a:pt x="2" y="3"/>
                  </a:cubicBezTo>
                  <a:cubicBezTo>
                    <a:pt x="2" y="4"/>
                    <a:pt x="2" y="4"/>
                    <a:pt x="2" y="4"/>
                  </a:cubicBezTo>
                  <a:cubicBezTo>
                    <a:pt x="3" y="4"/>
                    <a:pt x="3" y="4"/>
                    <a:pt x="3" y="4"/>
                  </a:cubicBezTo>
                  <a:cubicBezTo>
                    <a:pt x="3" y="5"/>
                    <a:pt x="4" y="5"/>
                    <a:pt x="4" y="6"/>
                  </a:cubicBezTo>
                  <a:cubicBezTo>
                    <a:pt x="6" y="8"/>
                    <a:pt x="5" y="11"/>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5" name="Freeform 431"/>
            <p:cNvSpPr/>
            <p:nvPr/>
          </p:nvSpPr>
          <p:spPr bwMode="auto">
            <a:xfrm>
              <a:off x="4678" y="1606"/>
              <a:ext cx="43" cy="18"/>
            </a:xfrm>
            <a:custGeom>
              <a:avLst/>
              <a:gdLst>
                <a:gd name="T0" fmla="*/ 14 w 14"/>
                <a:gd name="T1" fmla="*/ 0 h 6"/>
                <a:gd name="T2" fmla="*/ 6 w 14"/>
                <a:gd name="T3" fmla="*/ 1 h 6"/>
                <a:gd name="T4" fmla="*/ 0 w 14"/>
                <a:gd name="T5" fmla="*/ 6 h 6"/>
              </a:gdLst>
              <a:ahLst/>
              <a:cxnLst>
                <a:cxn ang="0">
                  <a:pos x="T0" y="T1"/>
                </a:cxn>
                <a:cxn ang="0">
                  <a:pos x="T2" y="T3"/>
                </a:cxn>
                <a:cxn ang="0">
                  <a:pos x="T4" y="T5"/>
                </a:cxn>
              </a:cxnLst>
              <a:rect l="0" t="0" r="r" b="b"/>
              <a:pathLst>
                <a:path w="14" h="6">
                  <a:moveTo>
                    <a:pt x="14" y="0"/>
                  </a:moveTo>
                  <a:cubicBezTo>
                    <a:pt x="12" y="0"/>
                    <a:pt x="8" y="1"/>
                    <a:pt x="6" y="1"/>
                  </a:cubicBezTo>
                  <a:cubicBezTo>
                    <a:pt x="4" y="2"/>
                    <a:pt x="2" y="4"/>
                    <a:pt x="0"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6" name="Freeform 432"/>
            <p:cNvSpPr/>
            <p:nvPr/>
          </p:nvSpPr>
          <p:spPr bwMode="auto">
            <a:xfrm>
              <a:off x="4678" y="1603"/>
              <a:ext cx="43" cy="21"/>
            </a:xfrm>
            <a:custGeom>
              <a:avLst/>
              <a:gdLst>
                <a:gd name="T0" fmla="*/ 0 w 14"/>
                <a:gd name="T1" fmla="*/ 7 h 7"/>
                <a:gd name="T2" fmla="*/ 2 w 14"/>
                <a:gd name="T3" fmla="*/ 5 h 7"/>
                <a:gd name="T4" fmla="*/ 2 w 14"/>
                <a:gd name="T5" fmla="*/ 5 h 7"/>
                <a:gd name="T6" fmla="*/ 2 w 14"/>
                <a:gd name="T7" fmla="*/ 5 h 7"/>
                <a:gd name="T8" fmla="*/ 1 w 14"/>
                <a:gd name="T9" fmla="*/ 6 h 7"/>
                <a:gd name="T10" fmla="*/ 2 w 14"/>
                <a:gd name="T11" fmla="*/ 5 h 7"/>
                <a:gd name="T12" fmla="*/ 2 w 14"/>
                <a:gd name="T13" fmla="*/ 5 h 7"/>
                <a:gd name="T14" fmla="*/ 4 w 14"/>
                <a:gd name="T15" fmla="*/ 3 h 7"/>
                <a:gd name="T16" fmla="*/ 5 w 14"/>
                <a:gd name="T17" fmla="*/ 3 h 7"/>
                <a:gd name="T18" fmla="*/ 3 w 14"/>
                <a:gd name="T19" fmla="*/ 5 h 7"/>
                <a:gd name="T20" fmla="*/ 3 w 14"/>
                <a:gd name="T21" fmla="*/ 5 h 7"/>
                <a:gd name="T22" fmla="*/ 4 w 14"/>
                <a:gd name="T23" fmla="*/ 4 h 7"/>
                <a:gd name="T24" fmla="*/ 4 w 14"/>
                <a:gd name="T25" fmla="*/ 4 h 7"/>
                <a:gd name="T26" fmla="*/ 4 w 14"/>
                <a:gd name="T27" fmla="*/ 4 h 7"/>
                <a:gd name="T28" fmla="*/ 3 w 14"/>
                <a:gd name="T29" fmla="*/ 4 h 7"/>
                <a:gd name="T30" fmla="*/ 3 w 14"/>
                <a:gd name="T31" fmla="*/ 4 h 7"/>
                <a:gd name="T32" fmla="*/ 3 w 14"/>
                <a:gd name="T33" fmla="*/ 5 h 7"/>
                <a:gd name="T34" fmla="*/ 2 w 14"/>
                <a:gd name="T35" fmla="*/ 5 h 7"/>
                <a:gd name="T36" fmla="*/ 2 w 14"/>
                <a:gd name="T37" fmla="*/ 5 h 7"/>
                <a:gd name="T38" fmla="*/ 2 w 14"/>
                <a:gd name="T39" fmla="*/ 5 h 7"/>
                <a:gd name="T40" fmla="*/ 5 w 14"/>
                <a:gd name="T41" fmla="*/ 4 h 7"/>
                <a:gd name="T42" fmla="*/ 5 w 14"/>
                <a:gd name="T43" fmla="*/ 3 h 7"/>
                <a:gd name="T44" fmla="*/ 6 w 14"/>
                <a:gd name="T45" fmla="*/ 3 h 7"/>
                <a:gd name="T46" fmla="*/ 6 w 14"/>
                <a:gd name="T47" fmla="*/ 3 h 7"/>
                <a:gd name="T48" fmla="*/ 6 w 14"/>
                <a:gd name="T49" fmla="*/ 3 h 7"/>
                <a:gd name="T50" fmla="*/ 7 w 14"/>
                <a:gd name="T51" fmla="*/ 3 h 7"/>
                <a:gd name="T52" fmla="*/ 7 w 14"/>
                <a:gd name="T53" fmla="*/ 3 h 7"/>
                <a:gd name="T54" fmla="*/ 7 w 14"/>
                <a:gd name="T55" fmla="*/ 3 h 7"/>
                <a:gd name="T56" fmla="*/ 8 w 14"/>
                <a:gd name="T57" fmla="*/ 2 h 7"/>
                <a:gd name="T58" fmla="*/ 8 w 14"/>
                <a:gd name="T59" fmla="*/ 2 h 7"/>
                <a:gd name="T60" fmla="*/ 9 w 14"/>
                <a:gd name="T61" fmla="*/ 2 h 7"/>
                <a:gd name="T62" fmla="*/ 10 w 14"/>
                <a:gd name="T63" fmla="*/ 2 h 7"/>
                <a:gd name="T64" fmla="*/ 11 w 14"/>
                <a:gd name="T65" fmla="*/ 1 h 7"/>
                <a:gd name="T66" fmla="*/ 12 w 14"/>
                <a:gd name="T67" fmla="*/ 1 h 7"/>
                <a:gd name="T68" fmla="*/ 12 w 14"/>
                <a:gd name="T69" fmla="*/ 1 h 7"/>
                <a:gd name="T70" fmla="*/ 12 w 14"/>
                <a:gd name="T71" fmla="*/ 1 h 7"/>
                <a:gd name="T72" fmla="*/ 12 w 14"/>
                <a:gd name="T73" fmla="*/ 1 h 7"/>
                <a:gd name="T74" fmla="*/ 13 w 14"/>
                <a:gd name="T75" fmla="*/ 1 h 7"/>
                <a:gd name="T76" fmla="*/ 13 w 14"/>
                <a:gd name="T77" fmla="*/ 1 h 7"/>
                <a:gd name="T78" fmla="*/ 13 w 14"/>
                <a:gd name="T79" fmla="*/ 2 h 7"/>
                <a:gd name="T80" fmla="*/ 13 w 14"/>
                <a:gd name="T81" fmla="*/ 2 h 7"/>
                <a:gd name="T82" fmla="*/ 13 w 14"/>
                <a:gd name="T83" fmla="*/ 1 h 7"/>
                <a:gd name="T84" fmla="*/ 13 w 14"/>
                <a:gd name="T85" fmla="*/ 1 h 7"/>
                <a:gd name="T86" fmla="*/ 14 w 14"/>
                <a:gd name="T87" fmla="*/ 1 h 7"/>
                <a:gd name="T88" fmla="*/ 14 w 14"/>
                <a:gd name="T89" fmla="*/ 1 h 7"/>
                <a:gd name="T90" fmla="*/ 14 w 14"/>
                <a:gd name="T91" fmla="*/ 1 h 7"/>
                <a:gd name="T92" fmla="*/ 13 w 14"/>
                <a:gd name="T93" fmla="*/ 0 h 7"/>
                <a:gd name="T94" fmla="*/ 13 w 14"/>
                <a:gd name="T95" fmla="*/ 0 h 7"/>
                <a:gd name="T96" fmla="*/ 13 w 14"/>
                <a:gd name="T97" fmla="*/ 0 h 7"/>
                <a:gd name="T98" fmla="*/ 13 w 14"/>
                <a:gd name="T99" fmla="*/ 0 h 7"/>
                <a:gd name="T100" fmla="*/ 13 w 14"/>
                <a:gd name="T101" fmla="*/ 0 h 7"/>
                <a:gd name="T102" fmla="*/ 12 w 14"/>
                <a:gd name="T103" fmla="*/ 0 h 7"/>
                <a:gd name="T104" fmla="*/ 12 w 14"/>
                <a:gd name="T105" fmla="*/ 0 h 7"/>
                <a:gd name="T106" fmla="*/ 12 w 14"/>
                <a:gd name="T107" fmla="*/ 0 h 7"/>
                <a:gd name="T108" fmla="*/ 12 w 14"/>
                <a:gd name="T109" fmla="*/ 0 h 7"/>
                <a:gd name="T110" fmla="*/ 11 w 14"/>
                <a:gd name="T111" fmla="*/ 1 h 7"/>
                <a:gd name="T112" fmla="*/ 10 w 14"/>
                <a:gd name="T113" fmla="*/ 1 h 7"/>
                <a:gd name="T114" fmla="*/ 9 w 14"/>
                <a:gd name="T115" fmla="*/ 1 h 7"/>
                <a:gd name="T116" fmla="*/ 9 w 14"/>
                <a:gd name="T117" fmla="*/ 1 h 7"/>
                <a:gd name="T118" fmla="*/ 9 w 14"/>
                <a:gd name="T119" fmla="*/ 1 h 7"/>
                <a:gd name="T120" fmla="*/ 5 w 14"/>
                <a:gd name="T121" fmla="*/ 3 h 7"/>
                <a:gd name="T122" fmla="*/ 0 w 14"/>
                <a:gd name="T12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 h="7">
                  <a:moveTo>
                    <a:pt x="0" y="7"/>
                  </a:moveTo>
                  <a:cubicBezTo>
                    <a:pt x="0" y="7"/>
                    <a:pt x="1" y="5"/>
                    <a:pt x="2" y="5"/>
                  </a:cubicBezTo>
                  <a:cubicBezTo>
                    <a:pt x="2" y="5"/>
                    <a:pt x="2" y="5"/>
                    <a:pt x="2" y="5"/>
                  </a:cubicBezTo>
                  <a:cubicBezTo>
                    <a:pt x="2" y="5"/>
                    <a:pt x="2" y="5"/>
                    <a:pt x="2" y="5"/>
                  </a:cubicBezTo>
                  <a:cubicBezTo>
                    <a:pt x="2" y="5"/>
                    <a:pt x="1" y="5"/>
                    <a:pt x="1" y="6"/>
                  </a:cubicBezTo>
                  <a:cubicBezTo>
                    <a:pt x="2" y="5"/>
                    <a:pt x="2" y="5"/>
                    <a:pt x="2" y="5"/>
                  </a:cubicBezTo>
                  <a:cubicBezTo>
                    <a:pt x="2" y="5"/>
                    <a:pt x="2" y="5"/>
                    <a:pt x="2" y="5"/>
                  </a:cubicBezTo>
                  <a:cubicBezTo>
                    <a:pt x="3" y="4"/>
                    <a:pt x="4" y="4"/>
                    <a:pt x="4" y="3"/>
                  </a:cubicBezTo>
                  <a:cubicBezTo>
                    <a:pt x="4" y="3"/>
                    <a:pt x="5" y="3"/>
                    <a:pt x="5" y="3"/>
                  </a:cubicBezTo>
                  <a:cubicBezTo>
                    <a:pt x="4" y="3"/>
                    <a:pt x="3" y="4"/>
                    <a:pt x="3" y="5"/>
                  </a:cubicBezTo>
                  <a:cubicBezTo>
                    <a:pt x="3" y="5"/>
                    <a:pt x="3" y="5"/>
                    <a:pt x="3" y="5"/>
                  </a:cubicBezTo>
                  <a:cubicBezTo>
                    <a:pt x="3" y="4"/>
                    <a:pt x="4" y="4"/>
                    <a:pt x="4" y="4"/>
                  </a:cubicBezTo>
                  <a:cubicBezTo>
                    <a:pt x="4" y="4"/>
                    <a:pt x="4" y="4"/>
                    <a:pt x="4" y="4"/>
                  </a:cubicBezTo>
                  <a:cubicBezTo>
                    <a:pt x="4" y="4"/>
                    <a:pt x="4" y="4"/>
                    <a:pt x="4" y="4"/>
                  </a:cubicBezTo>
                  <a:cubicBezTo>
                    <a:pt x="3" y="4"/>
                    <a:pt x="3" y="4"/>
                    <a:pt x="3" y="4"/>
                  </a:cubicBezTo>
                  <a:cubicBezTo>
                    <a:pt x="3" y="4"/>
                    <a:pt x="3" y="4"/>
                    <a:pt x="3" y="4"/>
                  </a:cubicBezTo>
                  <a:cubicBezTo>
                    <a:pt x="3" y="5"/>
                    <a:pt x="3" y="5"/>
                    <a:pt x="3" y="5"/>
                  </a:cubicBezTo>
                  <a:cubicBezTo>
                    <a:pt x="2" y="5"/>
                    <a:pt x="2" y="5"/>
                    <a:pt x="2" y="5"/>
                  </a:cubicBezTo>
                  <a:cubicBezTo>
                    <a:pt x="2" y="5"/>
                    <a:pt x="2" y="5"/>
                    <a:pt x="2" y="5"/>
                  </a:cubicBezTo>
                  <a:cubicBezTo>
                    <a:pt x="2" y="5"/>
                    <a:pt x="2" y="5"/>
                    <a:pt x="2" y="5"/>
                  </a:cubicBezTo>
                  <a:cubicBezTo>
                    <a:pt x="3" y="5"/>
                    <a:pt x="4" y="4"/>
                    <a:pt x="5" y="4"/>
                  </a:cubicBezTo>
                  <a:cubicBezTo>
                    <a:pt x="5" y="3"/>
                    <a:pt x="5" y="3"/>
                    <a:pt x="5" y="3"/>
                  </a:cubicBezTo>
                  <a:cubicBezTo>
                    <a:pt x="5" y="3"/>
                    <a:pt x="6" y="3"/>
                    <a:pt x="6" y="3"/>
                  </a:cubicBezTo>
                  <a:cubicBezTo>
                    <a:pt x="6" y="3"/>
                    <a:pt x="6" y="3"/>
                    <a:pt x="6" y="3"/>
                  </a:cubicBezTo>
                  <a:cubicBezTo>
                    <a:pt x="6" y="3"/>
                    <a:pt x="6" y="3"/>
                    <a:pt x="6" y="3"/>
                  </a:cubicBezTo>
                  <a:cubicBezTo>
                    <a:pt x="6" y="3"/>
                    <a:pt x="7" y="3"/>
                    <a:pt x="7" y="3"/>
                  </a:cubicBezTo>
                  <a:cubicBezTo>
                    <a:pt x="7" y="3"/>
                    <a:pt x="7" y="3"/>
                    <a:pt x="7" y="3"/>
                  </a:cubicBezTo>
                  <a:cubicBezTo>
                    <a:pt x="7" y="3"/>
                    <a:pt x="7" y="3"/>
                    <a:pt x="7" y="3"/>
                  </a:cubicBezTo>
                  <a:cubicBezTo>
                    <a:pt x="7" y="3"/>
                    <a:pt x="7" y="3"/>
                    <a:pt x="8" y="2"/>
                  </a:cubicBezTo>
                  <a:cubicBezTo>
                    <a:pt x="8" y="2"/>
                    <a:pt x="8" y="2"/>
                    <a:pt x="8" y="2"/>
                  </a:cubicBezTo>
                  <a:cubicBezTo>
                    <a:pt x="8" y="2"/>
                    <a:pt x="9" y="2"/>
                    <a:pt x="9" y="2"/>
                  </a:cubicBezTo>
                  <a:cubicBezTo>
                    <a:pt x="9" y="2"/>
                    <a:pt x="9" y="2"/>
                    <a:pt x="10" y="2"/>
                  </a:cubicBezTo>
                  <a:cubicBezTo>
                    <a:pt x="10" y="1"/>
                    <a:pt x="11" y="1"/>
                    <a:pt x="11" y="1"/>
                  </a:cubicBezTo>
                  <a:cubicBezTo>
                    <a:pt x="11" y="1"/>
                    <a:pt x="12" y="1"/>
                    <a:pt x="12" y="1"/>
                  </a:cubicBezTo>
                  <a:cubicBezTo>
                    <a:pt x="12" y="1"/>
                    <a:pt x="12" y="1"/>
                    <a:pt x="12" y="1"/>
                  </a:cubicBezTo>
                  <a:cubicBezTo>
                    <a:pt x="12" y="1"/>
                    <a:pt x="12" y="1"/>
                    <a:pt x="12" y="1"/>
                  </a:cubicBezTo>
                  <a:cubicBezTo>
                    <a:pt x="12" y="1"/>
                    <a:pt x="12" y="1"/>
                    <a:pt x="12" y="1"/>
                  </a:cubicBezTo>
                  <a:cubicBezTo>
                    <a:pt x="13" y="1"/>
                    <a:pt x="13" y="1"/>
                    <a:pt x="13" y="1"/>
                  </a:cubicBezTo>
                  <a:cubicBezTo>
                    <a:pt x="13" y="1"/>
                    <a:pt x="13" y="1"/>
                    <a:pt x="13" y="1"/>
                  </a:cubicBezTo>
                  <a:cubicBezTo>
                    <a:pt x="13" y="1"/>
                    <a:pt x="13" y="2"/>
                    <a:pt x="13" y="2"/>
                  </a:cubicBezTo>
                  <a:cubicBezTo>
                    <a:pt x="13" y="2"/>
                    <a:pt x="13" y="2"/>
                    <a:pt x="13" y="2"/>
                  </a:cubicBezTo>
                  <a:cubicBezTo>
                    <a:pt x="13" y="1"/>
                    <a:pt x="13" y="1"/>
                    <a:pt x="13" y="1"/>
                  </a:cubicBezTo>
                  <a:cubicBezTo>
                    <a:pt x="13" y="1"/>
                    <a:pt x="13" y="1"/>
                    <a:pt x="13" y="1"/>
                  </a:cubicBezTo>
                  <a:cubicBezTo>
                    <a:pt x="14" y="1"/>
                    <a:pt x="14" y="1"/>
                    <a:pt x="14" y="1"/>
                  </a:cubicBezTo>
                  <a:cubicBezTo>
                    <a:pt x="14" y="1"/>
                    <a:pt x="14" y="1"/>
                    <a:pt x="14" y="1"/>
                  </a:cubicBezTo>
                  <a:cubicBezTo>
                    <a:pt x="14" y="1"/>
                    <a:pt x="14" y="1"/>
                    <a:pt x="14" y="1"/>
                  </a:cubicBezTo>
                  <a:cubicBezTo>
                    <a:pt x="14" y="1"/>
                    <a:pt x="13" y="1"/>
                    <a:pt x="13" y="0"/>
                  </a:cubicBezTo>
                  <a:cubicBezTo>
                    <a:pt x="13" y="0"/>
                    <a:pt x="13" y="0"/>
                    <a:pt x="13" y="0"/>
                  </a:cubicBezTo>
                  <a:cubicBezTo>
                    <a:pt x="13" y="0"/>
                    <a:pt x="13" y="0"/>
                    <a:pt x="13" y="0"/>
                  </a:cubicBezTo>
                  <a:cubicBezTo>
                    <a:pt x="13" y="0"/>
                    <a:pt x="13" y="0"/>
                    <a:pt x="13" y="0"/>
                  </a:cubicBezTo>
                  <a:cubicBezTo>
                    <a:pt x="13" y="0"/>
                    <a:pt x="13" y="0"/>
                    <a:pt x="13" y="0"/>
                  </a:cubicBezTo>
                  <a:cubicBezTo>
                    <a:pt x="13" y="0"/>
                    <a:pt x="12" y="0"/>
                    <a:pt x="12" y="0"/>
                  </a:cubicBezTo>
                  <a:cubicBezTo>
                    <a:pt x="12" y="0"/>
                    <a:pt x="12" y="0"/>
                    <a:pt x="12" y="0"/>
                  </a:cubicBezTo>
                  <a:cubicBezTo>
                    <a:pt x="12" y="0"/>
                    <a:pt x="12" y="0"/>
                    <a:pt x="12" y="0"/>
                  </a:cubicBezTo>
                  <a:cubicBezTo>
                    <a:pt x="12" y="0"/>
                    <a:pt x="12" y="0"/>
                    <a:pt x="12" y="0"/>
                  </a:cubicBezTo>
                  <a:cubicBezTo>
                    <a:pt x="11" y="0"/>
                    <a:pt x="11" y="0"/>
                    <a:pt x="11" y="1"/>
                  </a:cubicBezTo>
                  <a:cubicBezTo>
                    <a:pt x="11" y="1"/>
                    <a:pt x="11" y="1"/>
                    <a:pt x="10" y="1"/>
                  </a:cubicBezTo>
                  <a:cubicBezTo>
                    <a:pt x="10" y="1"/>
                    <a:pt x="10" y="1"/>
                    <a:pt x="9" y="1"/>
                  </a:cubicBezTo>
                  <a:cubicBezTo>
                    <a:pt x="9" y="1"/>
                    <a:pt x="9" y="1"/>
                    <a:pt x="9" y="1"/>
                  </a:cubicBezTo>
                  <a:cubicBezTo>
                    <a:pt x="9" y="1"/>
                    <a:pt x="9" y="1"/>
                    <a:pt x="9" y="1"/>
                  </a:cubicBezTo>
                  <a:cubicBezTo>
                    <a:pt x="7" y="2"/>
                    <a:pt x="6" y="2"/>
                    <a:pt x="5" y="3"/>
                  </a:cubicBezTo>
                  <a:cubicBezTo>
                    <a:pt x="2" y="4"/>
                    <a:pt x="0" y="6"/>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7" name="Freeform 433"/>
            <p:cNvSpPr/>
            <p:nvPr/>
          </p:nvSpPr>
          <p:spPr bwMode="auto">
            <a:xfrm>
              <a:off x="4659" y="1569"/>
              <a:ext cx="65" cy="24"/>
            </a:xfrm>
            <a:custGeom>
              <a:avLst/>
              <a:gdLst>
                <a:gd name="T0" fmla="*/ 21 w 21"/>
                <a:gd name="T1" fmla="*/ 6 h 8"/>
                <a:gd name="T2" fmla="*/ 9 w 21"/>
                <a:gd name="T3" fmla="*/ 1 h 8"/>
                <a:gd name="T4" fmla="*/ 3 w 21"/>
                <a:gd name="T5" fmla="*/ 3 h 8"/>
                <a:gd name="T6" fmla="*/ 0 w 21"/>
                <a:gd name="T7" fmla="*/ 8 h 8"/>
              </a:gdLst>
              <a:ahLst/>
              <a:cxnLst>
                <a:cxn ang="0">
                  <a:pos x="T0" y="T1"/>
                </a:cxn>
                <a:cxn ang="0">
                  <a:pos x="T2" y="T3"/>
                </a:cxn>
                <a:cxn ang="0">
                  <a:pos x="T4" y="T5"/>
                </a:cxn>
                <a:cxn ang="0">
                  <a:pos x="T6" y="T7"/>
                </a:cxn>
              </a:cxnLst>
              <a:rect l="0" t="0" r="r" b="b"/>
              <a:pathLst>
                <a:path w="21" h="8">
                  <a:moveTo>
                    <a:pt x="21" y="6"/>
                  </a:moveTo>
                  <a:cubicBezTo>
                    <a:pt x="17" y="3"/>
                    <a:pt x="14" y="0"/>
                    <a:pt x="9" y="1"/>
                  </a:cubicBezTo>
                  <a:cubicBezTo>
                    <a:pt x="7" y="1"/>
                    <a:pt x="5" y="2"/>
                    <a:pt x="3" y="3"/>
                  </a:cubicBezTo>
                  <a:cubicBezTo>
                    <a:pt x="2" y="4"/>
                    <a:pt x="0" y="6"/>
                    <a:pt x="0"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8" name="Freeform 434"/>
            <p:cNvSpPr/>
            <p:nvPr/>
          </p:nvSpPr>
          <p:spPr bwMode="auto">
            <a:xfrm>
              <a:off x="4659" y="1569"/>
              <a:ext cx="65" cy="24"/>
            </a:xfrm>
            <a:custGeom>
              <a:avLst/>
              <a:gdLst>
                <a:gd name="T0" fmla="*/ 0 w 21"/>
                <a:gd name="T1" fmla="*/ 8 h 8"/>
                <a:gd name="T2" fmla="*/ 2 w 21"/>
                <a:gd name="T3" fmla="*/ 4 h 8"/>
                <a:gd name="T4" fmla="*/ 3 w 21"/>
                <a:gd name="T5" fmla="*/ 3 h 8"/>
                <a:gd name="T6" fmla="*/ 2 w 21"/>
                <a:gd name="T7" fmla="*/ 4 h 8"/>
                <a:gd name="T8" fmla="*/ 1 w 21"/>
                <a:gd name="T9" fmla="*/ 5 h 8"/>
                <a:gd name="T10" fmla="*/ 2 w 21"/>
                <a:gd name="T11" fmla="*/ 4 h 8"/>
                <a:gd name="T12" fmla="*/ 3 w 21"/>
                <a:gd name="T13" fmla="*/ 3 h 8"/>
                <a:gd name="T14" fmla="*/ 6 w 21"/>
                <a:gd name="T15" fmla="*/ 2 h 8"/>
                <a:gd name="T16" fmla="*/ 8 w 21"/>
                <a:gd name="T17" fmla="*/ 2 h 8"/>
                <a:gd name="T18" fmla="*/ 3 w 21"/>
                <a:gd name="T19" fmla="*/ 3 h 8"/>
                <a:gd name="T20" fmla="*/ 3 w 21"/>
                <a:gd name="T21" fmla="*/ 3 h 8"/>
                <a:gd name="T22" fmla="*/ 6 w 21"/>
                <a:gd name="T23" fmla="*/ 2 h 8"/>
                <a:gd name="T24" fmla="*/ 6 w 21"/>
                <a:gd name="T25" fmla="*/ 2 h 8"/>
                <a:gd name="T26" fmla="*/ 6 w 21"/>
                <a:gd name="T27" fmla="*/ 2 h 8"/>
                <a:gd name="T28" fmla="*/ 5 w 21"/>
                <a:gd name="T29" fmla="*/ 3 h 8"/>
                <a:gd name="T30" fmla="*/ 4 w 21"/>
                <a:gd name="T31" fmla="*/ 3 h 8"/>
                <a:gd name="T32" fmla="*/ 3 w 21"/>
                <a:gd name="T33" fmla="*/ 3 h 8"/>
                <a:gd name="T34" fmla="*/ 3 w 21"/>
                <a:gd name="T35" fmla="*/ 4 h 8"/>
                <a:gd name="T36" fmla="*/ 3 w 21"/>
                <a:gd name="T37" fmla="*/ 4 h 8"/>
                <a:gd name="T38" fmla="*/ 3 w 21"/>
                <a:gd name="T39" fmla="*/ 4 h 8"/>
                <a:gd name="T40" fmla="*/ 7 w 21"/>
                <a:gd name="T41" fmla="*/ 2 h 8"/>
                <a:gd name="T42" fmla="*/ 8 w 21"/>
                <a:gd name="T43" fmla="*/ 2 h 8"/>
                <a:gd name="T44" fmla="*/ 8 w 21"/>
                <a:gd name="T45" fmla="*/ 2 h 8"/>
                <a:gd name="T46" fmla="*/ 9 w 21"/>
                <a:gd name="T47" fmla="*/ 2 h 8"/>
                <a:gd name="T48" fmla="*/ 10 w 21"/>
                <a:gd name="T49" fmla="*/ 1 h 8"/>
                <a:gd name="T50" fmla="*/ 10 w 21"/>
                <a:gd name="T51" fmla="*/ 2 h 8"/>
                <a:gd name="T52" fmla="*/ 11 w 21"/>
                <a:gd name="T53" fmla="*/ 2 h 8"/>
                <a:gd name="T54" fmla="*/ 11 w 21"/>
                <a:gd name="T55" fmla="*/ 1 h 8"/>
                <a:gd name="T56" fmla="*/ 12 w 21"/>
                <a:gd name="T57" fmla="*/ 1 h 8"/>
                <a:gd name="T58" fmla="*/ 13 w 21"/>
                <a:gd name="T59" fmla="*/ 2 h 8"/>
                <a:gd name="T60" fmla="*/ 14 w 21"/>
                <a:gd name="T61" fmla="*/ 2 h 8"/>
                <a:gd name="T62" fmla="*/ 15 w 21"/>
                <a:gd name="T63" fmla="*/ 2 h 8"/>
                <a:gd name="T64" fmla="*/ 17 w 21"/>
                <a:gd name="T65" fmla="*/ 3 h 8"/>
                <a:gd name="T66" fmla="*/ 18 w 21"/>
                <a:gd name="T67" fmla="*/ 4 h 8"/>
                <a:gd name="T68" fmla="*/ 18 w 21"/>
                <a:gd name="T69" fmla="*/ 5 h 8"/>
                <a:gd name="T70" fmla="*/ 19 w 21"/>
                <a:gd name="T71" fmla="*/ 5 h 8"/>
                <a:gd name="T72" fmla="*/ 19 w 21"/>
                <a:gd name="T73" fmla="*/ 5 h 8"/>
                <a:gd name="T74" fmla="*/ 19 w 21"/>
                <a:gd name="T75" fmla="*/ 5 h 8"/>
                <a:gd name="T76" fmla="*/ 19 w 21"/>
                <a:gd name="T77" fmla="*/ 5 h 8"/>
                <a:gd name="T78" fmla="*/ 19 w 21"/>
                <a:gd name="T79" fmla="*/ 5 h 8"/>
                <a:gd name="T80" fmla="*/ 19 w 21"/>
                <a:gd name="T81" fmla="*/ 6 h 8"/>
                <a:gd name="T82" fmla="*/ 20 w 21"/>
                <a:gd name="T83" fmla="*/ 6 h 8"/>
                <a:gd name="T84" fmla="*/ 20 w 21"/>
                <a:gd name="T85" fmla="*/ 6 h 8"/>
                <a:gd name="T86" fmla="*/ 20 w 21"/>
                <a:gd name="T87" fmla="*/ 6 h 8"/>
                <a:gd name="T88" fmla="*/ 20 w 21"/>
                <a:gd name="T89" fmla="*/ 6 h 8"/>
                <a:gd name="T90" fmla="*/ 21 w 21"/>
                <a:gd name="T91" fmla="*/ 6 h 8"/>
                <a:gd name="T92" fmla="*/ 20 w 21"/>
                <a:gd name="T93" fmla="*/ 5 h 8"/>
                <a:gd name="T94" fmla="*/ 21 w 21"/>
                <a:gd name="T95" fmla="*/ 5 h 8"/>
                <a:gd name="T96" fmla="*/ 21 w 21"/>
                <a:gd name="T97" fmla="*/ 5 h 8"/>
                <a:gd name="T98" fmla="*/ 21 w 21"/>
                <a:gd name="T99" fmla="*/ 5 h 8"/>
                <a:gd name="T100" fmla="*/ 21 w 21"/>
                <a:gd name="T101" fmla="*/ 5 h 8"/>
                <a:gd name="T102" fmla="*/ 19 w 21"/>
                <a:gd name="T103" fmla="*/ 4 h 8"/>
                <a:gd name="T104" fmla="*/ 19 w 21"/>
                <a:gd name="T105" fmla="*/ 3 h 8"/>
                <a:gd name="T106" fmla="*/ 19 w 21"/>
                <a:gd name="T107" fmla="*/ 3 h 8"/>
                <a:gd name="T108" fmla="*/ 18 w 21"/>
                <a:gd name="T109" fmla="*/ 3 h 8"/>
                <a:gd name="T110" fmla="*/ 17 w 21"/>
                <a:gd name="T111" fmla="*/ 3 h 8"/>
                <a:gd name="T112" fmla="*/ 17 w 21"/>
                <a:gd name="T113" fmla="*/ 2 h 8"/>
                <a:gd name="T114" fmla="*/ 15 w 21"/>
                <a:gd name="T115" fmla="*/ 2 h 8"/>
                <a:gd name="T116" fmla="*/ 14 w 21"/>
                <a:gd name="T117" fmla="*/ 1 h 8"/>
                <a:gd name="T118" fmla="*/ 14 w 21"/>
                <a:gd name="T119" fmla="*/ 1 h 8"/>
                <a:gd name="T120" fmla="*/ 8 w 21"/>
                <a:gd name="T121" fmla="*/ 1 h 8"/>
                <a:gd name="T122" fmla="*/ 0 w 21"/>
                <a:gd name="T123" fmla="*/ 7 h 8"/>
                <a:gd name="T124" fmla="*/ 0 w 21"/>
                <a:gd name="T12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 h="8">
                  <a:moveTo>
                    <a:pt x="0" y="8"/>
                  </a:moveTo>
                  <a:cubicBezTo>
                    <a:pt x="0" y="7"/>
                    <a:pt x="1" y="5"/>
                    <a:pt x="2" y="4"/>
                  </a:cubicBezTo>
                  <a:cubicBezTo>
                    <a:pt x="2" y="4"/>
                    <a:pt x="3" y="4"/>
                    <a:pt x="3" y="3"/>
                  </a:cubicBezTo>
                  <a:cubicBezTo>
                    <a:pt x="3" y="3"/>
                    <a:pt x="3" y="4"/>
                    <a:pt x="2" y="4"/>
                  </a:cubicBezTo>
                  <a:cubicBezTo>
                    <a:pt x="2" y="4"/>
                    <a:pt x="2" y="5"/>
                    <a:pt x="1" y="5"/>
                  </a:cubicBezTo>
                  <a:cubicBezTo>
                    <a:pt x="2" y="5"/>
                    <a:pt x="2" y="4"/>
                    <a:pt x="2" y="4"/>
                  </a:cubicBezTo>
                  <a:cubicBezTo>
                    <a:pt x="3" y="3"/>
                    <a:pt x="3" y="3"/>
                    <a:pt x="3" y="3"/>
                  </a:cubicBezTo>
                  <a:cubicBezTo>
                    <a:pt x="4" y="3"/>
                    <a:pt x="5" y="2"/>
                    <a:pt x="6" y="2"/>
                  </a:cubicBezTo>
                  <a:cubicBezTo>
                    <a:pt x="7" y="2"/>
                    <a:pt x="7" y="2"/>
                    <a:pt x="8" y="2"/>
                  </a:cubicBezTo>
                  <a:cubicBezTo>
                    <a:pt x="6" y="2"/>
                    <a:pt x="4" y="2"/>
                    <a:pt x="3" y="3"/>
                  </a:cubicBezTo>
                  <a:cubicBezTo>
                    <a:pt x="3" y="3"/>
                    <a:pt x="3" y="3"/>
                    <a:pt x="3" y="3"/>
                  </a:cubicBezTo>
                  <a:cubicBezTo>
                    <a:pt x="4" y="3"/>
                    <a:pt x="5" y="2"/>
                    <a:pt x="6" y="2"/>
                  </a:cubicBezTo>
                  <a:cubicBezTo>
                    <a:pt x="6" y="2"/>
                    <a:pt x="6" y="2"/>
                    <a:pt x="6" y="2"/>
                  </a:cubicBezTo>
                  <a:cubicBezTo>
                    <a:pt x="6" y="2"/>
                    <a:pt x="6" y="2"/>
                    <a:pt x="6" y="2"/>
                  </a:cubicBezTo>
                  <a:cubicBezTo>
                    <a:pt x="5" y="2"/>
                    <a:pt x="5" y="2"/>
                    <a:pt x="5" y="3"/>
                  </a:cubicBezTo>
                  <a:cubicBezTo>
                    <a:pt x="4" y="3"/>
                    <a:pt x="4" y="3"/>
                    <a:pt x="4" y="3"/>
                  </a:cubicBezTo>
                  <a:cubicBezTo>
                    <a:pt x="3" y="3"/>
                    <a:pt x="3" y="3"/>
                    <a:pt x="3" y="3"/>
                  </a:cubicBezTo>
                  <a:cubicBezTo>
                    <a:pt x="3" y="4"/>
                    <a:pt x="3" y="4"/>
                    <a:pt x="3" y="4"/>
                  </a:cubicBezTo>
                  <a:cubicBezTo>
                    <a:pt x="3" y="4"/>
                    <a:pt x="3" y="4"/>
                    <a:pt x="3" y="4"/>
                  </a:cubicBezTo>
                  <a:cubicBezTo>
                    <a:pt x="3" y="4"/>
                    <a:pt x="3" y="4"/>
                    <a:pt x="3" y="4"/>
                  </a:cubicBezTo>
                  <a:cubicBezTo>
                    <a:pt x="3" y="3"/>
                    <a:pt x="6" y="2"/>
                    <a:pt x="7" y="2"/>
                  </a:cubicBezTo>
                  <a:cubicBezTo>
                    <a:pt x="7" y="2"/>
                    <a:pt x="8" y="2"/>
                    <a:pt x="8" y="2"/>
                  </a:cubicBezTo>
                  <a:cubicBezTo>
                    <a:pt x="8" y="2"/>
                    <a:pt x="8" y="2"/>
                    <a:pt x="8" y="2"/>
                  </a:cubicBezTo>
                  <a:cubicBezTo>
                    <a:pt x="8" y="2"/>
                    <a:pt x="9" y="2"/>
                    <a:pt x="9" y="2"/>
                  </a:cubicBezTo>
                  <a:cubicBezTo>
                    <a:pt x="9" y="1"/>
                    <a:pt x="9" y="1"/>
                    <a:pt x="10" y="1"/>
                  </a:cubicBezTo>
                  <a:cubicBezTo>
                    <a:pt x="10" y="1"/>
                    <a:pt x="10" y="2"/>
                    <a:pt x="10" y="2"/>
                  </a:cubicBezTo>
                  <a:cubicBezTo>
                    <a:pt x="10" y="1"/>
                    <a:pt x="10" y="2"/>
                    <a:pt x="11" y="2"/>
                  </a:cubicBezTo>
                  <a:cubicBezTo>
                    <a:pt x="11" y="2"/>
                    <a:pt x="11" y="1"/>
                    <a:pt x="11" y="1"/>
                  </a:cubicBezTo>
                  <a:cubicBezTo>
                    <a:pt x="11" y="2"/>
                    <a:pt x="11" y="1"/>
                    <a:pt x="12" y="1"/>
                  </a:cubicBezTo>
                  <a:cubicBezTo>
                    <a:pt x="12" y="1"/>
                    <a:pt x="13" y="2"/>
                    <a:pt x="13" y="2"/>
                  </a:cubicBezTo>
                  <a:cubicBezTo>
                    <a:pt x="13" y="2"/>
                    <a:pt x="14" y="2"/>
                    <a:pt x="14" y="2"/>
                  </a:cubicBezTo>
                  <a:cubicBezTo>
                    <a:pt x="15" y="2"/>
                    <a:pt x="15" y="2"/>
                    <a:pt x="15" y="2"/>
                  </a:cubicBezTo>
                  <a:cubicBezTo>
                    <a:pt x="16" y="3"/>
                    <a:pt x="17" y="3"/>
                    <a:pt x="17" y="3"/>
                  </a:cubicBezTo>
                  <a:cubicBezTo>
                    <a:pt x="18" y="4"/>
                    <a:pt x="18" y="4"/>
                    <a:pt x="18" y="4"/>
                  </a:cubicBezTo>
                  <a:cubicBezTo>
                    <a:pt x="18" y="5"/>
                    <a:pt x="18" y="5"/>
                    <a:pt x="18" y="5"/>
                  </a:cubicBezTo>
                  <a:cubicBezTo>
                    <a:pt x="18" y="5"/>
                    <a:pt x="19" y="5"/>
                    <a:pt x="19" y="5"/>
                  </a:cubicBezTo>
                  <a:cubicBezTo>
                    <a:pt x="19" y="5"/>
                    <a:pt x="19" y="5"/>
                    <a:pt x="19" y="5"/>
                  </a:cubicBezTo>
                  <a:cubicBezTo>
                    <a:pt x="19" y="5"/>
                    <a:pt x="19" y="5"/>
                    <a:pt x="19" y="5"/>
                  </a:cubicBezTo>
                  <a:cubicBezTo>
                    <a:pt x="19" y="5"/>
                    <a:pt x="19" y="5"/>
                    <a:pt x="19" y="5"/>
                  </a:cubicBezTo>
                  <a:cubicBezTo>
                    <a:pt x="19" y="5"/>
                    <a:pt x="19" y="5"/>
                    <a:pt x="19" y="5"/>
                  </a:cubicBezTo>
                  <a:cubicBezTo>
                    <a:pt x="19" y="6"/>
                    <a:pt x="19" y="6"/>
                    <a:pt x="19" y="6"/>
                  </a:cubicBezTo>
                  <a:cubicBezTo>
                    <a:pt x="20" y="6"/>
                    <a:pt x="20" y="6"/>
                    <a:pt x="20" y="6"/>
                  </a:cubicBezTo>
                  <a:cubicBezTo>
                    <a:pt x="20" y="6"/>
                    <a:pt x="20" y="6"/>
                    <a:pt x="20" y="6"/>
                  </a:cubicBezTo>
                  <a:cubicBezTo>
                    <a:pt x="20" y="6"/>
                    <a:pt x="20" y="6"/>
                    <a:pt x="20" y="6"/>
                  </a:cubicBezTo>
                  <a:cubicBezTo>
                    <a:pt x="20" y="6"/>
                    <a:pt x="20" y="6"/>
                    <a:pt x="20" y="6"/>
                  </a:cubicBezTo>
                  <a:cubicBezTo>
                    <a:pt x="20" y="6"/>
                    <a:pt x="21" y="6"/>
                    <a:pt x="21" y="6"/>
                  </a:cubicBezTo>
                  <a:cubicBezTo>
                    <a:pt x="21" y="6"/>
                    <a:pt x="21" y="5"/>
                    <a:pt x="20" y="5"/>
                  </a:cubicBezTo>
                  <a:cubicBezTo>
                    <a:pt x="20" y="5"/>
                    <a:pt x="21" y="5"/>
                    <a:pt x="21" y="5"/>
                  </a:cubicBezTo>
                  <a:cubicBezTo>
                    <a:pt x="20" y="5"/>
                    <a:pt x="20" y="5"/>
                    <a:pt x="21" y="5"/>
                  </a:cubicBezTo>
                  <a:cubicBezTo>
                    <a:pt x="21" y="5"/>
                    <a:pt x="21" y="5"/>
                    <a:pt x="21" y="5"/>
                  </a:cubicBezTo>
                  <a:cubicBezTo>
                    <a:pt x="21" y="5"/>
                    <a:pt x="21" y="5"/>
                    <a:pt x="21" y="5"/>
                  </a:cubicBezTo>
                  <a:cubicBezTo>
                    <a:pt x="20" y="4"/>
                    <a:pt x="20" y="4"/>
                    <a:pt x="19" y="4"/>
                  </a:cubicBezTo>
                  <a:cubicBezTo>
                    <a:pt x="19" y="4"/>
                    <a:pt x="19" y="4"/>
                    <a:pt x="19" y="3"/>
                  </a:cubicBezTo>
                  <a:cubicBezTo>
                    <a:pt x="19" y="3"/>
                    <a:pt x="19" y="3"/>
                    <a:pt x="19" y="3"/>
                  </a:cubicBezTo>
                  <a:cubicBezTo>
                    <a:pt x="19" y="3"/>
                    <a:pt x="19" y="3"/>
                    <a:pt x="18" y="3"/>
                  </a:cubicBezTo>
                  <a:cubicBezTo>
                    <a:pt x="18" y="3"/>
                    <a:pt x="17" y="2"/>
                    <a:pt x="17" y="3"/>
                  </a:cubicBezTo>
                  <a:cubicBezTo>
                    <a:pt x="17" y="3"/>
                    <a:pt x="17" y="3"/>
                    <a:pt x="17" y="2"/>
                  </a:cubicBezTo>
                  <a:cubicBezTo>
                    <a:pt x="16" y="2"/>
                    <a:pt x="16" y="2"/>
                    <a:pt x="15" y="2"/>
                  </a:cubicBezTo>
                  <a:cubicBezTo>
                    <a:pt x="14" y="1"/>
                    <a:pt x="14" y="1"/>
                    <a:pt x="14" y="1"/>
                  </a:cubicBezTo>
                  <a:cubicBezTo>
                    <a:pt x="14" y="1"/>
                    <a:pt x="14" y="1"/>
                    <a:pt x="14" y="1"/>
                  </a:cubicBezTo>
                  <a:cubicBezTo>
                    <a:pt x="12" y="0"/>
                    <a:pt x="10" y="0"/>
                    <a:pt x="8" y="1"/>
                  </a:cubicBezTo>
                  <a:cubicBezTo>
                    <a:pt x="3" y="2"/>
                    <a:pt x="0" y="6"/>
                    <a:pt x="0" y="7"/>
                  </a:cubicBez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9" name="Freeform 435"/>
            <p:cNvSpPr/>
            <p:nvPr/>
          </p:nvSpPr>
          <p:spPr bwMode="auto">
            <a:xfrm>
              <a:off x="5306" y="2212"/>
              <a:ext cx="9" cy="13"/>
            </a:xfrm>
            <a:custGeom>
              <a:avLst/>
              <a:gdLst>
                <a:gd name="T0" fmla="*/ 2 w 3"/>
                <a:gd name="T1" fmla="*/ 3 h 4"/>
                <a:gd name="T2" fmla="*/ 3 w 3"/>
                <a:gd name="T3" fmla="*/ 1 h 4"/>
                <a:gd name="T4" fmla="*/ 2 w 3"/>
                <a:gd name="T5" fmla="*/ 1 h 4"/>
                <a:gd name="T6" fmla="*/ 2 w 3"/>
                <a:gd name="T7" fmla="*/ 1 h 4"/>
                <a:gd name="T8" fmla="*/ 1 w 3"/>
                <a:gd name="T9" fmla="*/ 0 h 4"/>
                <a:gd name="T10" fmla="*/ 0 w 3"/>
                <a:gd name="T11" fmla="*/ 2 h 4"/>
                <a:gd name="T12" fmla="*/ 0 w 3"/>
                <a:gd name="T13" fmla="*/ 3 h 4"/>
                <a:gd name="T14" fmla="*/ 1 w 3"/>
                <a:gd name="T15" fmla="*/ 4 h 4"/>
                <a:gd name="T16" fmla="*/ 2 w 3"/>
                <a:gd name="T17" fmla="*/ 4 h 4"/>
                <a:gd name="T18" fmla="*/ 2 w 3"/>
                <a:gd name="T1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4">
                  <a:moveTo>
                    <a:pt x="2" y="3"/>
                  </a:moveTo>
                  <a:cubicBezTo>
                    <a:pt x="2" y="2"/>
                    <a:pt x="3" y="2"/>
                    <a:pt x="3" y="1"/>
                  </a:cubicBezTo>
                  <a:cubicBezTo>
                    <a:pt x="3" y="1"/>
                    <a:pt x="2" y="1"/>
                    <a:pt x="2" y="1"/>
                  </a:cubicBezTo>
                  <a:cubicBezTo>
                    <a:pt x="2" y="1"/>
                    <a:pt x="2" y="1"/>
                    <a:pt x="2" y="1"/>
                  </a:cubicBezTo>
                  <a:cubicBezTo>
                    <a:pt x="2" y="1"/>
                    <a:pt x="1" y="0"/>
                    <a:pt x="1" y="0"/>
                  </a:cubicBezTo>
                  <a:cubicBezTo>
                    <a:pt x="0" y="0"/>
                    <a:pt x="0" y="1"/>
                    <a:pt x="0" y="2"/>
                  </a:cubicBezTo>
                  <a:cubicBezTo>
                    <a:pt x="0" y="2"/>
                    <a:pt x="0" y="3"/>
                    <a:pt x="0" y="3"/>
                  </a:cubicBezTo>
                  <a:cubicBezTo>
                    <a:pt x="0" y="3"/>
                    <a:pt x="1" y="4"/>
                    <a:pt x="1" y="4"/>
                  </a:cubicBezTo>
                  <a:cubicBezTo>
                    <a:pt x="1" y="4"/>
                    <a:pt x="1" y="4"/>
                    <a:pt x="2" y="4"/>
                  </a:cubicBezTo>
                  <a:cubicBezTo>
                    <a:pt x="2" y="3"/>
                    <a:pt x="2" y="3"/>
                    <a:pt x="2"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0" name="Freeform 436"/>
            <p:cNvSpPr/>
            <p:nvPr/>
          </p:nvSpPr>
          <p:spPr bwMode="auto">
            <a:xfrm>
              <a:off x="5306" y="2212"/>
              <a:ext cx="9" cy="13"/>
            </a:xfrm>
            <a:custGeom>
              <a:avLst/>
              <a:gdLst>
                <a:gd name="T0" fmla="*/ 2 w 3"/>
                <a:gd name="T1" fmla="*/ 3 h 4"/>
                <a:gd name="T2" fmla="*/ 3 w 3"/>
                <a:gd name="T3" fmla="*/ 1 h 4"/>
                <a:gd name="T4" fmla="*/ 2 w 3"/>
                <a:gd name="T5" fmla="*/ 1 h 4"/>
                <a:gd name="T6" fmla="*/ 2 w 3"/>
                <a:gd name="T7" fmla="*/ 1 h 4"/>
                <a:gd name="T8" fmla="*/ 1 w 3"/>
                <a:gd name="T9" fmla="*/ 0 h 4"/>
                <a:gd name="T10" fmla="*/ 0 w 3"/>
                <a:gd name="T11" fmla="*/ 2 h 4"/>
                <a:gd name="T12" fmla="*/ 0 w 3"/>
                <a:gd name="T13" fmla="*/ 3 h 4"/>
                <a:gd name="T14" fmla="*/ 1 w 3"/>
                <a:gd name="T15" fmla="*/ 4 h 4"/>
                <a:gd name="T16" fmla="*/ 2 w 3"/>
                <a:gd name="T17" fmla="*/ 4 h 4"/>
                <a:gd name="T18" fmla="*/ 2 w 3"/>
                <a:gd name="T1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4">
                  <a:moveTo>
                    <a:pt x="2" y="3"/>
                  </a:moveTo>
                  <a:cubicBezTo>
                    <a:pt x="2" y="2"/>
                    <a:pt x="3" y="2"/>
                    <a:pt x="3" y="1"/>
                  </a:cubicBezTo>
                  <a:cubicBezTo>
                    <a:pt x="3" y="1"/>
                    <a:pt x="2" y="1"/>
                    <a:pt x="2" y="1"/>
                  </a:cubicBezTo>
                  <a:cubicBezTo>
                    <a:pt x="2" y="1"/>
                    <a:pt x="2" y="1"/>
                    <a:pt x="2" y="1"/>
                  </a:cubicBezTo>
                  <a:cubicBezTo>
                    <a:pt x="2" y="1"/>
                    <a:pt x="1" y="0"/>
                    <a:pt x="1" y="0"/>
                  </a:cubicBezTo>
                  <a:cubicBezTo>
                    <a:pt x="0" y="0"/>
                    <a:pt x="0" y="1"/>
                    <a:pt x="0" y="2"/>
                  </a:cubicBezTo>
                  <a:cubicBezTo>
                    <a:pt x="0" y="2"/>
                    <a:pt x="0" y="3"/>
                    <a:pt x="0" y="3"/>
                  </a:cubicBezTo>
                  <a:cubicBezTo>
                    <a:pt x="0" y="3"/>
                    <a:pt x="1" y="4"/>
                    <a:pt x="1" y="4"/>
                  </a:cubicBezTo>
                  <a:cubicBezTo>
                    <a:pt x="1" y="4"/>
                    <a:pt x="1" y="4"/>
                    <a:pt x="2" y="4"/>
                  </a:cubicBezTo>
                  <a:cubicBezTo>
                    <a:pt x="2" y="3"/>
                    <a:pt x="2" y="3"/>
                    <a:pt x="2"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1" name="Freeform 437"/>
            <p:cNvSpPr/>
            <p:nvPr/>
          </p:nvSpPr>
          <p:spPr bwMode="auto">
            <a:xfrm>
              <a:off x="5297" y="2225"/>
              <a:ext cx="9" cy="12"/>
            </a:xfrm>
            <a:custGeom>
              <a:avLst/>
              <a:gdLst>
                <a:gd name="T0" fmla="*/ 3 w 3"/>
                <a:gd name="T1" fmla="*/ 2 h 4"/>
                <a:gd name="T2" fmla="*/ 3 w 3"/>
                <a:gd name="T3" fmla="*/ 0 h 4"/>
                <a:gd name="T4" fmla="*/ 2 w 3"/>
                <a:gd name="T5" fmla="*/ 0 h 4"/>
                <a:gd name="T6" fmla="*/ 2 w 3"/>
                <a:gd name="T7" fmla="*/ 0 h 4"/>
                <a:gd name="T8" fmla="*/ 1 w 3"/>
                <a:gd name="T9" fmla="*/ 0 h 4"/>
                <a:gd name="T10" fmla="*/ 1 w 3"/>
                <a:gd name="T11" fmla="*/ 2 h 4"/>
                <a:gd name="T12" fmla="*/ 1 w 3"/>
                <a:gd name="T13" fmla="*/ 3 h 4"/>
                <a:gd name="T14" fmla="*/ 2 w 3"/>
                <a:gd name="T15" fmla="*/ 4 h 4"/>
                <a:gd name="T16" fmla="*/ 3 w 3"/>
                <a:gd name="T17" fmla="*/ 3 h 4"/>
                <a:gd name="T18" fmla="*/ 3 w 3"/>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4">
                  <a:moveTo>
                    <a:pt x="3" y="2"/>
                  </a:moveTo>
                  <a:cubicBezTo>
                    <a:pt x="3" y="1"/>
                    <a:pt x="3" y="1"/>
                    <a:pt x="3" y="0"/>
                  </a:cubicBezTo>
                  <a:cubicBezTo>
                    <a:pt x="3" y="0"/>
                    <a:pt x="3" y="1"/>
                    <a:pt x="2" y="0"/>
                  </a:cubicBezTo>
                  <a:cubicBezTo>
                    <a:pt x="2" y="0"/>
                    <a:pt x="2" y="0"/>
                    <a:pt x="2" y="0"/>
                  </a:cubicBezTo>
                  <a:cubicBezTo>
                    <a:pt x="2" y="0"/>
                    <a:pt x="1" y="0"/>
                    <a:pt x="1" y="0"/>
                  </a:cubicBezTo>
                  <a:cubicBezTo>
                    <a:pt x="1" y="1"/>
                    <a:pt x="1" y="1"/>
                    <a:pt x="1" y="2"/>
                  </a:cubicBezTo>
                  <a:cubicBezTo>
                    <a:pt x="0" y="2"/>
                    <a:pt x="0" y="2"/>
                    <a:pt x="1" y="3"/>
                  </a:cubicBezTo>
                  <a:cubicBezTo>
                    <a:pt x="1" y="3"/>
                    <a:pt x="1" y="3"/>
                    <a:pt x="2" y="4"/>
                  </a:cubicBezTo>
                  <a:cubicBezTo>
                    <a:pt x="2" y="4"/>
                    <a:pt x="2" y="4"/>
                    <a:pt x="3" y="3"/>
                  </a:cubicBezTo>
                  <a:cubicBezTo>
                    <a:pt x="3" y="2"/>
                    <a:pt x="3" y="2"/>
                    <a:pt x="3"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2" name="Freeform 438"/>
            <p:cNvSpPr/>
            <p:nvPr/>
          </p:nvSpPr>
          <p:spPr bwMode="auto">
            <a:xfrm>
              <a:off x="5297" y="2225"/>
              <a:ext cx="9" cy="12"/>
            </a:xfrm>
            <a:custGeom>
              <a:avLst/>
              <a:gdLst>
                <a:gd name="T0" fmla="*/ 3 w 3"/>
                <a:gd name="T1" fmla="*/ 2 h 4"/>
                <a:gd name="T2" fmla="*/ 3 w 3"/>
                <a:gd name="T3" fmla="*/ 0 h 4"/>
                <a:gd name="T4" fmla="*/ 2 w 3"/>
                <a:gd name="T5" fmla="*/ 0 h 4"/>
                <a:gd name="T6" fmla="*/ 2 w 3"/>
                <a:gd name="T7" fmla="*/ 0 h 4"/>
                <a:gd name="T8" fmla="*/ 1 w 3"/>
                <a:gd name="T9" fmla="*/ 0 h 4"/>
                <a:gd name="T10" fmla="*/ 1 w 3"/>
                <a:gd name="T11" fmla="*/ 2 h 4"/>
                <a:gd name="T12" fmla="*/ 1 w 3"/>
                <a:gd name="T13" fmla="*/ 3 h 4"/>
                <a:gd name="T14" fmla="*/ 2 w 3"/>
                <a:gd name="T15" fmla="*/ 4 h 4"/>
                <a:gd name="T16" fmla="*/ 3 w 3"/>
                <a:gd name="T17" fmla="*/ 3 h 4"/>
                <a:gd name="T18" fmla="*/ 3 w 3"/>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4">
                  <a:moveTo>
                    <a:pt x="3" y="2"/>
                  </a:moveTo>
                  <a:cubicBezTo>
                    <a:pt x="3" y="1"/>
                    <a:pt x="3" y="1"/>
                    <a:pt x="3" y="0"/>
                  </a:cubicBezTo>
                  <a:cubicBezTo>
                    <a:pt x="3" y="0"/>
                    <a:pt x="3" y="1"/>
                    <a:pt x="2" y="0"/>
                  </a:cubicBezTo>
                  <a:cubicBezTo>
                    <a:pt x="2" y="0"/>
                    <a:pt x="2" y="0"/>
                    <a:pt x="2" y="0"/>
                  </a:cubicBezTo>
                  <a:cubicBezTo>
                    <a:pt x="2" y="0"/>
                    <a:pt x="1" y="0"/>
                    <a:pt x="1" y="0"/>
                  </a:cubicBezTo>
                  <a:cubicBezTo>
                    <a:pt x="1" y="1"/>
                    <a:pt x="1" y="1"/>
                    <a:pt x="1" y="2"/>
                  </a:cubicBezTo>
                  <a:cubicBezTo>
                    <a:pt x="0" y="2"/>
                    <a:pt x="0" y="2"/>
                    <a:pt x="1" y="3"/>
                  </a:cubicBezTo>
                  <a:cubicBezTo>
                    <a:pt x="1" y="3"/>
                    <a:pt x="1" y="3"/>
                    <a:pt x="2" y="4"/>
                  </a:cubicBezTo>
                  <a:cubicBezTo>
                    <a:pt x="2" y="4"/>
                    <a:pt x="2" y="4"/>
                    <a:pt x="3" y="3"/>
                  </a:cubicBezTo>
                  <a:cubicBezTo>
                    <a:pt x="3" y="2"/>
                    <a:pt x="3" y="2"/>
                    <a:pt x="3"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3" name="Freeform 439"/>
            <p:cNvSpPr/>
            <p:nvPr/>
          </p:nvSpPr>
          <p:spPr bwMode="auto">
            <a:xfrm>
              <a:off x="5294" y="2212"/>
              <a:ext cx="6" cy="10"/>
            </a:xfrm>
            <a:custGeom>
              <a:avLst/>
              <a:gdLst>
                <a:gd name="T0" fmla="*/ 1 w 2"/>
                <a:gd name="T1" fmla="*/ 2 h 3"/>
                <a:gd name="T2" fmla="*/ 1 w 2"/>
                <a:gd name="T3" fmla="*/ 1 h 3"/>
                <a:gd name="T4" fmla="*/ 1 w 2"/>
                <a:gd name="T5" fmla="*/ 0 h 3"/>
                <a:gd name="T6" fmla="*/ 0 w 2"/>
                <a:gd name="T7" fmla="*/ 1 h 3"/>
                <a:gd name="T8" fmla="*/ 0 w 2"/>
                <a:gd name="T9" fmla="*/ 1 h 3"/>
                <a:gd name="T10" fmla="*/ 0 w 2"/>
                <a:gd name="T11" fmla="*/ 2 h 3"/>
                <a:gd name="T12" fmla="*/ 0 w 2"/>
                <a:gd name="T13" fmla="*/ 2 h 3"/>
                <a:gd name="T14" fmla="*/ 1 w 2"/>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2"/>
                  </a:moveTo>
                  <a:cubicBezTo>
                    <a:pt x="1" y="1"/>
                    <a:pt x="2" y="1"/>
                    <a:pt x="1" y="1"/>
                  </a:cubicBezTo>
                  <a:cubicBezTo>
                    <a:pt x="1" y="0"/>
                    <a:pt x="1" y="1"/>
                    <a:pt x="1" y="0"/>
                  </a:cubicBezTo>
                  <a:cubicBezTo>
                    <a:pt x="0" y="0"/>
                    <a:pt x="0" y="0"/>
                    <a:pt x="0" y="1"/>
                  </a:cubicBezTo>
                  <a:cubicBezTo>
                    <a:pt x="0" y="1"/>
                    <a:pt x="0" y="1"/>
                    <a:pt x="0" y="1"/>
                  </a:cubicBezTo>
                  <a:cubicBezTo>
                    <a:pt x="0" y="2"/>
                    <a:pt x="0" y="2"/>
                    <a:pt x="0" y="2"/>
                  </a:cubicBezTo>
                  <a:cubicBezTo>
                    <a:pt x="0" y="2"/>
                    <a:pt x="0" y="2"/>
                    <a:pt x="0" y="2"/>
                  </a:cubicBezTo>
                  <a:cubicBezTo>
                    <a:pt x="1" y="3"/>
                    <a:pt x="1" y="2"/>
                    <a:pt x="1"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4" name="Freeform 440"/>
            <p:cNvSpPr/>
            <p:nvPr/>
          </p:nvSpPr>
          <p:spPr bwMode="auto">
            <a:xfrm>
              <a:off x="5294" y="2212"/>
              <a:ext cx="6" cy="10"/>
            </a:xfrm>
            <a:custGeom>
              <a:avLst/>
              <a:gdLst>
                <a:gd name="T0" fmla="*/ 1 w 2"/>
                <a:gd name="T1" fmla="*/ 2 h 3"/>
                <a:gd name="T2" fmla="*/ 1 w 2"/>
                <a:gd name="T3" fmla="*/ 1 h 3"/>
                <a:gd name="T4" fmla="*/ 1 w 2"/>
                <a:gd name="T5" fmla="*/ 0 h 3"/>
                <a:gd name="T6" fmla="*/ 0 w 2"/>
                <a:gd name="T7" fmla="*/ 1 h 3"/>
                <a:gd name="T8" fmla="*/ 0 w 2"/>
                <a:gd name="T9" fmla="*/ 1 h 3"/>
                <a:gd name="T10" fmla="*/ 0 w 2"/>
                <a:gd name="T11" fmla="*/ 2 h 3"/>
                <a:gd name="T12" fmla="*/ 0 w 2"/>
                <a:gd name="T13" fmla="*/ 2 h 3"/>
                <a:gd name="T14" fmla="*/ 1 w 2"/>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2"/>
                  </a:moveTo>
                  <a:cubicBezTo>
                    <a:pt x="1" y="1"/>
                    <a:pt x="2" y="1"/>
                    <a:pt x="1" y="1"/>
                  </a:cubicBezTo>
                  <a:cubicBezTo>
                    <a:pt x="1" y="0"/>
                    <a:pt x="1" y="1"/>
                    <a:pt x="1" y="0"/>
                  </a:cubicBezTo>
                  <a:cubicBezTo>
                    <a:pt x="0" y="0"/>
                    <a:pt x="0" y="0"/>
                    <a:pt x="0" y="1"/>
                  </a:cubicBezTo>
                  <a:cubicBezTo>
                    <a:pt x="0" y="1"/>
                    <a:pt x="0" y="1"/>
                    <a:pt x="0" y="1"/>
                  </a:cubicBezTo>
                  <a:cubicBezTo>
                    <a:pt x="0" y="2"/>
                    <a:pt x="0" y="2"/>
                    <a:pt x="0" y="2"/>
                  </a:cubicBezTo>
                  <a:cubicBezTo>
                    <a:pt x="0" y="2"/>
                    <a:pt x="0" y="2"/>
                    <a:pt x="0" y="2"/>
                  </a:cubicBezTo>
                  <a:cubicBezTo>
                    <a:pt x="1" y="3"/>
                    <a:pt x="1" y="2"/>
                    <a:pt x="1"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5" name="Freeform 441"/>
            <p:cNvSpPr/>
            <p:nvPr/>
          </p:nvSpPr>
          <p:spPr bwMode="auto">
            <a:xfrm>
              <a:off x="5300" y="2206"/>
              <a:ext cx="6" cy="13"/>
            </a:xfrm>
            <a:custGeom>
              <a:avLst/>
              <a:gdLst>
                <a:gd name="T0" fmla="*/ 1 w 2"/>
                <a:gd name="T1" fmla="*/ 3 h 4"/>
                <a:gd name="T2" fmla="*/ 2 w 2"/>
                <a:gd name="T3" fmla="*/ 1 h 4"/>
                <a:gd name="T4" fmla="*/ 1 w 2"/>
                <a:gd name="T5" fmla="*/ 1 h 4"/>
                <a:gd name="T6" fmla="*/ 0 w 2"/>
                <a:gd name="T7" fmla="*/ 1 h 4"/>
                <a:gd name="T8" fmla="*/ 0 w 2"/>
                <a:gd name="T9" fmla="*/ 2 h 4"/>
                <a:gd name="T10" fmla="*/ 0 w 2"/>
                <a:gd name="T11" fmla="*/ 3 h 4"/>
                <a:gd name="T12" fmla="*/ 0 w 2"/>
                <a:gd name="T13" fmla="*/ 3 h 4"/>
                <a:gd name="T14" fmla="*/ 1 w 2"/>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1" y="3"/>
                  </a:moveTo>
                  <a:cubicBezTo>
                    <a:pt x="2" y="2"/>
                    <a:pt x="2" y="2"/>
                    <a:pt x="2" y="1"/>
                  </a:cubicBezTo>
                  <a:cubicBezTo>
                    <a:pt x="2" y="1"/>
                    <a:pt x="1" y="1"/>
                    <a:pt x="1" y="1"/>
                  </a:cubicBezTo>
                  <a:cubicBezTo>
                    <a:pt x="1" y="0"/>
                    <a:pt x="1" y="0"/>
                    <a:pt x="0" y="1"/>
                  </a:cubicBezTo>
                  <a:cubicBezTo>
                    <a:pt x="0" y="1"/>
                    <a:pt x="0" y="1"/>
                    <a:pt x="0" y="2"/>
                  </a:cubicBezTo>
                  <a:cubicBezTo>
                    <a:pt x="0" y="2"/>
                    <a:pt x="0" y="2"/>
                    <a:pt x="0" y="3"/>
                  </a:cubicBezTo>
                  <a:cubicBezTo>
                    <a:pt x="0" y="3"/>
                    <a:pt x="0" y="3"/>
                    <a:pt x="0" y="3"/>
                  </a:cubicBezTo>
                  <a:cubicBezTo>
                    <a:pt x="1" y="4"/>
                    <a:pt x="1" y="3"/>
                    <a:pt x="1"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6" name="Freeform 442"/>
            <p:cNvSpPr/>
            <p:nvPr/>
          </p:nvSpPr>
          <p:spPr bwMode="auto">
            <a:xfrm>
              <a:off x="5300" y="2206"/>
              <a:ext cx="6" cy="13"/>
            </a:xfrm>
            <a:custGeom>
              <a:avLst/>
              <a:gdLst>
                <a:gd name="T0" fmla="*/ 1 w 2"/>
                <a:gd name="T1" fmla="*/ 3 h 4"/>
                <a:gd name="T2" fmla="*/ 2 w 2"/>
                <a:gd name="T3" fmla="*/ 1 h 4"/>
                <a:gd name="T4" fmla="*/ 1 w 2"/>
                <a:gd name="T5" fmla="*/ 1 h 4"/>
                <a:gd name="T6" fmla="*/ 0 w 2"/>
                <a:gd name="T7" fmla="*/ 1 h 4"/>
                <a:gd name="T8" fmla="*/ 0 w 2"/>
                <a:gd name="T9" fmla="*/ 2 h 4"/>
                <a:gd name="T10" fmla="*/ 0 w 2"/>
                <a:gd name="T11" fmla="*/ 3 h 4"/>
                <a:gd name="T12" fmla="*/ 0 w 2"/>
                <a:gd name="T13" fmla="*/ 3 h 4"/>
                <a:gd name="T14" fmla="*/ 1 w 2"/>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1" y="3"/>
                  </a:moveTo>
                  <a:cubicBezTo>
                    <a:pt x="2" y="2"/>
                    <a:pt x="2" y="2"/>
                    <a:pt x="2" y="1"/>
                  </a:cubicBezTo>
                  <a:cubicBezTo>
                    <a:pt x="2" y="1"/>
                    <a:pt x="1" y="1"/>
                    <a:pt x="1" y="1"/>
                  </a:cubicBezTo>
                  <a:cubicBezTo>
                    <a:pt x="1" y="0"/>
                    <a:pt x="1" y="0"/>
                    <a:pt x="0" y="1"/>
                  </a:cubicBezTo>
                  <a:cubicBezTo>
                    <a:pt x="0" y="1"/>
                    <a:pt x="0" y="1"/>
                    <a:pt x="0" y="2"/>
                  </a:cubicBezTo>
                  <a:cubicBezTo>
                    <a:pt x="0" y="2"/>
                    <a:pt x="0" y="2"/>
                    <a:pt x="0" y="3"/>
                  </a:cubicBezTo>
                  <a:cubicBezTo>
                    <a:pt x="0" y="3"/>
                    <a:pt x="0" y="3"/>
                    <a:pt x="0" y="3"/>
                  </a:cubicBezTo>
                  <a:cubicBezTo>
                    <a:pt x="1" y="4"/>
                    <a:pt x="1" y="3"/>
                    <a:pt x="1"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7" name="Freeform 443"/>
            <p:cNvSpPr/>
            <p:nvPr/>
          </p:nvSpPr>
          <p:spPr bwMode="auto">
            <a:xfrm>
              <a:off x="5294" y="2222"/>
              <a:ext cx="6" cy="12"/>
            </a:xfrm>
            <a:custGeom>
              <a:avLst/>
              <a:gdLst>
                <a:gd name="T0" fmla="*/ 2 w 2"/>
                <a:gd name="T1" fmla="*/ 0 h 4"/>
                <a:gd name="T2" fmla="*/ 0 w 2"/>
                <a:gd name="T3" fmla="*/ 1 h 4"/>
                <a:gd name="T4" fmla="*/ 0 w 2"/>
                <a:gd name="T5" fmla="*/ 1 h 4"/>
                <a:gd name="T6" fmla="*/ 0 w 2"/>
                <a:gd name="T7" fmla="*/ 2 h 4"/>
                <a:gd name="T8" fmla="*/ 0 w 2"/>
                <a:gd name="T9" fmla="*/ 2 h 4"/>
                <a:gd name="T10" fmla="*/ 2 w 2"/>
                <a:gd name="T11" fmla="*/ 2 h 4"/>
                <a:gd name="T12" fmla="*/ 2 w 2"/>
                <a:gd name="T13" fmla="*/ 2 h 4"/>
                <a:gd name="T14" fmla="*/ 2 w 2"/>
                <a:gd name="T15" fmla="*/ 1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cubicBezTo>
                    <a:pt x="1" y="0"/>
                    <a:pt x="1" y="0"/>
                    <a:pt x="0" y="1"/>
                  </a:cubicBezTo>
                  <a:cubicBezTo>
                    <a:pt x="0" y="1"/>
                    <a:pt x="0" y="1"/>
                    <a:pt x="0" y="1"/>
                  </a:cubicBezTo>
                  <a:cubicBezTo>
                    <a:pt x="0" y="1"/>
                    <a:pt x="0" y="1"/>
                    <a:pt x="0" y="2"/>
                  </a:cubicBezTo>
                  <a:cubicBezTo>
                    <a:pt x="0" y="2"/>
                    <a:pt x="0" y="2"/>
                    <a:pt x="0" y="2"/>
                  </a:cubicBezTo>
                  <a:cubicBezTo>
                    <a:pt x="0" y="3"/>
                    <a:pt x="1" y="4"/>
                    <a:pt x="2" y="2"/>
                  </a:cubicBezTo>
                  <a:cubicBezTo>
                    <a:pt x="2" y="2"/>
                    <a:pt x="2" y="2"/>
                    <a:pt x="2" y="2"/>
                  </a:cubicBezTo>
                  <a:cubicBezTo>
                    <a:pt x="2" y="2"/>
                    <a:pt x="2" y="1"/>
                    <a:pt x="2" y="1"/>
                  </a:cubicBezTo>
                  <a:cubicBezTo>
                    <a:pt x="2" y="1"/>
                    <a:pt x="2"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8" name="Freeform 444"/>
            <p:cNvSpPr/>
            <p:nvPr/>
          </p:nvSpPr>
          <p:spPr bwMode="auto">
            <a:xfrm>
              <a:off x="5294" y="2222"/>
              <a:ext cx="6" cy="12"/>
            </a:xfrm>
            <a:custGeom>
              <a:avLst/>
              <a:gdLst>
                <a:gd name="T0" fmla="*/ 2 w 2"/>
                <a:gd name="T1" fmla="*/ 0 h 4"/>
                <a:gd name="T2" fmla="*/ 0 w 2"/>
                <a:gd name="T3" fmla="*/ 1 h 4"/>
                <a:gd name="T4" fmla="*/ 0 w 2"/>
                <a:gd name="T5" fmla="*/ 1 h 4"/>
                <a:gd name="T6" fmla="*/ 0 w 2"/>
                <a:gd name="T7" fmla="*/ 2 h 4"/>
                <a:gd name="T8" fmla="*/ 0 w 2"/>
                <a:gd name="T9" fmla="*/ 2 h 4"/>
                <a:gd name="T10" fmla="*/ 2 w 2"/>
                <a:gd name="T11" fmla="*/ 2 h 4"/>
                <a:gd name="T12" fmla="*/ 2 w 2"/>
                <a:gd name="T13" fmla="*/ 2 h 4"/>
                <a:gd name="T14" fmla="*/ 2 w 2"/>
                <a:gd name="T15" fmla="*/ 1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cubicBezTo>
                    <a:pt x="1" y="0"/>
                    <a:pt x="1" y="0"/>
                    <a:pt x="0" y="1"/>
                  </a:cubicBezTo>
                  <a:cubicBezTo>
                    <a:pt x="0" y="1"/>
                    <a:pt x="0" y="1"/>
                    <a:pt x="0" y="1"/>
                  </a:cubicBezTo>
                  <a:cubicBezTo>
                    <a:pt x="0" y="1"/>
                    <a:pt x="0" y="1"/>
                    <a:pt x="0" y="2"/>
                  </a:cubicBezTo>
                  <a:cubicBezTo>
                    <a:pt x="0" y="2"/>
                    <a:pt x="0" y="2"/>
                    <a:pt x="0" y="2"/>
                  </a:cubicBezTo>
                  <a:cubicBezTo>
                    <a:pt x="0" y="3"/>
                    <a:pt x="1" y="4"/>
                    <a:pt x="2" y="2"/>
                  </a:cubicBezTo>
                  <a:cubicBezTo>
                    <a:pt x="2" y="2"/>
                    <a:pt x="2" y="2"/>
                    <a:pt x="2" y="2"/>
                  </a:cubicBezTo>
                  <a:cubicBezTo>
                    <a:pt x="2" y="2"/>
                    <a:pt x="2" y="1"/>
                    <a:pt x="2" y="1"/>
                  </a:cubicBezTo>
                  <a:cubicBezTo>
                    <a:pt x="2" y="1"/>
                    <a:pt x="2"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9" name="Freeform 445"/>
            <p:cNvSpPr/>
            <p:nvPr/>
          </p:nvSpPr>
          <p:spPr bwMode="auto">
            <a:xfrm>
              <a:off x="5294" y="2231"/>
              <a:ext cx="6" cy="9"/>
            </a:xfrm>
            <a:custGeom>
              <a:avLst/>
              <a:gdLst>
                <a:gd name="T0" fmla="*/ 1 w 2"/>
                <a:gd name="T1" fmla="*/ 2 h 3"/>
                <a:gd name="T2" fmla="*/ 2 w 2"/>
                <a:gd name="T3" fmla="*/ 0 h 3"/>
                <a:gd name="T4" fmla="*/ 1 w 2"/>
                <a:gd name="T5" fmla="*/ 0 h 3"/>
                <a:gd name="T6" fmla="*/ 1 w 2"/>
                <a:gd name="T7" fmla="*/ 0 h 3"/>
                <a:gd name="T8" fmla="*/ 0 w 2"/>
                <a:gd name="T9" fmla="*/ 2 h 3"/>
                <a:gd name="T10" fmla="*/ 1 w 2"/>
                <a:gd name="T11" fmla="*/ 2 h 3"/>
              </a:gdLst>
              <a:ahLst/>
              <a:cxnLst>
                <a:cxn ang="0">
                  <a:pos x="T0" y="T1"/>
                </a:cxn>
                <a:cxn ang="0">
                  <a:pos x="T2" y="T3"/>
                </a:cxn>
                <a:cxn ang="0">
                  <a:pos x="T4" y="T5"/>
                </a:cxn>
                <a:cxn ang="0">
                  <a:pos x="T6" y="T7"/>
                </a:cxn>
                <a:cxn ang="0">
                  <a:pos x="T8" y="T9"/>
                </a:cxn>
                <a:cxn ang="0">
                  <a:pos x="T10" y="T11"/>
                </a:cxn>
              </a:cxnLst>
              <a:rect l="0" t="0" r="r" b="b"/>
              <a:pathLst>
                <a:path w="2" h="3">
                  <a:moveTo>
                    <a:pt x="1" y="2"/>
                  </a:moveTo>
                  <a:cubicBezTo>
                    <a:pt x="2" y="2"/>
                    <a:pt x="2" y="1"/>
                    <a:pt x="2" y="0"/>
                  </a:cubicBezTo>
                  <a:cubicBezTo>
                    <a:pt x="2" y="0"/>
                    <a:pt x="1" y="0"/>
                    <a:pt x="1" y="0"/>
                  </a:cubicBezTo>
                  <a:cubicBezTo>
                    <a:pt x="1" y="0"/>
                    <a:pt x="1" y="0"/>
                    <a:pt x="1" y="0"/>
                  </a:cubicBezTo>
                  <a:cubicBezTo>
                    <a:pt x="0" y="1"/>
                    <a:pt x="0" y="2"/>
                    <a:pt x="0" y="2"/>
                  </a:cubicBezTo>
                  <a:cubicBezTo>
                    <a:pt x="1" y="2"/>
                    <a:pt x="1" y="3"/>
                    <a:pt x="1"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1" name="Freeform 447"/>
            <p:cNvSpPr/>
            <p:nvPr/>
          </p:nvSpPr>
          <p:spPr bwMode="auto">
            <a:xfrm>
              <a:off x="5297" y="2237"/>
              <a:ext cx="6" cy="9"/>
            </a:xfrm>
            <a:custGeom>
              <a:avLst/>
              <a:gdLst>
                <a:gd name="T0" fmla="*/ 2 w 2"/>
                <a:gd name="T1" fmla="*/ 2 h 3"/>
                <a:gd name="T2" fmla="*/ 1 w 2"/>
                <a:gd name="T3" fmla="*/ 1 h 3"/>
                <a:gd name="T4" fmla="*/ 0 w 2"/>
                <a:gd name="T5" fmla="*/ 1 h 3"/>
                <a:gd name="T6" fmla="*/ 1 w 2"/>
                <a:gd name="T7" fmla="*/ 2 h 3"/>
                <a:gd name="T8" fmla="*/ 1 w 2"/>
                <a:gd name="T9" fmla="*/ 3 h 3"/>
                <a:gd name="T10" fmla="*/ 2 w 2"/>
                <a:gd name="T11" fmla="*/ 2 h 3"/>
              </a:gdLst>
              <a:ahLst/>
              <a:cxnLst>
                <a:cxn ang="0">
                  <a:pos x="T0" y="T1"/>
                </a:cxn>
                <a:cxn ang="0">
                  <a:pos x="T2" y="T3"/>
                </a:cxn>
                <a:cxn ang="0">
                  <a:pos x="T4" y="T5"/>
                </a:cxn>
                <a:cxn ang="0">
                  <a:pos x="T6" y="T7"/>
                </a:cxn>
                <a:cxn ang="0">
                  <a:pos x="T8" y="T9"/>
                </a:cxn>
                <a:cxn ang="0">
                  <a:pos x="T10" y="T11"/>
                </a:cxn>
              </a:cxnLst>
              <a:rect l="0" t="0" r="r" b="b"/>
              <a:pathLst>
                <a:path w="2" h="3">
                  <a:moveTo>
                    <a:pt x="2" y="2"/>
                  </a:moveTo>
                  <a:cubicBezTo>
                    <a:pt x="2" y="1"/>
                    <a:pt x="2" y="1"/>
                    <a:pt x="1" y="1"/>
                  </a:cubicBezTo>
                  <a:cubicBezTo>
                    <a:pt x="1" y="0"/>
                    <a:pt x="1" y="1"/>
                    <a:pt x="0" y="1"/>
                  </a:cubicBezTo>
                  <a:cubicBezTo>
                    <a:pt x="0" y="2"/>
                    <a:pt x="1" y="2"/>
                    <a:pt x="1" y="2"/>
                  </a:cubicBezTo>
                  <a:cubicBezTo>
                    <a:pt x="1" y="3"/>
                    <a:pt x="1" y="3"/>
                    <a:pt x="1" y="3"/>
                  </a:cubicBezTo>
                  <a:cubicBezTo>
                    <a:pt x="2" y="3"/>
                    <a:pt x="2" y="2"/>
                    <a:pt x="2"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2" name="Freeform 448"/>
            <p:cNvSpPr/>
            <p:nvPr/>
          </p:nvSpPr>
          <p:spPr bwMode="auto">
            <a:xfrm>
              <a:off x="5297" y="2237"/>
              <a:ext cx="6" cy="9"/>
            </a:xfrm>
            <a:custGeom>
              <a:avLst/>
              <a:gdLst>
                <a:gd name="T0" fmla="*/ 2 w 2"/>
                <a:gd name="T1" fmla="*/ 2 h 3"/>
                <a:gd name="T2" fmla="*/ 1 w 2"/>
                <a:gd name="T3" fmla="*/ 1 h 3"/>
                <a:gd name="T4" fmla="*/ 0 w 2"/>
                <a:gd name="T5" fmla="*/ 1 h 3"/>
                <a:gd name="T6" fmla="*/ 1 w 2"/>
                <a:gd name="T7" fmla="*/ 2 h 3"/>
                <a:gd name="T8" fmla="*/ 1 w 2"/>
                <a:gd name="T9" fmla="*/ 3 h 3"/>
                <a:gd name="T10" fmla="*/ 2 w 2"/>
                <a:gd name="T11" fmla="*/ 2 h 3"/>
              </a:gdLst>
              <a:ahLst/>
              <a:cxnLst>
                <a:cxn ang="0">
                  <a:pos x="T0" y="T1"/>
                </a:cxn>
                <a:cxn ang="0">
                  <a:pos x="T2" y="T3"/>
                </a:cxn>
                <a:cxn ang="0">
                  <a:pos x="T4" y="T5"/>
                </a:cxn>
                <a:cxn ang="0">
                  <a:pos x="T6" y="T7"/>
                </a:cxn>
                <a:cxn ang="0">
                  <a:pos x="T8" y="T9"/>
                </a:cxn>
                <a:cxn ang="0">
                  <a:pos x="T10" y="T11"/>
                </a:cxn>
              </a:cxnLst>
              <a:rect l="0" t="0" r="r" b="b"/>
              <a:pathLst>
                <a:path w="2" h="3">
                  <a:moveTo>
                    <a:pt x="2" y="2"/>
                  </a:moveTo>
                  <a:cubicBezTo>
                    <a:pt x="2" y="1"/>
                    <a:pt x="2" y="1"/>
                    <a:pt x="1" y="1"/>
                  </a:cubicBezTo>
                  <a:cubicBezTo>
                    <a:pt x="1" y="0"/>
                    <a:pt x="1" y="1"/>
                    <a:pt x="0" y="1"/>
                  </a:cubicBezTo>
                  <a:cubicBezTo>
                    <a:pt x="0" y="2"/>
                    <a:pt x="1" y="2"/>
                    <a:pt x="1" y="2"/>
                  </a:cubicBezTo>
                  <a:cubicBezTo>
                    <a:pt x="1" y="3"/>
                    <a:pt x="1" y="3"/>
                    <a:pt x="1" y="3"/>
                  </a:cubicBezTo>
                  <a:cubicBezTo>
                    <a:pt x="2" y="3"/>
                    <a:pt x="2" y="2"/>
                    <a:pt x="2"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3" name="Freeform 449"/>
            <p:cNvSpPr/>
            <p:nvPr/>
          </p:nvSpPr>
          <p:spPr bwMode="auto">
            <a:xfrm>
              <a:off x="5306" y="2234"/>
              <a:ext cx="6" cy="12"/>
            </a:xfrm>
            <a:custGeom>
              <a:avLst/>
              <a:gdLst>
                <a:gd name="T0" fmla="*/ 1 w 2"/>
                <a:gd name="T1" fmla="*/ 2 h 4"/>
                <a:gd name="T2" fmla="*/ 1 w 2"/>
                <a:gd name="T3" fmla="*/ 1 h 4"/>
                <a:gd name="T4" fmla="*/ 1 w 2"/>
                <a:gd name="T5" fmla="*/ 0 h 4"/>
                <a:gd name="T6" fmla="*/ 0 w 2"/>
                <a:gd name="T7" fmla="*/ 2 h 4"/>
                <a:gd name="T8" fmla="*/ 0 w 2"/>
                <a:gd name="T9" fmla="*/ 3 h 4"/>
                <a:gd name="T10" fmla="*/ 0 w 2"/>
                <a:gd name="T11" fmla="*/ 3 h 4"/>
                <a:gd name="T12" fmla="*/ 1 w 2"/>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1" y="2"/>
                  </a:moveTo>
                  <a:cubicBezTo>
                    <a:pt x="2" y="1"/>
                    <a:pt x="2" y="1"/>
                    <a:pt x="1" y="1"/>
                  </a:cubicBezTo>
                  <a:cubicBezTo>
                    <a:pt x="1" y="1"/>
                    <a:pt x="1" y="0"/>
                    <a:pt x="1" y="0"/>
                  </a:cubicBezTo>
                  <a:cubicBezTo>
                    <a:pt x="0" y="0"/>
                    <a:pt x="0" y="2"/>
                    <a:pt x="0" y="2"/>
                  </a:cubicBezTo>
                  <a:cubicBezTo>
                    <a:pt x="0" y="2"/>
                    <a:pt x="0" y="3"/>
                    <a:pt x="0" y="3"/>
                  </a:cubicBezTo>
                  <a:cubicBezTo>
                    <a:pt x="0" y="4"/>
                    <a:pt x="0" y="4"/>
                    <a:pt x="0" y="3"/>
                  </a:cubicBezTo>
                  <a:cubicBezTo>
                    <a:pt x="1" y="3"/>
                    <a:pt x="1" y="3"/>
                    <a:pt x="1"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4" name="Freeform 450"/>
            <p:cNvSpPr/>
            <p:nvPr/>
          </p:nvSpPr>
          <p:spPr bwMode="auto">
            <a:xfrm>
              <a:off x="5306" y="2234"/>
              <a:ext cx="6" cy="12"/>
            </a:xfrm>
            <a:custGeom>
              <a:avLst/>
              <a:gdLst>
                <a:gd name="T0" fmla="*/ 1 w 2"/>
                <a:gd name="T1" fmla="*/ 2 h 4"/>
                <a:gd name="T2" fmla="*/ 1 w 2"/>
                <a:gd name="T3" fmla="*/ 1 h 4"/>
                <a:gd name="T4" fmla="*/ 1 w 2"/>
                <a:gd name="T5" fmla="*/ 0 h 4"/>
                <a:gd name="T6" fmla="*/ 0 w 2"/>
                <a:gd name="T7" fmla="*/ 2 h 4"/>
                <a:gd name="T8" fmla="*/ 0 w 2"/>
                <a:gd name="T9" fmla="*/ 3 h 4"/>
                <a:gd name="T10" fmla="*/ 0 w 2"/>
                <a:gd name="T11" fmla="*/ 3 h 4"/>
                <a:gd name="T12" fmla="*/ 1 w 2"/>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1" y="2"/>
                  </a:moveTo>
                  <a:cubicBezTo>
                    <a:pt x="2" y="1"/>
                    <a:pt x="2" y="1"/>
                    <a:pt x="1" y="1"/>
                  </a:cubicBezTo>
                  <a:cubicBezTo>
                    <a:pt x="1" y="1"/>
                    <a:pt x="1" y="0"/>
                    <a:pt x="1" y="0"/>
                  </a:cubicBezTo>
                  <a:cubicBezTo>
                    <a:pt x="0" y="0"/>
                    <a:pt x="0" y="2"/>
                    <a:pt x="0" y="2"/>
                  </a:cubicBezTo>
                  <a:cubicBezTo>
                    <a:pt x="0" y="2"/>
                    <a:pt x="0" y="3"/>
                    <a:pt x="0" y="3"/>
                  </a:cubicBezTo>
                  <a:cubicBezTo>
                    <a:pt x="0" y="4"/>
                    <a:pt x="0" y="4"/>
                    <a:pt x="0" y="3"/>
                  </a:cubicBezTo>
                  <a:cubicBezTo>
                    <a:pt x="1" y="3"/>
                    <a:pt x="1" y="3"/>
                    <a:pt x="1"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5" name="Freeform 451"/>
            <p:cNvSpPr/>
            <p:nvPr/>
          </p:nvSpPr>
          <p:spPr bwMode="auto">
            <a:xfrm>
              <a:off x="5309" y="2228"/>
              <a:ext cx="3" cy="3"/>
            </a:xfrm>
            <a:custGeom>
              <a:avLst/>
              <a:gdLst>
                <a:gd name="T0" fmla="*/ 1 w 1"/>
                <a:gd name="T1" fmla="*/ 1 h 1"/>
                <a:gd name="T2" fmla="*/ 1 w 1"/>
                <a:gd name="T3" fmla="*/ 0 h 1"/>
                <a:gd name="T4" fmla="*/ 0 w 1"/>
                <a:gd name="T5" fmla="*/ 0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0"/>
                    <a:pt x="1" y="0"/>
                    <a:pt x="1" y="0"/>
                  </a:cubicBezTo>
                  <a:cubicBezTo>
                    <a:pt x="0" y="0"/>
                    <a:pt x="0" y="0"/>
                    <a:pt x="0" y="0"/>
                  </a:cubicBezTo>
                  <a:cubicBezTo>
                    <a:pt x="0" y="1"/>
                    <a:pt x="0" y="1"/>
                    <a:pt x="0" y="1"/>
                  </a:cubicBezTo>
                  <a:cubicBezTo>
                    <a:pt x="1" y="1"/>
                    <a:pt x="1" y="1"/>
                    <a:pt x="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6" name="Freeform 452"/>
            <p:cNvSpPr/>
            <p:nvPr/>
          </p:nvSpPr>
          <p:spPr bwMode="auto">
            <a:xfrm>
              <a:off x="5309" y="2228"/>
              <a:ext cx="3" cy="3"/>
            </a:xfrm>
            <a:custGeom>
              <a:avLst/>
              <a:gdLst>
                <a:gd name="T0" fmla="*/ 1 w 1"/>
                <a:gd name="T1" fmla="*/ 1 h 1"/>
                <a:gd name="T2" fmla="*/ 1 w 1"/>
                <a:gd name="T3" fmla="*/ 0 h 1"/>
                <a:gd name="T4" fmla="*/ 0 w 1"/>
                <a:gd name="T5" fmla="*/ 0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0"/>
                    <a:pt x="1" y="0"/>
                    <a:pt x="1" y="0"/>
                  </a:cubicBezTo>
                  <a:cubicBezTo>
                    <a:pt x="0" y="0"/>
                    <a:pt x="0" y="0"/>
                    <a:pt x="0" y="0"/>
                  </a:cubicBezTo>
                  <a:cubicBezTo>
                    <a:pt x="0" y="1"/>
                    <a:pt x="0" y="1"/>
                    <a:pt x="0" y="1"/>
                  </a:cubicBezTo>
                  <a:cubicBezTo>
                    <a:pt x="1" y="1"/>
                    <a:pt x="1" y="1"/>
                    <a:pt x="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7" name="Freeform 453"/>
            <p:cNvSpPr/>
            <p:nvPr/>
          </p:nvSpPr>
          <p:spPr bwMode="auto">
            <a:xfrm>
              <a:off x="5284" y="2219"/>
              <a:ext cx="10" cy="9"/>
            </a:xfrm>
            <a:custGeom>
              <a:avLst/>
              <a:gdLst>
                <a:gd name="T0" fmla="*/ 2 w 3"/>
                <a:gd name="T1" fmla="*/ 3 h 3"/>
                <a:gd name="T2" fmla="*/ 2 w 3"/>
                <a:gd name="T3" fmla="*/ 1 h 3"/>
                <a:gd name="T4" fmla="*/ 1 w 3"/>
                <a:gd name="T5" fmla="*/ 1 h 3"/>
                <a:gd name="T6" fmla="*/ 0 w 3"/>
                <a:gd name="T7" fmla="*/ 3 h 3"/>
                <a:gd name="T8" fmla="*/ 2 w 3"/>
                <a:gd name="T9" fmla="*/ 3 h 3"/>
              </a:gdLst>
              <a:ahLst/>
              <a:cxnLst>
                <a:cxn ang="0">
                  <a:pos x="T0" y="T1"/>
                </a:cxn>
                <a:cxn ang="0">
                  <a:pos x="T2" y="T3"/>
                </a:cxn>
                <a:cxn ang="0">
                  <a:pos x="T4" y="T5"/>
                </a:cxn>
                <a:cxn ang="0">
                  <a:pos x="T6" y="T7"/>
                </a:cxn>
                <a:cxn ang="0">
                  <a:pos x="T8" y="T9"/>
                </a:cxn>
              </a:cxnLst>
              <a:rect l="0" t="0" r="r" b="b"/>
              <a:pathLst>
                <a:path w="3" h="3">
                  <a:moveTo>
                    <a:pt x="2" y="3"/>
                  </a:moveTo>
                  <a:cubicBezTo>
                    <a:pt x="2" y="2"/>
                    <a:pt x="3" y="1"/>
                    <a:pt x="2" y="1"/>
                  </a:cubicBezTo>
                  <a:cubicBezTo>
                    <a:pt x="2" y="1"/>
                    <a:pt x="1" y="0"/>
                    <a:pt x="1" y="1"/>
                  </a:cubicBezTo>
                  <a:cubicBezTo>
                    <a:pt x="0" y="2"/>
                    <a:pt x="0" y="2"/>
                    <a:pt x="0" y="3"/>
                  </a:cubicBezTo>
                  <a:cubicBezTo>
                    <a:pt x="1" y="3"/>
                    <a:pt x="2" y="3"/>
                    <a:pt x="2"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8" name="Freeform 454"/>
            <p:cNvSpPr/>
            <p:nvPr/>
          </p:nvSpPr>
          <p:spPr bwMode="auto">
            <a:xfrm>
              <a:off x="5284" y="2219"/>
              <a:ext cx="10" cy="9"/>
            </a:xfrm>
            <a:custGeom>
              <a:avLst/>
              <a:gdLst>
                <a:gd name="T0" fmla="*/ 2 w 3"/>
                <a:gd name="T1" fmla="*/ 3 h 3"/>
                <a:gd name="T2" fmla="*/ 2 w 3"/>
                <a:gd name="T3" fmla="*/ 1 h 3"/>
                <a:gd name="T4" fmla="*/ 1 w 3"/>
                <a:gd name="T5" fmla="*/ 1 h 3"/>
                <a:gd name="T6" fmla="*/ 0 w 3"/>
                <a:gd name="T7" fmla="*/ 3 h 3"/>
                <a:gd name="T8" fmla="*/ 2 w 3"/>
                <a:gd name="T9" fmla="*/ 3 h 3"/>
              </a:gdLst>
              <a:ahLst/>
              <a:cxnLst>
                <a:cxn ang="0">
                  <a:pos x="T0" y="T1"/>
                </a:cxn>
                <a:cxn ang="0">
                  <a:pos x="T2" y="T3"/>
                </a:cxn>
                <a:cxn ang="0">
                  <a:pos x="T4" y="T5"/>
                </a:cxn>
                <a:cxn ang="0">
                  <a:pos x="T6" y="T7"/>
                </a:cxn>
                <a:cxn ang="0">
                  <a:pos x="T8" y="T9"/>
                </a:cxn>
              </a:cxnLst>
              <a:rect l="0" t="0" r="r" b="b"/>
              <a:pathLst>
                <a:path w="3" h="3">
                  <a:moveTo>
                    <a:pt x="2" y="3"/>
                  </a:moveTo>
                  <a:cubicBezTo>
                    <a:pt x="2" y="2"/>
                    <a:pt x="3" y="1"/>
                    <a:pt x="2" y="1"/>
                  </a:cubicBezTo>
                  <a:cubicBezTo>
                    <a:pt x="2" y="1"/>
                    <a:pt x="1" y="0"/>
                    <a:pt x="1" y="1"/>
                  </a:cubicBezTo>
                  <a:cubicBezTo>
                    <a:pt x="0" y="2"/>
                    <a:pt x="0" y="2"/>
                    <a:pt x="0" y="3"/>
                  </a:cubicBezTo>
                  <a:cubicBezTo>
                    <a:pt x="1" y="3"/>
                    <a:pt x="2" y="3"/>
                    <a:pt x="2"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9" name="Freeform 455"/>
            <p:cNvSpPr/>
            <p:nvPr/>
          </p:nvSpPr>
          <p:spPr bwMode="auto">
            <a:xfrm>
              <a:off x="5287" y="2231"/>
              <a:ext cx="7" cy="9"/>
            </a:xfrm>
            <a:custGeom>
              <a:avLst/>
              <a:gdLst>
                <a:gd name="T0" fmla="*/ 1 w 2"/>
                <a:gd name="T1" fmla="*/ 1 h 3"/>
                <a:gd name="T2" fmla="*/ 0 w 2"/>
                <a:gd name="T3" fmla="*/ 2 h 3"/>
                <a:gd name="T4" fmla="*/ 1 w 2"/>
                <a:gd name="T5" fmla="*/ 1 h 3"/>
              </a:gdLst>
              <a:ahLst/>
              <a:cxnLst>
                <a:cxn ang="0">
                  <a:pos x="T0" y="T1"/>
                </a:cxn>
                <a:cxn ang="0">
                  <a:pos x="T2" y="T3"/>
                </a:cxn>
                <a:cxn ang="0">
                  <a:pos x="T4" y="T5"/>
                </a:cxn>
              </a:cxnLst>
              <a:rect l="0" t="0" r="r" b="b"/>
              <a:pathLst>
                <a:path w="2" h="3">
                  <a:moveTo>
                    <a:pt x="1" y="1"/>
                  </a:moveTo>
                  <a:cubicBezTo>
                    <a:pt x="1" y="0"/>
                    <a:pt x="0" y="1"/>
                    <a:pt x="0" y="2"/>
                  </a:cubicBezTo>
                  <a:cubicBezTo>
                    <a:pt x="1" y="3"/>
                    <a:pt x="2" y="2"/>
                    <a:pt x="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0" name="Freeform 456"/>
            <p:cNvSpPr/>
            <p:nvPr/>
          </p:nvSpPr>
          <p:spPr bwMode="auto">
            <a:xfrm>
              <a:off x="5287" y="2231"/>
              <a:ext cx="7" cy="9"/>
            </a:xfrm>
            <a:custGeom>
              <a:avLst/>
              <a:gdLst>
                <a:gd name="T0" fmla="*/ 1 w 2"/>
                <a:gd name="T1" fmla="*/ 1 h 3"/>
                <a:gd name="T2" fmla="*/ 0 w 2"/>
                <a:gd name="T3" fmla="*/ 2 h 3"/>
                <a:gd name="T4" fmla="*/ 1 w 2"/>
                <a:gd name="T5" fmla="*/ 1 h 3"/>
              </a:gdLst>
              <a:ahLst/>
              <a:cxnLst>
                <a:cxn ang="0">
                  <a:pos x="T0" y="T1"/>
                </a:cxn>
                <a:cxn ang="0">
                  <a:pos x="T2" y="T3"/>
                </a:cxn>
                <a:cxn ang="0">
                  <a:pos x="T4" y="T5"/>
                </a:cxn>
              </a:cxnLst>
              <a:rect l="0" t="0" r="r" b="b"/>
              <a:pathLst>
                <a:path w="2" h="3">
                  <a:moveTo>
                    <a:pt x="1" y="1"/>
                  </a:moveTo>
                  <a:cubicBezTo>
                    <a:pt x="1" y="0"/>
                    <a:pt x="0" y="1"/>
                    <a:pt x="0" y="2"/>
                  </a:cubicBezTo>
                  <a:cubicBezTo>
                    <a:pt x="1" y="3"/>
                    <a:pt x="2" y="2"/>
                    <a:pt x="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1" name="Freeform 457"/>
            <p:cNvSpPr/>
            <p:nvPr/>
          </p:nvSpPr>
          <p:spPr bwMode="auto">
            <a:xfrm>
              <a:off x="5290" y="2240"/>
              <a:ext cx="7" cy="12"/>
            </a:xfrm>
            <a:custGeom>
              <a:avLst/>
              <a:gdLst>
                <a:gd name="T0" fmla="*/ 2 w 2"/>
                <a:gd name="T1" fmla="*/ 1 h 4"/>
                <a:gd name="T2" fmla="*/ 0 w 2"/>
                <a:gd name="T3" fmla="*/ 1 h 4"/>
                <a:gd name="T4" fmla="*/ 0 w 2"/>
                <a:gd name="T5" fmla="*/ 2 h 4"/>
                <a:gd name="T6" fmla="*/ 0 w 2"/>
                <a:gd name="T7" fmla="*/ 3 h 4"/>
                <a:gd name="T8" fmla="*/ 2 w 2"/>
                <a:gd name="T9" fmla="*/ 3 h 4"/>
                <a:gd name="T10" fmla="*/ 1 w 2"/>
                <a:gd name="T11" fmla="*/ 2 h 4"/>
              </a:gdLst>
              <a:ahLst/>
              <a:cxnLst>
                <a:cxn ang="0">
                  <a:pos x="T0" y="T1"/>
                </a:cxn>
                <a:cxn ang="0">
                  <a:pos x="T2" y="T3"/>
                </a:cxn>
                <a:cxn ang="0">
                  <a:pos x="T4" y="T5"/>
                </a:cxn>
                <a:cxn ang="0">
                  <a:pos x="T6" y="T7"/>
                </a:cxn>
                <a:cxn ang="0">
                  <a:pos x="T8" y="T9"/>
                </a:cxn>
                <a:cxn ang="0">
                  <a:pos x="T10" y="T11"/>
                </a:cxn>
              </a:cxnLst>
              <a:rect l="0" t="0" r="r" b="b"/>
              <a:pathLst>
                <a:path w="2" h="4">
                  <a:moveTo>
                    <a:pt x="2" y="1"/>
                  </a:moveTo>
                  <a:cubicBezTo>
                    <a:pt x="2" y="0"/>
                    <a:pt x="1" y="1"/>
                    <a:pt x="0" y="1"/>
                  </a:cubicBezTo>
                  <a:cubicBezTo>
                    <a:pt x="0" y="1"/>
                    <a:pt x="0" y="2"/>
                    <a:pt x="0" y="2"/>
                  </a:cubicBezTo>
                  <a:cubicBezTo>
                    <a:pt x="0" y="3"/>
                    <a:pt x="0" y="3"/>
                    <a:pt x="0" y="3"/>
                  </a:cubicBezTo>
                  <a:cubicBezTo>
                    <a:pt x="0" y="4"/>
                    <a:pt x="1" y="4"/>
                    <a:pt x="2" y="3"/>
                  </a:cubicBezTo>
                  <a:cubicBezTo>
                    <a:pt x="2" y="3"/>
                    <a:pt x="1" y="2"/>
                    <a:pt x="1"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2" name="Freeform 458"/>
            <p:cNvSpPr/>
            <p:nvPr/>
          </p:nvSpPr>
          <p:spPr bwMode="auto">
            <a:xfrm>
              <a:off x="5290" y="2240"/>
              <a:ext cx="7" cy="12"/>
            </a:xfrm>
            <a:custGeom>
              <a:avLst/>
              <a:gdLst>
                <a:gd name="T0" fmla="*/ 2 w 2"/>
                <a:gd name="T1" fmla="*/ 1 h 4"/>
                <a:gd name="T2" fmla="*/ 0 w 2"/>
                <a:gd name="T3" fmla="*/ 1 h 4"/>
                <a:gd name="T4" fmla="*/ 0 w 2"/>
                <a:gd name="T5" fmla="*/ 2 h 4"/>
                <a:gd name="T6" fmla="*/ 0 w 2"/>
                <a:gd name="T7" fmla="*/ 3 h 4"/>
                <a:gd name="T8" fmla="*/ 2 w 2"/>
                <a:gd name="T9" fmla="*/ 3 h 4"/>
                <a:gd name="T10" fmla="*/ 1 w 2"/>
                <a:gd name="T11" fmla="*/ 2 h 4"/>
              </a:gdLst>
              <a:ahLst/>
              <a:cxnLst>
                <a:cxn ang="0">
                  <a:pos x="T0" y="T1"/>
                </a:cxn>
                <a:cxn ang="0">
                  <a:pos x="T2" y="T3"/>
                </a:cxn>
                <a:cxn ang="0">
                  <a:pos x="T4" y="T5"/>
                </a:cxn>
                <a:cxn ang="0">
                  <a:pos x="T6" y="T7"/>
                </a:cxn>
                <a:cxn ang="0">
                  <a:pos x="T8" y="T9"/>
                </a:cxn>
                <a:cxn ang="0">
                  <a:pos x="T10" y="T11"/>
                </a:cxn>
              </a:cxnLst>
              <a:rect l="0" t="0" r="r" b="b"/>
              <a:pathLst>
                <a:path w="2" h="4">
                  <a:moveTo>
                    <a:pt x="2" y="1"/>
                  </a:moveTo>
                  <a:cubicBezTo>
                    <a:pt x="2" y="0"/>
                    <a:pt x="1" y="1"/>
                    <a:pt x="0" y="1"/>
                  </a:cubicBezTo>
                  <a:cubicBezTo>
                    <a:pt x="0" y="1"/>
                    <a:pt x="0" y="2"/>
                    <a:pt x="0" y="2"/>
                  </a:cubicBezTo>
                  <a:cubicBezTo>
                    <a:pt x="0" y="3"/>
                    <a:pt x="0" y="3"/>
                    <a:pt x="0" y="3"/>
                  </a:cubicBezTo>
                  <a:cubicBezTo>
                    <a:pt x="0" y="4"/>
                    <a:pt x="1" y="4"/>
                    <a:pt x="2" y="3"/>
                  </a:cubicBezTo>
                  <a:cubicBezTo>
                    <a:pt x="2" y="3"/>
                    <a:pt x="1" y="2"/>
                    <a:pt x="1"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3" name="Freeform 459"/>
            <p:cNvSpPr/>
            <p:nvPr/>
          </p:nvSpPr>
          <p:spPr bwMode="auto">
            <a:xfrm>
              <a:off x="5300" y="2246"/>
              <a:ext cx="3" cy="6"/>
            </a:xfrm>
            <a:custGeom>
              <a:avLst/>
              <a:gdLst>
                <a:gd name="T0" fmla="*/ 1 w 1"/>
                <a:gd name="T1" fmla="*/ 1 h 2"/>
                <a:gd name="T2" fmla="*/ 1 w 1"/>
                <a:gd name="T3" fmla="*/ 0 h 2"/>
                <a:gd name="T4" fmla="*/ 0 w 1"/>
                <a:gd name="T5" fmla="*/ 0 h 2"/>
                <a:gd name="T6" fmla="*/ 0 w 1"/>
                <a:gd name="T7" fmla="*/ 1 h 2"/>
                <a:gd name="T8" fmla="*/ 1 w 1"/>
                <a:gd name="T9" fmla="*/ 2 h 2"/>
                <a:gd name="T10" fmla="*/ 1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1" y="1"/>
                  </a:moveTo>
                  <a:cubicBezTo>
                    <a:pt x="1" y="1"/>
                    <a:pt x="1" y="0"/>
                    <a:pt x="1" y="0"/>
                  </a:cubicBezTo>
                  <a:cubicBezTo>
                    <a:pt x="1" y="0"/>
                    <a:pt x="1" y="0"/>
                    <a:pt x="0" y="0"/>
                  </a:cubicBezTo>
                  <a:cubicBezTo>
                    <a:pt x="0" y="1"/>
                    <a:pt x="0" y="1"/>
                    <a:pt x="0" y="1"/>
                  </a:cubicBezTo>
                  <a:cubicBezTo>
                    <a:pt x="0" y="2"/>
                    <a:pt x="1" y="2"/>
                    <a:pt x="1" y="2"/>
                  </a:cubicBezTo>
                  <a:cubicBezTo>
                    <a:pt x="1" y="2"/>
                    <a:pt x="1" y="1"/>
                    <a:pt x="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4" name="Freeform 460"/>
            <p:cNvSpPr/>
            <p:nvPr/>
          </p:nvSpPr>
          <p:spPr bwMode="auto">
            <a:xfrm>
              <a:off x="5300" y="2246"/>
              <a:ext cx="3" cy="6"/>
            </a:xfrm>
            <a:custGeom>
              <a:avLst/>
              <a:gdLst>
                <a:gd name="T0" fmla="*/ 1 w 1"/>
                <a:gd name="T1" fmla="*/ 1 h 2"/>
                <a:gd name="T2" fmla="*/ 1 w 1"/>
                <a:gd name="T3" fmla="*/ 0 h 2"/>
                <a:gd name="T4" fmla="*/ 0 w 1"/>
                <a:gd name="T5" fmla="*/ 0 h 2"/>
                <a:gd name="T6" fmla="*/ 0 w 1"/>
                <a:gd name="T7" fmla="*/ 1 h 2"/>
                <a:gd name="T8" fmla="*/ 1 w 1"/>
                <a:gd name="T9" fmla="*/ 2 h 2"/>
                <a:gd name="T10" fmla="*/ 1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1" y="1"/>
                  </a:moveTo>
                  <a:cubicBezTo>
                    <a:pt x="1" y="1"/>
                    <a:pt x="1" y="0"/>
                    <a:pt x="1" y="0"/>
                  </a:cubicBezTo>
                  <a:cubicBezTo>
                    <a:pt x="1" y="0"/>
                    <a:pt x="1" y="0"/>
                    <a:pt x="0" y="0"/>
                  </a:cubicBezTo>
                  <a:cubicBezTo>
                    <a:pt x="0" y="1"/>
                    <a:pt x="0" y="1"/>
                    <a:pt x="0" y="1"/>
                  </a:cubicBezTo>
                  <a:cubicBezTo>
                    <a:pt x="0" y="2"/>
                    <a:pt x="1" y="2"/>
                    <a:pt x="1" y="2"/>
                  </a:cubicBezTo>
                  <a:cubicBezTo>
                    <a:pt x="1" y="2"/>
                    <a:pt x="1" y="1"/>
                    <a:pt x="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5" name="Freeform 461"/>
            <p:cNvSpPr/>
            <p:nvPr/>
          </p:nvSpPr>
          <p:spPr bwMode="auto">
            <a:xfrm>
              <a:off x="5278" y="2237"/>
              <a:ext cx="9" cy="9"/>
            </a:xfrm>
            <a:custGeom>
              <a:avLst/>
              <a:gdLst>
                <a:gd name="T0" fmla="*/ 2 w 3"/>
                <a:gd name="T1" fmla="*/ 2 h 3"/>
                <a:gd name="T2" fmla="*/ 2 w 3"/>
                <a:gd name="T3" fmla="*/ 0 h 3"/>
                <a:gd name="T4" fmla="*/ 1 w 3"/>
                <a:gd name="T5" fmla="*/ 1 h 3"/>
                <a:gd name="T6" fmla="*/ 0 w 3"/>
                <a:gd name="T7" fmla="*/ 2 h 3"/>
                <a:gd name="T8" fmla="*/ 1 w 3"/>
                <a:gd name="T9" fmla="*/ 3 h 3"/>
                <a:gd name="T10" fmla="*/ 2 w 3"/>
                <a:gd name="T11" fmla="*/ 3 h 3"/>
                <a:gd name="T12" fmla="*/ 2 w 3"/>
                <a:gd name="T13" fmla="*/ 3 h 3"/>
                <a:gd name="T14" fmla="*/ 3 w 3"/>
                <a:gd name="T15" fmla="*/ 2 h 3"/>
                <a:gd name="T16" fmla="*/ 2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2" y="2"/>
                  </a:moveTo>
                  <a:cubicBezTo>
                    <a:pt x="2" y="1"/>
                    <a:pt x="2" y="0"/>
                    <a:pt x="2" y="0"/>
                  </a:cubicBezTo>
                  <a:cubicBezTo>
                    <a:pt x="1" y="0"/>
                    <a:pt x="1" y="0"/>
                    <a:pt x="1" y="1"/>
                  </a:cubicBezTo>
                  <a:cubicBezTo>
                    <a:pt x="1" y="1"/>
                    <a:pt x="0" y="2"/>
                    <a:pt x="0" y="2"/>
                  </a:cubicBezTo>
                  <a:cubicBezTo>
                    <a:pt x="0" y="2"/>
                    <a:pt x="1" y="3"/>
                    <a:pt x="1" y="3"/>
                  </a:cubicBezTo>
                  <a:cubicBezTo>
                    <a:pt x="1" y="3"/>
                    <a:pt x="1" y="3"/>
                    <a:pt x="2" y="3"/>
                  </a:cubicBezTo>
                  <a:cubicBezTo>
                    <a:pt x="2" y="3"/>
                    <a:pt x="2" y="3"/>
                    <a:pt x="2" y="3"/>
                  </a:cubicBezTo>
                  <a:cubicBezTo>
                    <a:pt x="3" y="2"/>
                    <a:pt x="3" y="3"/>
                    <a:pt x="3" y="2"/>
                  </a:cubicBezTo>
                  <a:cubicBezTo>
                    <a:pt x="3" y="2"/>
                    <a:pt x="2" y="2"/>
                    <a:pt x="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6" name="Freeform 462"/>
            <p:cNvSpPr/>
            <p:nvPr/>
          </p:nvSpPr>
          <p:spPr bwMode="auto">
            <a:xfrm>
              <a:off x="5278" y="2237"/>
              <a:ext cx="9" cy="9"/>
            </a:xfrm>
            <a:custGeom>
              <a:avLst/>
              <a:gdLst>
                <a:gd name="T0" fmla="*/ 2 w 3"/>
                <a:gd name="T1" fmla="*/ 2 h 3"/>
                <a:gd name="T2" fmla="*/ 2 w 3"/>
                <a:gd name="T3" fmla="*/ 0 h 3"/>
                <a:gd name="T4" fmla="*/ 1 w 3"/>
                <a:gd name="T5" fmla="*/ 1 h 3"/>
                <a:gd name="T6" fmla="*/ 0 w 3"/>
                <a:gd name="T7" fmla="*/ 2 h 3"/>
                <a:gd name="T8" fmla="*/ 1 w 3"/>
                <a:gd name="T9" fmla="*/ 3 h 3"/>
                <a:gd name="T10" fmla="*/ 2 w 3"/>
                <a:gd name="T11" fmla="*/ 3 h 3"/>
                <a:gd name="T12" fmla="*/ 2 w 3"/>
                <a:gd name="T13" fmla="*/ 3 h 3"/>
                <a:gd name="T14" fmla="*/ 3 w 3"/>
                <a:gd name="T15" fmla="*/ 2 h 3"/>
                <a:gd name="T16" fmla="*/ 2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2" y="2"/>
                  </a:moveTo>
                  <a:cubicBezTo>
                    <a:pt x="2" y="1"/>
                    <a:pt x="2" y="0"/>
                    <a:pt x="2" y="0"/>
                  </a:cubicBezTo>
                  <a:cubicBezTo>
                    <a:pt x="1" y="0"/>
                    <a:pt x="1" y="0"/>
                    <a:pt x="1" y="1"/>
                  </a:cubicBezTo>
                  <a:cubicBezTo>
                    <a:pt x="1" y="1"/>
                    <a:pt x="0" y="2"/>
                    <a:pt x="0" y="2"/>
                  </a:cubicBezTo>
                  <a:cubicBezTo>
                    <a:pt x="0" y="2"/>
                    <a:pt x="1" y="3"/>
                    <a:pt x="1" y="3"/>
                  </a:cubicBezTo>
                  <a:cubicBezTo>
                    <a:pt x="1" y="3"/>
                    <a:pt x="1" y="3"/>
                    <a:pt x="2" y="3"/>
                  </a:cubicBezTo>
                  <a:cubicBezTo>
                    <a:pt x="2" y="3"/>
                    <a:pt x="2" y="3"/>
                    <a:pt x="2" y="3"/>
                  </a:cubicBezTo>
                  <a:cubicBezTo>
                    <a:pt x="3" y="2"/>
                    <a:pt x="3" y="3"/>
                    <a:pt x="3" y="2"/>
                  </a:cubicBezTo>
                  <a:cubicBezTo>
                    <a:pt x="3" y="2"/>
                    <a:pt x="2" y="2"/>
                    <a:pt x="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7" name="Freeform 463"/>
            <p:cNvSpPr/>
            <p:nvPr/>
          </p:nvSpPr>
          <p:spPr bwMode="auto">
            <a:xfrm>
              <a:off x="5284" y="2246"/>
              <a:ext cx="3" cy="6"/>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1" y="0"/>
                    <a:pt x="1" y="0"/>
                    <a:pt x="0" y="1"/>
                  </a:cubicBezTo>
                  <a:cubicBezTo>
                    <a:pt x="0" y="1"/>
                    <a:pt x="1" y="2"/>
                    <a:pt x="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8" name="Freeform 464"/>
            <p:cNvSpPr/>
            <p:nvPr/>
          </p:nvSpPr>
          <p:spPr bwMode="auto">
            <a:xfrm>
              <a:off x="5284" y="2246"/>
              <a:ext cx="3" cy="6"/>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1" y="0"/>
                    <a:pt x="1" y="0"/>
                    <a:pt x="0" y="1"/>
                  </a:cubicBezTo>
                  <a:cubicBezTo>
                    <a:pt x="0" y="1"/>
                    <a:pt x="1" y="2"/>
                    <a:pt x="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9" name="Freeform 465"/>
            <p:cNvSpPr/>
            <p:nvPr/>
          </p:nvSpPr>
          <p:spPr bwMode="auto">
            <a:xfrm>
              <a:off x="5275" y="2228"/>
              <a:ext cx="6" cy="9"/>
            </a:xfrm>
            <a:custGeom>
              <a:avLst/>
              <a:gdLst>
                <a:gd name="T0" fmla="*/ 2 w 2"/>
                <a:gd name="T1" fmla="*/ 2 h 3"/>
                <a:gd name="T2" fmla="*/ 1 w 2"/>
                <a:gd name="T3" fmla="*/ 0 h 3"/>
                <a:gd name="T4" fmla="*/ 0 w 2"/>
                <a:gd name="T5" fmla="*/ 1 h 3"/>
                <a:gd name="T6" fmla="*/ 0 w 2"/>
                <a:gd name="T7" fmla="*/ 2 h 3"/>
                <a:gd name="T8" fmla="*/ 0 w 2"/>
                <a:gd name="T9" fmla="*/ 2 h 3"/>
                <a:gd name="T10" fmla="*/ 2 w 2"/>
                <a:gd name="T11" fmla="*/ 2 h 3"/>
              </a:gdLst>
              <a:ahLst/>
              <a:cxnLst>
                <a:cxn ang="0">
                  <a:pos x="T0" y="T1"/>
                </a:cxn>
                <a:cxn ang="0">
                  <a:pos x="T2" y="T3"/>
                </a:cxn>
                <a:cxn ang="0">
                  <a:pos x="T4" y="T5"/>
                </a:cxn>
                <a:cxn ang="0">
                  <a:pos x="T6" y="T7"/>
                </a:cxn>
                <a:cxn ang="0">
                  <a:pos x="T8" y="T9"/>
                </a:cxn>
                <a:cxn ang="0">
                  <a:pos x="T10" y="T11"/>
                </a:cxn>
              </a:cxnLst>
              <a:rect l="0" t="0" r="r" b="b"/>
              <a:pathLst>
                <a:path w="2" h="3">
                  <a:moveTo>
                    <a:pt x="2" y="2"/>
                  </a:moveTo>
                  <a:cubicBezTo>
                    <a:pt x="2" y="1"/>
                    <a:pt x="2" y="0"/>
                    <a:pt x="1" y="0"/>
                  </a:cubicBezTo>
                  <a:cubicBezTo>
                    <a:pt x="1" y="0"/>
                    <a:pt x="0" y="0"/>
                    <a:pt x="0" y="1"/>
                  </a:cubicBezTo>
                  <a:cubicBezTo>
                    <a:pt x="0" y="1"/>
                    <a:pt x="0" y="1"/>
                    <a:pt x="0" y="2"/>
                  </a:cubicBezTo>
                  <a:cubicBezTo>
                    <a:pt x="0" y="2"/>
                    <a:pt x="0" y="2"/>
                    <a:pt x="0" y="2"/>
                  </a:cubicBezTo>
                  <a:cubicBezTo>
                    <a:pt x="1" y="3"/>
                    <a:pt x="1" y="2"/>
                    <a:pt x="2"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0" name="Freeform 466"/>
            <p:cNvSpPr/>
            <p:nvPr/>
          </p:nvSpPr>
          <p:spPr bwMode="auto">
            <a:xfrm>
              <a:off x="5275" y="2228"/>
              <a:ext cx="6" cy="9"/>
            </a:xfrm>
            <a:custGeom>
              <a:avLst/>
              <a:gdLst>
                <a:gd name="T0" fmla="*/ 2 w 2"/>
                <a:gd name="T1" fmla="*/ 2 h 3"/>
                <a:gd name="T2" fmla="*/ 1 w 2"/>
                <a:gd name="T3" fmla="*/ 0 h 3"/>
                <a:gd name="T4" fmla="*/ 0 w 2"/>
                <a:gd name="T5" fmla="*/ 1 h 3"/>
                <a:gd name="T6" fmla="*/ 0 w 2"/>
                <a:gd name="T7" fmla="*/ 2 h 3"/>
                <a:gd name="T8" fmla="*/ 0 w 2"/>
                <a:gd name="T9" fmla="*/ 2 h 3"/>
                <a:gd name="T10" fmla="*/ 2 w 2"/>
                <a:gd name="T11" fmla="*/ 2 h 3"/>
              </a:gdLst>
              <a:ahLst/>
              <a:cxnLst>
                <a:cxn ang="0">
                  <a:pos x="T0" y="T1"/>
                </a:cxn>
                <a:cxn ang="0">
                  <a:pos x="T2" y="T3"/>
                </a:cxn>
                <a:cxn ang="0">
                  <a:pos x="T4" y="T5"/>
                </a:cxn>
                <a:cxn ang="0">
                  <a:pos x="T6" y="T7"/>
                </a:cxn>
                <a:cxn ang="0">
                  <a:pos x="T8" y="T9"/>
                </a:cxn>
                <a:cxn ang="0">
                  <a:pos x="T10" y="T11"/>
                </a:cxn>
              </a:cxnLst>
              <a:rect l="0" t="0" r="r" b="b"/>
              <a:pathLst>
                <a:path w="2" h="3">
                  <a:moveTo>
                    <a:pt x="2" y="2"/>
                  </a:moveTo>
                  <a:cubicBezTo>
                    <a:pt x="2" y="1"/>
                    <a:pt x="2" y="0"/>
                    <a:pt x="1" y="0"/>
                  </a:cubicBezTo>
                  <a:cubicBezTo>
                    <a:pt x="1" y="0"/>
                    <a:pt x="0" y="0"/>
                    <a:pt x="0" y="1"/>
                  </a:cubicBezTo>
                  <a:cubicBezTo>
                    <a:pt x="0" y="1"/>
                    <a:pt x="0" y="1"/>
                    <a:pt x="0" y="2"/>
                  </a:cubicBezTo>
                  <a:cubicBezTo>
                    <a:pt x="0" y="2"/>
                    <a:pt x="0" y="2"/>
                    <a:pt x="0" y="2"/>
                  </a:cubicBezTo>
                  <a:cubicBezTo>
                    <a:pt x="1" y="3"/>
                    <a:pt x="1" y="2"/>
                    <a:pt x="2"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1" name="Freeform 467"/>
            <p:cNvSpPr/>
            <p:nvPr/>
          </p:nvSpPr>
          <p:spPr bwMode="auto">
            <a:xfrm>
              <a:off x="5281" y="2219"/>
              <a:ext cx="6" cy="6"/>
            </a:xfrm>
            <a:custGeom>
              <a:avLst/>
              <a:gdLst>
                <a:gd name="T0" fmla="*/ 1 w 2"/>
                <a:gd name="T1" fmla="*/ 2 h 2"/>
                <a:gd name="T2" fmla="*/ 0 w 2"/>
                <a:gd name="T3" fmla="*/ 0 h 2"/>
                <a:gd name="T4" fmla="*/ 0 w 2"/>
                <a:gd name="T5" fmla="*/ 2 h 2"/>
                <a:gd name="T6" fmla="*/ 1 w 2"/>
                <a:gd name="T7" fmla="*/ 1 h 2"/>
              </a:gdLst>
              <a:ahLst/>
              <a:cxnLst>
                <a:cxn ang="0">
                  <a:pos x="T0" y="T1"/>
                </a:cxn>
                <a:cxn ang="0">
                  <a:pos x="T2" y="T3"/>
                </a:cxn>
                <a:cxn ang="0">
                  <a:pos x="T4" y="T5"/>
                </a:cxn>
                <a:cxn ang="0">
                  <a:pos x="T6" y="T7"/>
                </a:cxn>
              </a:cxnLst>
              <a:rect l="0" t="0" r="r" b="b"/>
              <a:pathLst>
                <a:path w="2" h="2">
                  <a:moveTo>
                    <a:pt x="1" y="2"/>
                  </a:moveTo>
                  <a:cubicBezTo>
                    <a:pt x="2" y="1"/>
                    <a:pt x="1" y="0"/>
                    <a:pt x="0" y="0"/>
                  </a:cubicBezTo>
                  <a:cubicBezTo>
                    <a:pt x="0" y="1"/>
                    <a:pt x="0" y="1"/>
                    <a:pt x="0" y="2"/>
                  </a:cubicBezTo>
                  <a:cubicBezTo>
                    <a:pt x="0" y="2"/>
                    <a:pt x="1" y="2"/>
                    <a:pt x="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2" name="Freeform 468"/>
            <p:cNvSpPr/>
            <p:nvPr/>
          </p:nvSpPr>
          <p:spPr bwMode="auto">
            <a:xfrm>
              <a:off x="5281" y="2219"/>
              <a:ext cx="6" cy="6"/>
            </a:xfrm>
            <a:custGeom>
              <a:avLst/>
              <a:gdLst>
                <a:gd name="T0" fmla="*/ 1 w 2"/>
                <a:gd name="T1" fmla="*/ 2 h 2"/>
                <a:gd name="T2" fmla="*/ 0 w 2"/>
                <a:gd name="T3" fmla="*/ 0 h 2"/>
                <a:gd name="T4" fmla="*/ 0 w 2"/>
                <a:gd name="T5" fmla="*/ 2 h 2"/>
                <a:gd name="T6" fmla="*/ 1 w 2"/>
                <a:gd name="T7" fmla="*/ 1 h 2"/>
              </a:gdLst>
              <a:ahLst/>
              <a:cxnLst>
                <a:cxn ang="0">
                  <a:pos x="T0" y="T1"/>
                </a:cxn>
                <a:cxn ang="0">
                  <a:pos x="T2" y="T3"/>
                </a:cxn>
                <a:cxn ang="0">
                  <a:pos x="T4" y="T5"/>
                </a:cxn>
                <a:cxn ang="0">
                  <a:pos x="T6" y="T7"/>
                </a:cxn>
              </a:cxnLst>
              <a:rect l="0" t="0" r="r" b="b"/>
              <a:pathLst>
                <a:path w="2" h="2">
                  <a:moveTo>
                    <a:pt x="1" y="2"/>
                  </a:moveTo>
                  <a:cubicBezTo>
                    <a:pt x="2" y="1"/>
                    <a:pt x="1" y="0"/>
                    <a:pt x="0" y="0"/>
                  </a:cubicBezTo>
                  <a:cubicBezTo>
                    <a:pt x="0" y="1"/>
                    <a:pt x="0" y="1"/>
                    <a:pt x="0" y="2"/>
                  </a:cubicBezTo>
                  <a:cubicBezTo>
                    <a:pt x="0" y="2"/>
                    <a:pt x="1" y="2"/>
                    <a:pt x="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3" name="Freeform 469"/>
            <p:cNvSpPr/>
            <p:nvPr/>
          </p:nvSpPr>
          <p:spPr bwMode="auto">
            <a:xfrm>
              <a:off x="5287" y="2206"/>
              <a:ext cx="7" cy="10"/>
            </a:xfrm>
            <a:custGeom>
              <a:avLst/>
              <a:gdLst>
                <a:gd name="T0" fmla="*/ 1 w 2"/>
                <a:gd name="T1" fmla="*/ 2 h 3"/>
                <a:gd name="T2" fmla="*/ 1 w 2"/>
                <a:gd name="T3" fmla="*/ 1 h 3"/>
                <a:gd name="T4" fmla="*/ 0 w 2"/>
                <a:gd name="T5" fmla="*/ 1 h 3"/>
                <a:gd name="T6" fmla="*/ 0 w 2"/>
                <a:gd name="T7" fmla="*/ 3 h 3"/>
                <a:gd name="T8" fmla="*/ 2 w 2"/>
                <a:gd name="T9" fmla="*/ 3 h 3"/>
              </a:gdLst>
              <a:ahLst/>
              <a:cxnLst>
                <a:cxn ang="0">
                  <a:pos x="T0" y="T1"/>
                </a:cxn>
                <a:cxn ang="0">
                  <a:pos x="T2" y="T3"/>
                </a:cxn>
                <a:cxn ang="0">
                  <a:pos x="T4" y="T5"/>
                </a:cxn>
                <a:cxn ang="0">
                  <a:pos x="T6" y="T7"/>
                </a:cxn>
                <a:cxn ang="0">
                  <a:pos x="T8" y="T9"/>
                </a:cxn>
              </a:cxnLst>
              <a:rect l="0" t="0" r="r" b="b"/>
              <a:pathLst>
                <a:path w="2" h="3">
                  <a:moveTo>
                    <a:pt x="1" y="2"/>
                  </a:moveTo>
                  <a:cubicBezTo>
                    <a:pt x="2" y="2"/>
                    <a:pt x="2" y="1"/>
                    <a:pt x="1" y="1"/>
                  </a:cubicBezTo>
                  <a:cubicBezTo>
                    <a:pt x="1" y="0"/>
                    <a:pt x="0" y="0"/>
                    <a:pt x="0" y="1"/>
                  </a:cubicBezTo>
                  <a:cubicBezTo>
                    <a:pt x="0" y="2"/>
                    <a:pt x="0" y="3"/>
                    <a:pt x="0" y="3"/>
                  </a:cubicBezTo>
                  <a:cubicBezTo>
                    <a:pt x="1" y="3"/>
                    <a:pt x="2" y="3"/>
                    <a:pt x="2"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4" name="Freeform 470"/>
            <p:cNvSpPr/>
            <p:nvPr/>
          </p:nvSpPr>
          <p:spPr bwMode="auto">
            <a:xfrm>
              <a:off x="5287" y="2206"/>
              <a:ext cx="7" cy="10"/>
            </a:xfrm>
            <a:custGeom>
              <a:avLst/>
              <a:gdLst>
                <a:gd name="T0" fmla="*/ 1 w 2"/>
                <a:gd name="T1" fmla="*/ 2 h 3"/>
                <a:gd name="T2" fmla="*/ 1 w 2"/>
                <a:gd name="T3" fmla="*/ 1 h 3"/>
                <a:gd name="T4" fmla="*/ 0 w 2"/>
                <a:gd name="T5" fmla="*/ 1 h 3"/>
                <a:gd name="T6" fmla="*/ 0 w 2"/>
                <a:gd name="T7" fmla="*/ 3 h 3"/>
                <a:gd name="T8" fmla="*/ 2 w 2"/>
                <a:gd name="T9" fmla="*/ 3 h 3"/>
              </a:gdLst>
              <a:ahLst/>
              <a:cxnLst>
                <a:cxn ang="0">
                  <a:pos x="T0" y="T1"/>
                </a:cxn>
                <a:cxn ang="0">
                  <a:pos x="T2" y="T3"/>
                </a:cxn>
                <a:cxn ang="0">
                  <a:pos x="T4" y="T5"/>
                </a:cxn>
                <a:cxn ang="0">
                  <a:pos x="T6" y="T7"/>
                </a:cxn>
                <a:cxn ang="0">
                  <a:pos x="T8" y="T9"/>
                </a:cxn>
              </a:cxnLst>
              <a:rect l="0" t="0" r="r" b="b"/>
              <a:pathLst>
                <a:path w="2" h="3">
                  <a:moveTo>
                    <a:pt x="1" y="2"/>
                  </a:moveTo>
                  <a:cubicBezTo>
                    <a:pt x="2" y="2"/>
                    <a:pt x="2" y="1"/>
                    <a:pt x="1" y="1"/>
                  </a:cubicBezTo>
                  <a:cubicBezTo>
                    <a:pt x="1" y="0"/>
                    <a:pt x="0" y="0"/>
                    <a:pt x="0" y="1"/>
                  </a:cubicBezTo>
                  <a:cubicBezTo>
                    <a:pt x="0" y="2"/>
                    <a:pt x="0" y="3"/>
                    <a:pt x="0" y="3"/>
                  </a:cubicBezTo>
                  <a:cubicBezTo>
                    <a:pt x="1" y="3"/>
                    <a:pt x="2" y="3"/>
                    <a:pt x="2"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5" name="Freeform 471"/>
            <p:cNvSpPr/>
            <p:nvPr/>
          </p:nvSpPr>
          <p:spPr bwMode="auto">
            <a:xfrm>
              <a:off x="5294" y="2200"/>
              <a:ext cx="6" cy="6"/>
            </a:xfrm>
            <a:custGeom>
              <a:avLst/>
              <a:gdLst>
                <a:gd name="T0" fmla="*/ 1 w 2"/>
                <a:gd name="T1" fmla="*/ 2 h 2"/>
                <a:gd name="T2" fmla="*/ 2 w 2"/>
                <a:gd name="T3" fmla="*/ 1 h 2"/>
                <a:gd name="T4" fmla="*/ 1 w 2"/>
                <a:gd name="T5" fmla="*/ 0 h 2"/>
                <a:gd name="T6" fmla="*/ 0 w 2"/>
                <a:gd name="T7" fmla="*/ 2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1" y="2"/>
                    <a:pt x="2" y="1"/>
                    <a:pt x="2" y="1"/>
                  </a:cubicBezTo>
                  <a:cubicBezTo>
                    <a:pt x="1" y="0"/>
                    <a:pt x="1" y="0"/>
                    <a:pt x="1" y="0"/>
                  </a:cubicBezTo>
                  <a:cubicBezTo>
                    <a:pt x="0" y="1"/>
                    <a:pt x="0" y="2"/>
                    <a:pt x="0" y="2"/>
                  </a:cubicBezTo>
                  <a:cubicBezTo>
                    <a:pt x="0" y="2"/>
                    <a:pt x="1" y="2"/>
                    <a:pt x="1"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6" name="Freeform 472"/>
            <p:cNvSpPr/>
            <p:nvPr/>
          </p:nvSpPr>
          <p:spPr bwMode="auto">
            <a:xfrm>
              <a:off x="5294" y="2200"/>
              <a:ext cx="6" cy="6"/>
            </a:xfrm>
            <a:custGeom>
              <a:avLst/>
              <a:gdLst>
                <a:gd name="T0" fmla="*/ 1 w 2"/>
                <a:gd name="T1" fmla="*/ 2 h 2"/>
                <a:gd name="T2" fmla="*/ 2 w 2"/>
                <a:gd name="T3" fmla="*/ 1 h 2"/>
                <a:gd name="T4" fmla="*/ 1 w 2"/>
                <a:gd name="T5" fmla="*/ 0 h 2"/>
                <a:gd name="T6" fmla="*/ 0 w 2"/>
                <a:gd name="T7" fmla="*/ 2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1" y="2"/>
                    <a:pt x="2" y="1"/>
                    <a:pt x="2" y="1"/>
                  </a:cubicBezTo>
                  <a:cubicBezTo>
                    <a:pt x="1" y="0"/>
                    <a:pt x="1" y="0"/>
                    <a:pt x="1" y="0"/>
                  </a:cubicBezTo>
                  <a:cubicBezTo>
                    <a:pt x="0" y="1"/>
                    <a:pt x="0" y="2"/>
                    <a:pt x="0" y="2"/>
                  </a:cubicBezTo>
                  <a:cubicBezTo>
                    <a:pt x="0" y="2"/>
                    <a:pt x="1" y="2"/>
                    <a:pt x="1"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7" name="Freeform 473"/>
            <p:cNvSpPr/>
            <p:nvPr/>
          </p:nvSpPr>
          <p:spPr bwMode="auto">
            <a:xfrm>
              <a:off x="5275" y="2209"/>
              <a:ext cx="9" cy="13"/>
            </a:xfrm>
            <a:custGeom>
              <a:avLst/>
              <a:gdLst>
                <a:gd name="T0" fmla="*/ 2 w 3"/>
                <a:gd name="T1" fmla="*/ 2 h 4"/>
                <a:gd name="T2" fmla="*/ 1 w 3"/>
                <a:gd name="T3" fmla="*/ 1 h 4"/>
                <a:gd name="T4" fmla="*/ 0 w 3"/>
                <a:gd name="T5" fmla="*/ 2 h 4"/>
                <a:gd name="T6" fmla="*/ 2 w 3"/>
                <a:gd name="T7" fmla="*/ 3 h 4"/>
                <a:gd name="T8" fmla="*/ 2 w 3"/>
                <a:gd name="T9" fmla="*/ 2 h 4"/>
              </a:gdLst>
              <a:ahLst/>
              <a:cxnLst>
                <a:cxn ang="0">
                  <a:pos x="T0" y="T1"/>
                </a:cxn>
                <a:cxn ang="0">
                  <a:pos x="T2" y="T3"/>
                </a:cxn>
                <a:cxn ang="0">
                  <a:pos x="T4" y="T5"/>
                </a:cxn>
                <a:cxn ang="0">
                  <a:pos x="T6" y="T7"/>
                </a:cxn>
                <a:cxn ang="0">
                  <a:pos x="T8" y="T9"/>
                </a:cxn>
              </a:cxnLst>
              <a:rect l="0" t="0" r="r" b="b"/>
              <a:pathLst>
                <a:path w="3" h="4">
                  <a:moveTo>
                    <a:pt x="2" y="2"/>
                  </a:moveTo>
                  <a:cubicBezTo>
                    <a:pt x="2" y="1"/>
                    <a:pt x="2" y="0"/>
                    <a:pt x="1" y="1"/>
                  </a:cubicBezTo>
                  <a:cubicBezTo>
                    <a:pt x="1" y="1"/>
                    <a:pt x="0" y="2"/>
                    <a:pt x="0" y="2"/>
                  </a:cubicBezTo>
                  <a:cubicBezTo>
                    <a:pt x="0" y="3"/>
                    <a:pt x="2" y="4"/>
                    <a:pt x="2" y="3"/>
                  </a:cubicBezTo>
                  <a:cubicBezTo>
                    <a:pt x="2" y="3"/>
                    <a:pt x="3" y="2"/>
                    <a:pt x="2"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8" name="Freeform 474"/>
            <p:cNvSpPr/>
            <p:nvPr/>
          </p:nvSpPr>
          <p:spPr bwMode="auto">
            <a:xfrm>
              <a:off x="5275" y="2209"/>
              <a:ext cx="9" cy="13"/>
            </a:xfrm>
            <a:custGeom>
              <a:avLst/>
              <a:gdLst>
                <a:gd name="T0" fmla="*/ 2 w 3"/>
                <a:gd name="T1" fmla="*/ 2 h 4"/>
                <a:gd name="T2" fmla="*/ 1 w 3"/>
                <a:gd name="T3" fmla="*/ 1 h 4"/>
                <a:gd name="T4" fmla="*/ 0 w 3"/>
                <a:gd name="T5" fmla="*/ 2 h 4"/>
                <a:gd name="T6" fmla="*/ 2 w 3"/>
                <a:gd name="T7" fmla="*/ 3 h 4"/>
                <a:gd name="T8" fmla="*/ 2 w 3"/>
                <a:gd name="T9" fmla="*/ 2 h 4"/>
              </a:gdLst>
              <a:ahLst/>
              <a:cxnLst>
                <a:cxn ang="0">
                  <a:pos x="T0" y="T1"/>
                </a:cxn>
                <a:cxn ang="0">
                  <a:pos x="T2" y="T3"/>
                </a:cxn>
                <a:cxn ang="0">
                  <a:pos x="T4" y="T5"/>
                </a:cxn>
                <a:cxn ang="0">
                  <a:pos x="T6" y="T7"/>
                </a:cxn>
                <a:cxn ang="0">
                  <a:pos x="T8" y="T9"/>
                </a:cxn>
              </a:cxnLst>
              <a:rect l="0" t="0" r="r" b="b"/>
              <a:pathLst>
                <a:path w="3" h="4">
                  <a:moveTo>
                    <a:pt x="2" y="2"/>
                  </a:moveTo>
                  <a:cubicBezTo>
                    <a:pt x="2" y="1"/>
                    <a:pt x="2" y="0"/>
                    <a:pt x="1" y="1"/>
                  </a:cubicBezTo>
                  <a:cubicBezTo>
                    <a:pt x="1" y="1"/>
                    <a:pt x="0" y="2"/>
                    <a:pt x="0" y="2"/>
                  </a:cubicBezTo>
                  <a:cubicBezTo>
                    <a:pt x="0" y="3"/>
                    <a:pt x="2" y="4"/>
                    <a:pt x="2" y="3"/>
                  </a:cubicBezTo>
                  <a:cubicBezTo>
                    <a:pt x="2" y="3"/>
                    <a:pt x="3" y="2"/>
                    <a:pt x="2"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9" name="Freeform 475"/>
            <p:cNvSpPr/>
            <p:nvPr/>
          </p:nvSpPr>
          <p:spPr bwMode="auto">
            <a:xfrm>
              <a:off x="5284" y="2200"/>
              <a:ext cx="3" cy="9"/>
            </a:xfrm>
            <a:custGeom>
              <a:avLst/>
              <a:gdLst>
                <a:gd name="T0" fmla="*/ 1 w 1"/>
                <a:gd name="T1" fmla="*/ 2 h 3"/>
                <a:gd name="T2" fmla="*/ 1 w 1"/>
                <a:gd name="T3" fmla="*/ 0 h 3"/>
                <a:gd name="T4" fmla="*/ 0 w 1"/>
                <a:gd name="T5" fmla="*/ 2 h 3"/>
                <a:gd name="T6" fmla="*/ 0 w 1"/>
                <a:gd name="T7" fmla="*/ 2 h 3"/>
                <a:gd name="T8" fmla="*/ 1 w 1"/>
                <a:gd name="T9" fmla="*/ 2 h 3"/>
              </a:gdLst>
              <a:ahLst/>
              <a:cxnLst>
                <a:cxn ang="0">
                  <a:pos x="T0" y="T1"/>
                </a:cxn>
                <a:cxn ang="0">
                  <a:pos x="T2" y="T3"/>
                </a:cxn>
                <a:cxn ang="0">
                  <a:pos x="T4" y="T5"/>
                </a:cxn>
                <a:cxn ang="0">
                  <a:pos x="T6" y="T7"/>
                </a:cxn>
                <a:cxn ang="0">
                  <a:pos x="T8" y="T9"/>
                </a:cxn>
              </a:cxnLst>
              <a:rect l="0" t="0" r="r" b="b"/>
              <a:pathLst>
                <a:path w="1" h="3">
                  <a:moveTo>
                    <a:pt x="1" y="2"/>
                  </a:moveTo>
                  <a:cubicBezTo>
                    <a:pt x="1" y="1"/>
                    <a:pt x="1" y="0"/>
                    <a:pt x="1" y="0"/>
                  </a:cubicBezTo>
                  <a:cubicBezTo>
                    <a:pt x="0" y="0"/>
                    <a:pt x="0" y="1"/>
                    <a:pt x="0" y="2"/>
                  </a:cubicBezTo>
                  <a:cubicBezTo>
                    <a:pt x="0" y="2"/>
                    <a:pt x="0" y="2"/>
                    <a:pt x="0" y="2"/>
                  </a:cubicBezTo>
                  <a:cubicBezTo>
                    <a:pt x="0" y="3"/>
                    <a:pt x="1" y="2"/>
                    <a:pt x="1"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0" name="Freeform 476"/>
            <p:cNvSpPr/>
            <p:nvPr/>
          </p:nvSpPr>
          <p:spPr bwMode="auto">
            <a:xfrm>
              <a:off x="5284" y="2200"/>
              <a:ext cx="3" cy="9"/>
            </a:xfrm>
            <a:custGeom>
              <a:avLst/>
              <a:gdLst>
                <a:gd name="T0" fmla="*/ 1 w 1"/>
                <a:gd name="T1" fmla="*/ 2 h 3"/>
                <a:gd name="T2" fmla="*/ 1 w 1"/>
                <a:gd name="T3" fmla="*/ 0 h 3"/>
                <a:gd name="T4" fmla="*/ 0 w 1"/>
                <a:gd name="T5" fmla="*/ 2 h 3"/>
                <a:gd name="T6" fmla="*/ 0 w 1"/>
                <a:gd name="T7" fmla="*/ 2 h 3"/>
                <a:gd name="T8" fmla="*/ 1 w 1"/>
                <a:gd name="T9" fmla="*/ 2 h 3"/>
              </a:gdLst>
              <a:ahLst/>
              <a:cxnLst>
                <a:cxn ang="0">
                  <a:pos x="T0" y="T1"/>
                </a:cxn>
                <a:cxn ang="0">
                  <a:pos x="T2" y="T3"/>
                </a:cxn>
                <a:cxn ang="0">
                  <a:pos x="T4" y="T5"/>
                </a:cxn>
                <a:cxn ang="0">
                  <a:pos x="T6" y="T7"/>
                </a:cxn>
                <a:cxn ang="0">
                  <a:pos x="T8" y="T9"/>
                </a:cxn>
              </a:cxnLst>
              <a:rect l="0" t="0" r="r" b="b"/>
              <a:pathLst>
                <a:path w="1" h="3">
                  <a:moveTo>
                    <a:pt x="1" y="2"/>
                  </a:moveTo>
                  <a:cubicBezTo>
                    <a:pt x="1" y="1"/>
                    <a:pt x="1" y="0"/>
                    <a:pt x="1" y="0"/>
                  </a:cubicBezTo>
                  <a:cubicBezTo>
                    <a:pt x="0" y="0"/>
                    <a:pt x="0" y="1"/>
                    <a:pt x="0" y="2"/>
                  </a:cubicBezTo>
                  <a:cubicBezTo>
                    <a:pt x="0" y="2"/>
                    <a:pt x="0" y="2"/>
                    <a:pt x="0" y="2"/>
                  </a:cubicBezTo>
                  <a:cubicBezTo>
                    <a:pt x="0" y="3"/>
                    <a:pt x="1" y="2"/>
                    <a:pt x="1"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1" name="Freeform 477"/>
            <p:cNvSpPr/>
            <p:nvPr/>
          </p:nvSpPr>
          <p:spPr bwMode="auto">
            <a:xfrm>
              <a:off x="5303" y="2203"/>
              <a:ext cx="3"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0" y="1"/>
                    <a:pt x="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2" name="Freeform 478"/>
            <p:cNvSpPr/>
            <p:nvPr/>
          </p:nvSpPr>
          <p:spPr bwMode="auto">
            <a:xfrm>
              <a:off x="5303" y="2203"/>
              <a:ext cx="3"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0" y="1"/>
                    <a:pt x="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3" name="Freeform 479"/>
            <p:cNvSpPr/>
            <p:nvPr/>
          </p:nvSpPr>
          <p:spPr bwMode="auto">
            <a:xfrm>
              <a:off x="5275" y="2219"/>
              <a:ext cx="3" cy="6"/>
            </a:xfrm>
            <a:custGeom>
              <a:avLst/>
              <a:gdLst>
                <a:gd name="T0" fmla="*/ 1 w 1"/>
                <a:gd name="T1" fmla="*/ 2 h 2"/>
                <a:gd name="T2" fmla="*/ 1 w 1"/>
                <a:gd name="T3" fmla="*/ 0 h 2"/>
                <a:gd name="T4" fmla="*/ 0 w 1"/>
                <a:gd name="T5" fmla="*/ 1 h 2"/>
                <a:gd name="T6" fmla="*/ 0 w 1"/>
                <a:gd name="T7" fmla="*/ 2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0"/>
                  </a:cubicBezTo>
                  <a:cubicBezTo>
                    <a:pt x="0" y="0"/>
                    <a:pt x="0" y="0"/>
                    <a:pt x="0" y="1"/>
                  </a:cubicBezTo>
                  <a:cubicBezTo>
                    <a:pt x="0" y="1"/>
                    <a:pt x="0" y="1"/>
                    <a:pt x="0" y="2"/>
                  </a:cubicBezTo>
                  <a:cubicBezTo>
                    <a:pt x="0" y="2"/>
                    <a:pt x="1" y="2"/>
                    <a:pt x="1"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4" name="Freeform 480"/>
            <p:cNvSpPr/>
            <p:nvPr/>
          </p:nvSpPr>
          <p:spPr bwMode="auto">
            <a:xfrm>
              <a:off x="5275" y="2219"/>
              <a:ext cx="3" cy="6"/>
            </a:xfrm>
            <a:custGeom>
              <a:avLst/>
              <a:gdLst>
                <a:gd name="T0" fmla="*/ 1 w 1"/>
                <a:gd name="T1" fmla="*/ 2 h 2"/>
                <a:gd name="T2" fmla="*/ 1 w 1"/>
                <a:gd name="T3" fmla="*/ 0 h 2"/>
                <a:gd name="T4" fmla="*/ 0 w 1"/>
                <a:gd name="T5" fmla="*/ 1 h 2"/>
                <a:gd name="T6" fmla="*/ 0 w 1"/>
                <a:gd name="T7" fmla="*/ 2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0"/>
                  </a:cubicBezTo>
                  <a:cubicBezTo>
                    <a:pt x="0" y="0"/>
                    <a:pt x="0" y="0"/>
                    <a:pt x="0" y="1"/>
                  </a:cubicBezTo>
                  <a:cubicBezTo>
                    <a:pt x="0" y="1"/>
                    <a:pt x="0" y="1"/>
                    <a:pt x="0" y="2"/>
                  </a:cubicBezTo>
                  <a:cubicBezTo>
                    <a:pt x="0" y="2"/>
                    <a:pt x="1" y="2"/>
                    <a:pt x="1"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5" name="Freeform 481"/>
            <p:cNvSpPr/>
            <p:nvPr/>
          </p:nvSpPr>
          <p:spPr bwMode="auto">
            <a:xfrm>
              <a:off x="5281" y="2231"/>
              <a:ext cx="6" cy="6"/>
            </a:xfrm>
            <a:custGeom>
              <a:avLst/>
              <a:gdLst>
                <a:gd name="T0" fmla="*/ 2 w 2"/>
                <a:gd name="T1" fmla="*/ 1 h 2"/>
                <a:gd name="T2" fmla="*/ 1 w 2"/>
                <a:gd name="T3" fmla="*/ 0 h 2"/>
                <a:gd name="T4" fmla="*/ 1 w 2"/>
                <a:gd name="T5" fmla="*/ 1 h 2"/>
                <a:gd name="T6" fmla="*/ 2 w 2"/>
                <a:gd name="T7" fmla="*/ 1 h 2"/>
              </a:gdLst>
              <a:ahLst/>
              <a:cxnLst>
                <a:cxn ang="0">
                  <a:pos x="T0" y="T1"/>
                </a:cxn>
                <a:cxn ang="0">
                  <a:pos x="T2" y="T3"/>
                </a:cxn>
                <a:cxn ang="0">
                  <a:pos x="T4" y="T5"/>
                </a:cxn>
                <a:cxn ang="0">
                  <a:pos x="T6" y="T7"/>
                </a:cxn>
              </a:cxnLst>
              <a:rect l="0" t="0" r="r" b="b"/>
              <a:pathLst>
                <a:path w="2" h="2">
                  <a:moveTo>
                    <a:pt x="2" y="1"/>
                  </a:moveTo>
                  <a:cubicBezTo>
                    <a:pt x="2" y="0"/>
                    <a:pt x="2" y="0"/>
                    <a:pt x="1" y="0"/>
                  </a:cubicBezTo>
                  <a:cubicBezTo>
                    <a:pt x="1" y="0"/>
                    <a:pt x="1" y="0"/>
                    <a:pt x="1" y="1"/>
                  </a:cubicBezTo>
                  <a:cubicBezTo>
                    <a:pt x="0" y="2"/>
                    <a:pt x="1" y="2"/>
                    <a:pt x="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6" name="Freeform 482"/>
            <p:cNvSpPr/>
            <p:nvPr/>
          </p:nvSpPr>
          <p:spPr bwMode="auto">
            <a:xfrm>
              <a:off x="5281" y="2231"/>
              <a:ext cx="6" cy="6"/>
            </a:xfrm>
            <a:custGeom>
              <a:avLst/>
              <a:gdLst>
                <a:gd name="T0" fmla="*/ 2 w 2"/>
                <a:gd name="T1" fmla="*/ 1 h 2"/>
                <a:gd name="T2" fmla="*/ 1 w 2"/>
                <a:gd name="T3" fmla="*/ 0 h 2"/>
                <a:gd name="T4" fmla="*/ 1 w 2"/>
                <a:gd name="T5" fmla="*/ 1 h 2"/>
                <a:gd name="T6" fmla="*/ 2 w 2"/>
                <a:gd name="T7" fmla="*/ 1 h 2"/>
              </a:gdLst>
              <a:ahLst/>
              <a:cxnLst>
                <a:cxn ang="0">
                  <a:pos x="T0" y="T1"/>
                </a:cxn>
                <a:cxn ang="0">
                  <a:pos x="T2" y="T3"/>
                </a:cxn>
                <a:cxn ang="0">
                  <a:pos x="T4" y="T5"/>
                </a:cxn>
                <a:cxn ang="0">
                  <a:pos x="T6" y="T7"/>
                </a:cxn>
              </a:cxnLst>
              <a:rect l="0" t="0" r="r" b="b"/>
              <a:pathLst>
                <a:path w="2" h="2">
                  <a:moveTo>
                    <a:pt x="2" y="1"/>
                  </a:moveTo>
                  <a:cubicBezTo>
                    <a:pt x="2" y="0"/>
                    <a:pt x="2" y="0"/>
                    <a:pt x="1" y="0"/>
                  </a:cubicBezTo>
                  <a:cubicBezTo>
                    <a:pt x="1" y="0"/>
                    <a:pt x="1" y="0"/>
                    <a:pt x="1" y="1"/>
                  </a:cubicBezTo>
                  <a:cubicBezTo>
                    <a:pt x="0" y="2"/>
                    <a:pt x="1" y="2"/>
                    <a:pt x="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7" name="Freeform 483"/>
            <p:cNvSpPr/>
            <p:nvPr/>
          </p:nvSpPr>
          <p:spPr bwMode="auto">
            <a:xfrm>
              <a:off x="5284" y="2237"/>
              <a:ext cx="3" cy="3"/>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0"/>
                    <a:pt x="0" y="0"/>
                    <a:pt x="0" y="1"/>
                  </a:cubicBezTo>
                  <a:cubicBezTo>
                    <a:pt x="1" y="1"/>
                    <a:pt x="1" y="1"/>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8" name="Freeform 484"/>
            <p:cNvSpPr/>
            <p:nvPr/>
          </p:nvSpPr>
          <p:spPr bwMode="auto">
            <a:xfrm>
              <a:off x="5284" y="2237"/>
              <a:ext cx="3" cy="3"/>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0"/>
                    <a:pt x="0" y="0"/>
                    <a:pt x="0" y="1"/>
                  </a:cubicBezTo>
                  <a:cubicBezTo>
                    <a:pt x="1" y="1"/>
                    <a:pt x="1" y="1"/>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9" name="Freeform 485"/>
            <p:cNvSpPr/>
            <p:nvPr/>
          </p:nvSpPr>
          <p:spPr bwMode="auto">
            <a:xfrm>
              <a:off x="5278" y="2237"/>
              <a:ext cx="3" cy="6"/>
            </a:xfrm>
            <a:custGeom>
              <a:avLst/>
              <a:gdLst>
                <a:gd name="T0" fmla="*/ 1 w 1"/>
                <a:gd name="T1" fmla="*/ 1 h 2"/>
                <a:gd name="T2" fmla="*/ 0 w 1"/>
                <a:gd name="T3" fmla="*/ 0 h 2"/>
                <a:gd name="T4" fmla="*/ 0 w 1"/>
                <a:gd name="T5" fmla="*/ 1 h 2"/>
                <a:gd name="T6" fmla="*/ 1 w 1"/>
                <a:gd name="T7" fmla="*/ 2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1" y="0"/>
                    <a:pt x="0" y="0"/>
                  </a:cubicBezTo>
                  <a:cubicBezTo>
                    <a:pt x="0" y="0"/>
                    <a:pt x="0" y="1"/>
                    <a:pt x="0" y="1"/>
                  </a:cubicBezTo>
                  <a:cubicBezTo>
                    <a:pt x="0" y="2"/>
                    <a:pt x="0" y="2"/>
                    <a:pt x="1" y="2"/>
                  </a:cubicBezTo>
                  <a:cubicBezTo>
                    <a:pt x="1" y="2"/>
                    <a:pt x="1" y="2"/>
                    <a:pt x="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0" name="Freeform 486"/>
            <p:cNvSpPr/>
            <p:nvPr/>
          </p:nvSpPr>
          <p:spPr bwMode="auto">
            <a:xfrm>
              <a:off x="5278" y="2237"/>
              <a:ext cx="3" cy="6"/>
            </a:xfrm>
            <a:custGeom>
              <a:avLst/>
              <a:gdLst>
                <a:gd name="T0" fmla="*/ 1 w 1"/>
                <a:gd name="T1" fmla="*/ 1 h 2"/>
                <a:gd name="T2" fmla="*/ 0 w 1"/>
                <a:gd name="T3" fmla="*/ 0 h 2"/>
                <a:gd name="T4" fmla="*/ 0 w 1"/>
                <a:gd name="T5" fmla="*/ 1 h 2"/>
                <a:gd name="T6" fmla="*/ 1 w 1"/>
                <a:gd name="T7" fmla="*/ 2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1" y="0"/>
                    <a:pt x="0" y="0"/>
                  </a:cubicBezTo>
                  <a:cubicBezTo>
                    <a:pt x="0" y="0"/>
                    <a:pt x="0" y="1"/>
                    <a:pt x="0" y="1"/>
                  </a:cubicBezTo>
                  <a:cubicBezTo>
                    <a:pt x="0" y="2"/>
                    <a:pt x="0" y="2"/>
                    <a:pt x="1" y="2"/>
                  </a:cubicBezTo>
                  <a:cubicBezTo>
                    <a:pt x="1" y="2"/>
                    <a:pt x="1" y="2"/>
                    <a:pt x="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1" name="Freeform 487"/>
            <p:cNvSpPr/>
            <p:nvPr/>
          </p:nvSpPr>
          <p:spPr bwMode="auto">
            <a:xfrm>
              <a:off x="5306" y="2206"/>
              <a:ext cx="6" cy="3"/>
            </a:xfrm>
            <a:custGeom>
              <a:avLst/>
              <a:gdLst>
                <a:gd name="T0" fmla="*/ 1 w 2"/>
                <a:gd name="T1" fmla="*/ 1 h 1"/>
                <a:gd name="T2" fmla="*/ 0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2" y="0"/>
                    <a:pt x="1" y="0"/>
                    <a:pt x="0" y="0"/>
                  </a:cubicBezTo>
                  <a:cubicBezTo>
                    <a:pt x="0" y="0"/>
                    <a:pt x="0" y="1"/>
                    <a:pt x="0" y="1"/>
                  </a:cubicBezTo>
                  <a:cubicBezTo>
                    <a:pt x="0" y="1"/>
                    <a:pt x="1" y="1"/>
                    <a:pt x="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2" name="Freeform 488"/>
            <p:cNvSpPr/>
            <p:nvPr/>
          </p:nvSpPr>
          <p:spPr bwMode="auto">
            <a:xfrm>
              <a:off x="5306" y="2206"/>
              <a:ext cx="6" cy="3"/>
            </a:xfrm>
            <a:custGeom>
              <a:avLst/>
              <a:gdLst>
                <a:gd name="T0" fmla="*/ 1 w 2"/>
                <a:gd name="T1" fmla="*/ 1 h 1"/>
                <a:gd name="T2" fmla="*/ 0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2" y="0"/>
                    <a:pt x="1" y="0"/>
                    <a:pt x="0" y="0"/>
                  </a:cubicBezTo>
                  <a:cubicBezTo>
                    <a:pt x="0" y="0"/>
                    <a:pt x="0" y="1"/>
                    <a:pt x="0" y="1"/>
                  </a:cubicBezTo>
                  <a:cubicBezTo>
                    <a:pt x="0" y="1"/>
                    <a:pt x="1" y="1"/>
                    <a:pt x="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495" name="图片 494"/>
          <p:cNvPicPr>
            <a:picLocks noChangeAspect="1"/>
          </p:cNvPicPr>
          <p:nvPr/>
        </p:nvPicPr>
        <p:blipFill rotWithShape="1">
          <a:blip r:embed="rId1" cstate="print">
            <a:extLst>
              <a:ext uri="{28A0092B-C50C-407E-A947-70E740481C1C}">
                <a14:useLocalDpi xmlns:a14="http://schemas.microsoft.com/office/drawing/2010/main" val="0"/>
              </a:ext>
            </a:extLst>
          </a:blip>
          <a:srcRect t="13636"/>
          <a:stretch>
            <a:fillRect/>
          </a:stretch>
        </p:blipFill>
        <p:spPr>
          <a:xfrm>
            <a:off x="57463" y="121484"/>
            <a:ext cx="1161174" cy="755010"/>
          </a:xfrm>
          <a:prstGeom prst="rect">
            <a:avLst/>
          </a:prstGeom>
        </p:spPr>
      </p:pic>
      <p:sp>
        <p:nvSpPr>
          <p:cNvPr id="6" name="矩形 5"/>
          <p:cNvSpPr/>
          <p:nvPr/>
        </p:nvSpPr>
        <p:spPr>
          <a:xfrm>
            <a:off x="407035" y="1844675"/>
            <a:ext cx="11657330" cy="4077970"/>
          </a:xfrm>
          <a:prstGeom prst="rect">
            <a:avLst/>
          </a:prstGeom>
          <a:solidFill>
            <a:schemeClr val="bg1"/>
          </a:solidFill>
          <a:ln>
            <a:solidFill>
              <a:schemeClr val="accent4">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en-US" sz="3200" b="1">
                <a:solidFill>
                  <a:schemeClr val="tx1"/>
                </a:solidFill>
                <a:latin typeface="黑体" panose="02010609060101010101" charset="-122"/>
                <a:ea typeface="黑体" panose="02010609060101010101" charset="-122"/>
              </a:rPr>
              <a:t>①</a:t>
            </a:r>
            <a:r>
              <a:rPr lang="zh-CN" altLang="en-US" sz="3200" b="1">
                <a:solidFill>
                  <a:schemeClr val="tx1"/>
                </a:solidFill>
                <a:latin typeface="黑体" panose="02010609060101010101" charset="-122"/>
                <a:ea typeface="黑体" panose="02010609060101010101" charset="-122"/>
              </a:rPr>
              <a:t>前者，</a:t>
            </a:r>
            <a:r>
              <a:rPr lang="zh-CN" altLang="en-US" sz="3200" b="1">
                <a:solidFill>
                  <a:srgbClr val="FF0000"/>
                </a:solidFill>
                <a:highlight>
                  <a:srgbClr val="FFFF00"/>
                </a:highlight>
                <a:latin typeface="黑体" panose="02010609060101010101" charset="-122"/>
                <a:ea typeface="黑体" panose="02010609060101010101" charset="-122"/>
              </a:rPr>
              <a:t>数字媒体时代</a:t>
            </a:r>
            <a:r>
              <a:rPr lang="zh-CN" altLang="en-US" sz="3200" b="1">
                <a:solidFill>
                  <a:schemeClr val="tx1"/>
                </a:solidFill>
                <a:latin typeface="黑体" panose="02010609060101010101" charset="-122"/>
                <a:ea typeface="黑体" panose="02010609060101010101" charset="-122"/>
              </a:rPr>
              <a:t>，</a:t>
            </a:r>
            <a:r>
              <a:rPr lang="zh-CN" altLang="en-US" sz="3200" b="1">
                <a:solidFill>
                  <a:srgbClr val="FF0000"/>
                </a:solidFill>
                <a:highlight>
                  <a:srgbClr val="FFFF00"/>
                </a:highlight>
                <a:latin typeface="黑体" panose="02010609060101010101" charset="-122"/>
                <a:ea typeface="黑体" panose="02010609060101010101" charset="-122"/>
              </a:rPr>
              <a:t>受</a:t>
            </a:r>
            <a:r>
              <a:rPr lang="zh-CN" altLang="en-US" sz="3200" b="1">
                <a:solidFill>
                  <a:schemeClr val="tx1"/>
                </a:solidFill>
                <a:latin typeface="黑体" panose="02010609060101010101" charset="-122"/>
                <a:ea typeface="黑体" panose="02010609060101010101" charset="-122"/>
              </a:rPr>
              <a:t>算法推送、个人偏好影响，网民不再接触陌生和新鲜信息。</a:t>
            </a:r>
            <a:endParaRPr lang="zh-CN" altLang="en-US" sz="3200" b="1">
              <a:solidFill>
                <a:schemeClr val="tx1"/>
              </a:solidFill>
              <a:latin typeface="黑体" panose="02010609060101010101" charset="-122"/>
              <a:ea typeface="黑体" panose="02010609060101010101" charset="-122"/>
            </a:endParaRPr>
          </a:p>
          <a:p>
            <a:pPr algn="l"/>
            <a:r>
              <a:rPr lang="en-US" altLang="en-US" sz="3200" b="1">
                <a:solidFill>
                  <a:schemeClr val="tx1"/>
                </a:solidFill>
                <a:latin typeface="黑体" panose="02010609060101010101" charset="-122"/>
                <a:ea typeface="黑体" panose="02010609060101010101" charset="-122"/>
              </a:rPr>
              <a:t>②</a:t>
            </a:r>
            <a:r>
              <a:rPr lang="zh-CN" altLang="en-US" sz="3200" b="1">
                <a:solidFill>
                  <a:schemeClr val="tx1"/>
                </a:solidFill>
                <a:latin typeface="黑体" panose="02010609060101010101" charset="-122"/>
                <a:ea typeface="黑体" panose="02010609060101010101" charset="-122"/>
              </a:rPr>
              <a:t>后者，</a:t>
            </a:r>
            <a:r>
              <a:rPr lang="zh-CN" altLang="en-US" sz="3200" b="1">
                <a:solidFill>
                  <a:srgbClr val="FF0000"/>
                </a:solidFill>
                <a:highlight>
                  <a:srgbClr val="FFFF00"/>
                </a:highlight>
                <a:latin typeface="黑体" panose="02010609060101010101" charset="-122"/>
                <a:ea typeface="黑体" panose="02010609060101010101" charset="-122"/>
              </a:rPr>
              <a:t>乡土社会里</a:t>
            </a:r>
            <a:r>
              <a:rPr lang="zh-CN" altLang="en-US" sz="3200" b="1">
                <a:solidFill>
                  <a:schemeClr val="tx1"/>
                </a:solidFill>
                <a:latin typeface="黑体" panose="02010609060101010101" charset="-122"/>
                <a:ea typeface="黑体" panose="02010609060101010101" charset="-122"/>
              </a:rPr>
              <a:t>，</a:t>
            </a:r>
            <a:r>
              <a:rPr lang="zh-CN" altLang="en-US" sz="3200" b="1">
                <a:solidFill>
                  <a:srgbClr val="FF0000"/>
                </a:solidFill>
                <a:highlight>
                  <a:srgbClr val="FFFF00"/>
                </a:highlight>
                <a:latin typeface="黑体" panose="02010609060101010101" charset="-122"/>
                <a:ea typeface="黑体" panose="02010609060101010101" charset="-122"/>
              </a:rPr>
              <a:t>因</a:t>
            </a:r>
            <a:r>
              <a:rPr lang="zh-CN" altLang="en-US" sz="3200" b="1">
                <a:solidFill>
                  <a:schemeClr val="tx1"/>
                </a:solidFill>
                <a:latin typeface="黑体" panose="02010609060101010101" charset="-122"/>
                <a:ea typeface="黑体" panose="02010609060101010101" charset="-122"/>
              </a:rPr>
              <a:t>流动性差、媒介不丰富，村民们的信息来源单一，信息内容简单。（每点</a:t>
            </a:r>
            <a:r>
              <a:rPr lang="en-US" altLang="zh-CN" sz="3200" b="1">
                <a:solidFill>
                  <a:schemeClr val="tx1"/>
                </a:solidFill>
                <a:latin typeface="黑体" panose="02010609060101010101" charset="-122"/>
                <a:ea typeface="黑体" panose="02010609060101010101" charset="-122"/>
              </a:rPr>
              <a:t>2</a:t>
            </a:r>
            <a:r>
              <a:rPr lang="zh-CN" altLang="en-US" sz="3200" b="1">
                <a:solidFill>
                  <a:schemeClr val="tx1"/>
                </a:solidFill>
                <a:latin typeface="黑体" panose="02010609060101010101" charset="-122"/>
                <a:ea typeface="黑体" panose="02010609060101010101" charset="-122"/>
              </a:rPr>
              <a:t>分。</a:t>
            </a:r>
            <a:r>
              <a:rPr lang="zh-CN" altLang="en-US" sz="3200" b="1">
                <a:solidFill>
                  <a:srgbClr val="FF0000"/>
                </a:solidFill>
                <a:highlight>
                  <a:srgbClr val="FFFF00"/>
                </a:highlight>
                <a:latin typeface="黑体" panose="02010609060101010101" charset="-122"/>
                <a:ea typeface="黑体" panose="02010609060101010101" charset="-122"/>
              </a:rPr>
              <a:t>数字媒体时代和乡土社会各</a:t>
            </a:r>
            <a:r>
              <a:rPr lang="en-US" altLang="zh-CN" sz="3200" b="1">
                <a:solidFill>
                  <a:srgbClr val="FF0000"/>
                </a:solidFill>
                <a:highlight>
                  <a:srgbClr val="FFFF00"/>
                </a:highlight>
                <a:latin typeface="黑体" panose="02010609060101010101" charset="-122"/>
                <a:ea typeface="黑体" panose="02010609060101010101" charset="-122"/>
              </a:rPr>
              <a:t>1</a:t>
            </a:r>
            <a:r>
              <a:rPr lang="zh-CN" altLang="en-US" sz="3200" b="1">
                <a:solidFill>
                  <a:srgbClr val="FF0000"/>
                </a:solidFill>
                <a:highlight>
                  <a:srgbClr val="FFFF00"/>
                </a:highlight>
                <a:latin typeface="黑体" panose="02010609060101010101" charset="-122"/>
                <a:ea typeface="黑体" panose="02010609060101010101" charset="-122"/>
              </a:rPr>
              <a:t>分</a:t>
            </a:r>
            <a:r>
              <a:rPr lang="zh-CN" altLang="en-US" sz="3200" b="1">
                <a:solidFill>
                  <a:schemeClr val="tx1"/>
                </a:solidFill>
                <a:latin typeface="黑体" panose="02010609060101010101" charset="-122"/>
                <a:ea typeface="黑体" panose="02010609060101010101" charset="-122"/>
              </a:rPr>
              <a:t>，</a:t>
            </a:r>
            <a:r>
              <a:rPr lang="zh-CN" altLang="en-US" sz="3200" b="1">
                <a:solidFill>
                  <a:srgbClr val="FF0000"/>
                </a:solidFill>
                <a:highlight>
                  <a:srgbClr val="FFFF00"/>
                </a:highlight>
                <a:latin typeface="黑体" panose="02010609060101010101" charset="-122"/>
                <a:ea typeface="黑体" panose="02010609060101010101" charset="-122"/>
              </a:rPr>
              <a:t>特点剖析各</a:t>
            </a:r>
            <a:r>
              <a:rPr lang="en-US" altLang="zh-CN" sz="3200" b="1">
                <a:solidFill>
                  <a:srgbClr val="FF0000"/>
                </a:solidFill>
                <a:highlight>
                  <a:srgbClr val="FFFF00"/>
                </a:highlight>
                <a:latin typeface="黑体" panose="02010609060101010101" charset="-122"/>
                <a:ea typeface="黑体" panose="02010609060101010101" charset="-122"/>
              </a:rPr>
              <a:t>1</a:t>
            </a:r>
            <a:r>
              <a:rPr lang="zh-CN" altLang="en-US" sz="3200" b="1">
                <a:solidFill>
                  <a:srgbClr val="FF0000"/>
                </a:solidFill>
                <a:highlight>
                  <a:srgbClr val="FFFF00"/>
                </a:highlight>
                <a:latin typeface="黑体" panose="02010609060101010101" charset="-122"/>
                <a:ea typeface="黑体" panose="02010609060101010101" charset="-122"/>
              </a:rPr>
              <a:t>分</a:t>
            </a:r>
            <a:r>
              <a:rPr lang="zh-CN" altLang="en-US" sz="3200" b="1">
                <a:solidFill>
                  <a:schemeClr val="tx1"/>
                </a:solidFill>
                <a:latin typeface="黑体" panose="02010609060101010101" charset="-122"/>
                <a:ea typeface="黑体" panose="02010609060101010101" charset="-122"/>
              </a:rPr>
              <a:t>。）</a:t>
            </a:r>
            <a:endParaRPr lang="zh-CN" altLang="en-US" sz="3200" b="1">
              <a:solidFill>
                <a:schemeClr val="tx1"/>
              </a:solidFill>
              <a:latin typeface="黑体" panose="02010609060101010101" charset="-122"/>
              <a:ea typeface="黑体" panose="02010609060101010101" charset="-122"/>
            </a:endParaRPr>
          </a:p>
        </p:txBody>
      </p:sp>
      <p:sp>
        <p:nvSpPr>
          <p:cNvPr id="8" name="矩形 7"/>
          <p:cNvSpPr/>
          <p:nvPr/>
        </p:nvSpPr>
        <p:spPr>
          <a:xfrm>
            <a:off x="279400" y="165735"/>
            <a:ext cx="11657330" cy="1083310"/>
          </a:xfrm>
          <a:prstGeom prst="rect">
            <a:avLst/>
          </a:prstGeom>
          <a:solidFill>
            <a:schemeClr val="bg1"/>
          </a:solidFill>
          <a:ln>
            <a:solidFill>
              <a:schemeClr val="accent4">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b="1" dirty="0">
                <a:latin typeface="宋体" pitchFamily="2" charset="-122"/>
                <a:ea typeface="宋体" pitchFamily="2" charset="-122"/>
                <a:cs typeface="宋体" pitchFamily="2" charset="-122"/>
                <a:sym typeface="微软雅黑" panose="020B0503020204020204" charset="-122"/>
              </a:rPr>
              <a:t>有删改</a:t>
            </a:r>
            <a:endParaRPr lang="zh-CN" altLang="en-US" b="1" dirty="0">
              <a:latin typeface="宋体" pitchFamily="2" charset="-122"/>
              <a:ea typeface="宋体" pitchFamily="2" charset="-122"/>
              <a:cs typeface="宋体" pitchFamily="2" charset="-122"/>
              <a:sym typeface="微软雅黑" panose="020B0503020204020204" charset="-122"/>
            </a:endParaRPr>
          </a:p>
          <a:p>
            <a:pPr algn="ctr"/>
            <a:r>
              <a:rPr lang="zh-CN" altLang="en-US" dirty="0">
                <a:latin typeface="宋体" pitchFamily="2" charset="-122"/>
                <a:ea typeface="宋体" pitchFamily="2" charset="-122"/>
                <a:cs typeface="宋体" pitchFamily="2" charset="-122"/>
                <a:sym typeface="+mn-ea"/>
              </a:rPr>
              <a:t>瑟之问”》</a:t>
            </a:r>
            <a:endParaRPr lang="zh-CN" altLang="en-US" dirty="0"/>
          </a:p>
        </p:txBody>
      </p:sp>
      <p:sp>
        <p:nvSpPr>
          <p:cNvPr id="2" name="文本框 1"/>
          <p:cNvSpPr txBox="1"/>
          <p:nvPr/>
        </p:nvSpPr>
        <p:spPr>
          <a:xfrm>
            <a:off x="279400" y="233680"/>
            <a:ext cx="11658600" cy="953135"/>
          </a:xfrm>
          <a:prstGeom prst="rect">
            <a:avLst/>
          </a:prstGeom>
          <a:noFill/>
        </p:spPr>
        <p:txBody>
          <a:bodyPr wrap="square" rtlCol="0">
            <a:spAutoFit/>
          </a:bodyPr>
          <a:lstStyle/>
          <a:p>
            <a:r>
              <a:rPr lang="en-US" altLang="zh-CN" sz="2800" b="1">
                <a:latin typeface="宋体" pitchFamily="2" charset="-122"/>
                <a:ea typeface="宋体" pitchFamily="2" charset="-122"/>
                <a:cs typeface="宋体" pitchFamily="2" charset="-122"/>
              </a:rPr>
              <a:t>4</a:t>
            </a:r>
            <a:r>
              <a:rPr lang="zh-CN" altLang="en-US" sz="2800" b="1">
                <a:latin typeface="宋体" pitchFamily="2" charset="-122"/>
                <a:ea typeface="宋体" pitchFamily="2" charset="-122"/>
                <a:cs typeface="宋体" pitchFamily="2" charset="-122"/>
              </a:rPr>
              <a:t>．文章第二、四两段都提到</a:t>
            </a:r>
            <a:r>
              <a:rPr lang="en-US" altLang="zh-CN" sz="2800" b="1">
                <a:latin typeface="宋体" pitchFamily="2" charset="-122"/>
                <a:ea typeface="宋体" pitchFamily="2" charset="-122"/>
                <a:cs typeface="宋体" pitchFamily="2" charset="-122"/>
              </a:rPr>
              <a:t>“</a:t>
            </a:r>
            <a:r>
              <a:rPr lang="zh-CN" altLang="en-US" sz="2800" b="1">
                <a:latin typeface="宋体" pitchFamily="2" charset="-122"/>
                <a:ea typeface="宋体" pitchFamily="2" charset="-122"/>
                <a:cs typeface="宋体" pitchFamily="2" charset="-122"/>
              </a:rPr>
              <a:t>信息茧房</a:t>
            </a:r>
            <a:r>
              <a:rPr lang="en-US" altLang="zh-CN" sz="2800" b="1">
                <a:latin typeface="宋体" pitchFamily="2" charset="-122"/>
                <a:ea typeface="宋体" pitchFamily="2" charset="-122"/>
                <a:cs typeface="宋体" pitchFamily="2" charset="-122"/>
              </a:rPr>
              <a:t>”</a:t>
            </a:r>
            <a:r>
              <a:rPr lang="zh-CN" altLang="en-US" sz="2800" b="1">
                <a:latin typeface="宋体" pitchFamily="2" charset="-122"/>
                <a:ea typeface="宋体" pitchFamily="2" charset="-122"/>
                <a:cs typeface="宋体" pitchFamily="2" charset="-122"/>
              </a:rPr>
              <a:t>，都强调了信息的封闭状态，但又有区别。请简要说明。（</a:t>
            </a:r>
            <a:r>
              <a:rPr lang="en-US" altLang="zh-CN" sz="2800" b="1">
                <a:latin typeface="宋体" pitchFamily="2" charset="-122"/>
                <a:ea typeface="宋体" pitchFamily="2" charset="-122"/>
                <a:cs typeface="宋体" pitchFamily="2" charset="-122"/>
              </a:rPr>
              <a:t>4</a:t>
            </a:r>
            <a:r>
              <a:rPr lang="zh-CN" altLang="en-US" sz="2800" b="1">
                <a:latin typeface="宋体" pitchFamily="2" charset="-122"/>
                <a:ea typeface="宋体" pitchFamily="2" charset="-122"/>
                <a:cs typeface="宋体" pitchFamily="2" charset="-122"/>
              </a:rPr>
              <a:t>分）</a:t>
            </a:r>
            <a:endParaRPr lang="zh-CN" altLang="en-US" sz="2800" b="1">
              <a:latin typeface="宋体" pitchFamily="2" charset="-122"/>
              <a:ea typeface="宋体" pitchFamily="2" charset="-122"/>
              <a:cs typeface="宋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2*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2"/>
  <p:tag name="KSO_WM_UNIT_DEC_AREA_ID" val="7a0fc8b0698745d6ad0722e8468a8320"/>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65f688d7ae6442fcb995428bd21e87d9"/>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3*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3"/>
  <p:tag name="KSO_WM_UNIT_DEC_AREA_ID" val="2d38175eaa274b6b93dd86c5ba3d496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b4d3296c78d4dc2a5aaa4908b6a5c75"/>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4*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4"/>
  <p:tag name="KSO_WM_UNIT_DEC_AREA_ID" val="4d4bb544889749f5b8fc52eb15707334"/>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29b8cfffefb4198add985b610ff3e6d"/>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3*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3"/>
  <p:tag name="KSO_WM_UNIT_DEC_AREA_ID" val="19c910f2d0484c55bceef51b54f6764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d81a95f90a84859a92560da050034e3"/>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4*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4"/>
  <p:tag name="KSO_WM_UNIT_DEC_AREA_ID" val="8bbc0a62001c4fcbb344c7a5dd5d048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9972d26dc574b87a0d0a93f2770eba5"/>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3*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3"/>
  <p:tag name="KSO_WM_UNIT_DEC_AREA_ID" val="19c910f2d0484c55bceef51b54f6764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d81a95f90a84859a92560da050034e3"/>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4*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4"/>
  <p:tag name="KSO_WM_UNIT_DEC_AREA_ID" val="8bbc0a62001c4fcbb344c7a5dd5d048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9972d26dc574b87a0d0a93f2770eba5"/>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2*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2"/>
  <p:tag name="KSO_WM_UNIT_DEC_AREA_ID" val="1258916b1a754d69abfb6de36f694df5"/>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86a3ea03f62842e5bc8b9ce2c876bd28"/>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3*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3"/>
  <p:tag name="KSO_WM_UNIT_DEC_AREA_ID" val="cd21788f8d7242568a7ca1f6dd05dd6e"/>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216232c8f1645bbab52d5900d972297"/>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3*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3"/>
  <p:tag name="KSO_WM_UNIT_DEC_AREA_ID" val="19c910f2d0484c55bceef51b54f6764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d81a95f90a84859a92560da050034e3"/>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4*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4"/>
  <p:tag name="KSO_WM_UNIT_DEC_AREA_ID" val="8bbc0a62001c4fcbb344c7a5dd5d048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9972d26dc574b87a0d0a93f2770eba5"/>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3*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3"/>
  <p:tag name="KSO_WM_UNIT_DEC_AREA_ID" val="19c910f2d0484c55bceef51b54f6764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d81a95f90a84859a92560da050034e3"/>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4*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4"/>
  <p:tag name="KSO_WM_UNIT_DEC_AREA_ID" val="8bbc0a62001c4fcbb344c7a5dd5d048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9972d26dc574b87a0d0a93f2770eba5"/>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3*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3"/>
  <p:tag name="KSO_WM_UNIT_DEC_AREA_ID" val="19c910f2d0484c55bceef51b54f6764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d81a95f90a84859a92560da050034e3"/>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4*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4"/>
  <p:tag name="KSO_WM_UNIT_DEC_AREA_ID" val="8bbc0a62001c4fcbb344c7a5dd5d048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9972d26dc574b87a0d0a93f2770eba5"/>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03159_1*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1"/>
  <p:tag name="KSO_WM_UNIT_DEC_AREA_ID" val="fd65a5e2e3a54d9b82a77eae449034ae"/>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7c4a01ed5db64147948639bd33eff726"/>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3*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3"/>
  <p:tag name="KSO_WM_UNIT_DEC_AREA_ID" val="19c910f2d0484c55bceef51b54f6764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d81a95f90a84859a92560da050034e3"/>
  <p:tag name="KSO_WM_SLIDE_BACKGROUND_TYPE" val="general"/>
  <p:tag name="WM_BEAUTIFY_SHAPE_IDENTITY" val="{3a25c6cc-ab93-4a9f-92dd-1f24f42f795c}"/>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4*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4"/>
  <p:tag name="KSO_WM_UNIT_DEC_AREA_ID" val="8bbc0a62001c4fcbb344c7a5dd5d048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9972d26dc574b87a0d0a93f2770eba5"/>
  <p:tag name="KSO_WM_SLIDE_BACKGROUND_TYPE" val="general"/>
  <p:tag name="WM_BEAUTIFY_SHAPE_IDENTITY" val="{38c2cb98-050c-4fd0-aafd-d2fa15e546c0}"/>
</p:tagLst>
</file>

<file path=ppt/tags/tag28.xml><?xml version="1.0" encoding="utf-8"?>
<p:tagLst xmlns:p="http://schemas.openxmlformats.org/presentationml/2006/main">
  <p:tag name="KSO_WM_SLIDE_BACKGROUND_TYPE" val="general"/>
</p:tagLst>
</file>

<file path=ppt/tags/tag29.xml><?xml version="1.0" encoding="utf-8"?>
<p:tagLst xmlns:p="http://schemas.openxmlformats.org/presentationml/2006/main">
  <p:tag name="KSO_WM_SLIDE_BACKGROUND_TYPE" val="gener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p="http://schemas.openxmlformats.org/presentationml/2006/main">
  <p:tag name="KSO_WM_SLIDE_BACKGROUND_TYPE" val="genera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159_5*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5"/>
  <p:tag name="KSO_WM_UNIT_DEC_AREA_ID" val="4655907c7f6a49bda1321b355088111e"/>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87a10938b4ff488db065f69cdfe0cb07"/>
  <p:tag name="KSO_WM_SLIDE_BACKGROUND_TYPE" val="fram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3*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3"/>
  <p:tag name="KSO_WM_UNIT_DEC_AREA_ID" val="c0381b9e210942efb0012b40ac0c64ab"/>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1e225d36ce4d4baf8140042c85b0af36"/>
  <p:tag name="KSO_WM_SLIDE_BACKGROUND_TYPE" val="frame"/>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4*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4"/>
  <p:tag name="KSO_WM_UNIT_DEC_AREA_ID" val="28efba60fa17441b93d476d1b0baaeee"/>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7afbf4a83ca4ab3bad687cb91782d62"/>
  <p:tag name="KSO_WM_SLIDE_BACKGROUND_TYPE" val="frame"/>
</p:tagLst>
</file>

<file path=ppt/tags/tag34.xml><?xml version="1.0" encoding="utf-8"?>
<p:tagLst xmlns:p="http://schemas.openxmlformats.org/presentationml/2006/main">
  <p:tag name="KSO_WM_SLIDE_BACKGROUND_TYPE" val="frame"/>
</p:tagLst>
</file>

<file path=ppt/tags/tag35.xml><?xml version="1.0" encoding="utf-8"?>
<p:tagLst xmlns:p="http://schemas.openxmlformats.org/presentationml/2006/main">
  <p:tag name="KSO_WM_SLIDE_BACKGROUND_TYPE" val="frame"/>
</p:tagLst>
</file>

<file path=ppt/tags/tag36.xml><?xml version="1.0" encoding="utf-8"?>
<p:tagLst xmlns:p="http://schemas.openxmlformats.org/presentationml/2006/main">
  <p:tag name="KSO_WM_SLIDE_BACKGROUND_TYPE" val="frame"/>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159_5*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5"/>
  <p:tag name="KSO_WM_UNIT_DEC_AREA_ID" val="0d70a11b83314ba89297457ae0d4b6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32c247dd97d54ef6918481c81d4dc039"/>
  <p:tag name="KSO_WM_SLIDE_BACKGROUND_TYPE" val="leftRigh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3*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3"/>
  <p:tag name="KSO_WM_UNIT_DEC_AREA_ID" val="85f5cf56d08743e4a615f23bf62dc63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3bf28a77f54b4f978ef6ad8a9214dee3"/>
  <p:tag name="KSO_WM_SLIDE_BACKGROUND_TYPE" val="leftRight"/>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4*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4"/>
  <p:tag name="KSO_WM_UNIT_DEC_AREA_ID" val="f7652934317d43d48b9153af4e0b4f89"/>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80794c2f2255484ab087a55fb21c2de0"/>
  <p:tag name="KSO_WM_SLIDE_BACKGROUND_TYPE" val="leftRight"/>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p="http://schemas.openxmlformats.org/presentationml/2006/main">
  <p:tag name="KSO_WM_SLIDE_BACKGROUND_TYPE" val="leftRight"/>
</p:tagLst>
</file>

<file path=ppt/tags/tag41.xml><?xml version="1.0" encoding="utf-8"?>
<p:tagLst xmlns:p="http://schemas.openxmlformats.org/presentationml/2006/main">
  <p:tag name="KSO_WM_SLIDE_BACKGROUND_TYPE" val="leftRight"/>
</p:tagLst>
</file>

<file path=ppt/tags/tag42.xml><?xml version="1.0" encoding="utf-8"?>
<p:tagLst xmlns:p="http://schemas.openxmlformats.org/presentationml/2006/main">
  <p:tag name="KSO_WM_SLIDE_BACKGROUND_TYPE" val="leftRight"/>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159_5*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5"/>
  <p:tag name="KSO_WM_UNIT_DEC_AREA_ID" val="8326ee0c64c04acf85f95d7d14cd58f8"/>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4cab2521b34412ea097f05c6ae0f568"/>
  <p:tag name="KSO_WM_SLIDE_BACKGROUND_TYPE" val="topBotto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3*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3"/>
  <p:tag name="KSO_WM_UNIT_DEC_AREA_ID" val="cf9e3b926f364fe78ad52907405b697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48ab0f6b16f4037bdd0de10af3a3f6a"/>
  <p:tag name="KSO_WM_SLIDE_BACKGROUND_TYPE" val="topBotto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4*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4"/>
  <p:tag name="KSO_WM_UNIT_DEC_AREA_ID" val="f8fbe6e5596945e2923b765c452b586b"/>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1c60da4554a41008ae246386aa05ca2"/>
  <p:tag name="KSO_WM_SLIDE_BACKGROUND_TYPE" val="topBottom"/>
</p:tagLst>
</file>

<file path=ppt/tags/tag46.xml><?xml version="1.0" encoding="utf-8"?>
<p:tagLst xmlns:p="http://schemas.openxmlformats.org/presentationml/2006/main">
  <p:tag name="KSO_WM_SLIDE_BACKGROUND_TYPE" val="topBottom"/>
</p:tagLst>
</file>

<file path=ppt/tags/tag47.xml><?xml version="1.0" encoding="utf-8"?>
<p:tagLst xmlns:p="http://schemas.openxmlformats.org/presentationml/2006/main">
  <p:tag name="KSO_WM_SLIDE_BACKGROUND_TYPE" val="topBottom"/>
</p:tagLst>
</file>

<file path=ppt/tags/tag48.xml><?xml version="1.0" encoding="utf-8"?>
<p:tagLst xmlns:p="http://schemas.openxmlformats.org/presentationml/2006/main">
  <p:tag name="KSO_WM_SLIDE_BACKGROUND_TYPE" val="topBotto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159_5*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5"/>
  <p:tag name="KSO_WM_UNIT_DEC_AREA_ID" val="6d86067d3b854285ad55814802f535e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1edd46a1b614cb0914810b9fac7c5bd"/>
  <p:tag name="KSO_WM_SLIDE_BACKGROUND_TYPE" val="bottomTop"/>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3*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3"/>
  <p:tag name="KSO_WM_UNIT_DEC_AREA_ID" val="a264ae0df2d24f32a11bbb131b0be4f0"/>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d60656407b824c6082a27c59c691045f"/>
  <p:tag name="KSO_WM_SLIDE_BACKGROUND_TYPE" val="bottomTop"/>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4*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4"/>
  <p:tag name="KSO_WM_UNIT_DEC_AREA_ID" val="32e5707bc01549c0b66b2e9de841039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48787aebd5ce4fa09160f2715c9b9702"/>
  <p:tag name="KSO_WM_SLIDE_BACKGROUND_TYPE" val="bottomTop"/>
</p:tagLst>
</file>

<file path=ppt/tags/tag52.xml><?xml version="1.0" encoding="utf-8"?>
<p:tagLst xmlns:p="http://schemas.openxmlformats.org/presentationml/2006/main">
  <p:tag name="KSO_WM_SLIDE_BACKGROUND_TYPE" val="bottomTop"/>
</p:tagLst>
</file>

<file path=ppt/tags/tag53.xml><?xml version="1.0" encoding="utf-8"?>
<p:tagLst xmlns:p="http://schemas.openxmlformats.org/presentationml/2006/main">
  <p:tag name="KSO_WM_SLIDE_BACKGROUND_TYPE" val="bottomTop"/>
</p:tagLst>
</file>

<file path=ppt/tags/tag54.xml><?xml version="1.0" encoding="utf-8"?>
<p:tagLst xmlns:p="http://schemas.openxmlformats.org/presentationml/2006/main">
  <p:tag name="KSO_WM_SLIDE_BACKGROUND_TYPE" val="bottomTop"/>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159_5*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5"/>
  <p:tag name="KSO_WM_UNIT_DEC_AREA_ID" val="1296115ed80d4602ba809cc187acb998"/>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675fd9f38874482b41119da081388aa"/>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3*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3"/>
  <p:tag name="KSO_WM_UNIT_DEC_AREA_ID" val="f5f5e1e2540b4a888492ab64924ce7fe"/>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86678b7fafa84002b6c2ca78c5c97af8"/>
  <p:tag name="KSO_WM_SLIDE_BACKGROUND_TYPE" val="navigation"/>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4*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4"/>
  <p:tag name="KSO_WM_UNIT_DEC_AREA_ID" val="7833224bed4a40aa988af3b951e16a6e"/>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1144ae36296947a79db3d8fa7acba0f0"/>
  <p:tag name="KSO_WM_SLIDE_BACKGROUND_TYPE" val="navigation"/>
</p:tagLst>
</file>

<file path=ppt/tags/tag58.xml><?xml version="1.0" encoding="utf-8"?>
<p:tagLst xmlns:p="http://schemas.openxmlformats.org/presentationml/2006/main">
  <p:tag name="KSO_WM_SLIDE_BACKGROUND_TYPE" val="navigation"/>
</p:tagLst>
</file>

<file path=ppt/tags/tag59.xml><?xml version="1.0" encoding="utf-8"?>
<p:tagLst xmlns:p="http://schemas.openxmlformats.org/presentationml/2006/main">
  <p:tag name="KSO_WM_SLIDE_BACKGROUND_TYPE" val="navigation"/>
</p:tagLst>
</file>

<file path=ppt/tags/tag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0.xml><?xml version="1.0" encoding="utf-8"?>
<p:tagLst xmlns:p="http://schemas.openxmlformats.org/presentationml/2006/main">
  <p:tag name="KSO_WM_SLIDE_BACKGROUND_TYPE" val="navigation"/>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159_5*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5"/>
  <p:tag name="KSO_WM_UNIT_DEC_AREA_ID" val="2f811d9ba57148e3ae2b37fa0a1e831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fc82cb903d6c4e52907f7c81fc6b2a55"/>
  <p:tag name="KSO_WM_SLIDE_BACKGROUND_TYPE" val="bel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3*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3"/>
  <p:tag name="KSO_WM_UNIT_DEC_AREA_ID" val="c5ed33f72ad341a881a0f5778a98d65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0e28ab56a8b47f486bf1bdab9b33211"/>
  <p:tag name="KSO_WM_SLIDE_BACKGROUND_TYPE" val="belt"/>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4*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4"/>
  <p:tag name="KSO_WM_UNIT_DEC_AREA_ID" val="3a8542ae518643c3b6f8ccd039e0cbe7"/>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511ee6735214d5eab6f98d403d91c2c"/>
  <p:tag name="KSO_WM_SLIDE_BACKGROUND_TYPE" val="belt"/>
</p:tagLst>
</file>

<file path=ppt/tags/tag64.xml><?xml version="1.0" encoding="utf-8"?>
<p:tagLst xmlns:p="http://schemas.openxmlformats.org/presentationml/2006/main">
  <p:tag name="KSO_WM_SLIDE_BACKGROUND_TYPE" val="belt"/>
</p:tagLst>
</file>

<file path=ppt/tags/tag65.xml><?xml version="1.0" encoding="utf-8"?>
<p:tagLst xmlns:p="http://schemas.openxmlformats.org/presentationml/2006/main">
  <p:tag name="KSO_WM_SLIDE_BACKGROUND_TYPE" val="belt"/>
</p:tagLst>
</file>

<file path=ppt/tags/tag66.xml><?xml version="1.0" encoding="utf-8"?>
<p:tagLst xmlns:p="http://schemas.openxmlformats.org/presentationml/2006/main">
  <p:tag name="KSO_WM_SLIDE_BACKGROUND_TYPE" val="belt"/>
</p:tagLst>
</file>

<file path=ppt/tags/tag67.xml><?xml version="1.0" encoding="utf-8"?>
<p:tagLst xmlns:p="http://schemas.openxmlformats.org/presentationml/2006/main">
  <p:tag name="KSO_WM_TEMPLATE_CATEGORY" val="custom"/>
  <p:tag name="KSO_WM_TEMPLATE_INDEX" val="20203159"/>
</p:tagLst>
</file>

<file path=ppt/tags/tag68.xml><?xml version="1.0" encoding="utf-8"?>
<p:tagLst xmlns:p="http://schemas.openxmlformats.org/presentationml/2006/main">
  <p:tag name="KSO_WM_TEMPLATE_CATEGORY" val="custom"/>
  <p:tag name="KSO_WM_TEMPLATE_INDEX" val="20203159"/>
</p:tagLst>
</file>

<file path=ppt/tags/tag69.xml><?xml version="1.0" encoding="utf-8"?>
<p:tagLst xmlns:p="http://schemas.openxmlformats.org/presentationml/2006/main">
  <p:tag name="KSO_WM_BEAUTIFY_FLAG" val="#wm#"/>
  <p:tag name="KSO_WM_TAG_VERSION" val="1.0"/>
  <p:tag name="KSO_WM_TEMPLATE_CATEGORY" val="custom"/>
  <p:tag name="KSO_WM_TEMPLATE_INDEX" val="20203159"/>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03159_1*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1"/>
  <p:tag name="KSO_WM_UNIT_DEC_AREA_ID" val="fd65a5e2e3a54d9b82a77eae449034ae"/>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7c4a01ed5db64147948639bd33eff726"/>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159_1*a*1"/>
  <p:tag name="KSO_WM_TEMPLATE_CATEGORY" val="custom"/>
  <p:tag name="KSO_WM_TEMPLATE_INDEX" val="20203159"/>
  <p:tag name="KSO_WM_UNIT_LAYERLEVEL" val="1"/>
  <p:tag name="KSO_WM_TAG_VERSION" val="1.0"/>
  <p:tag name="KSO_WM_BEAUTIFY_FLAG" val="#wm#"/>
  <p:tag name="KSO_WM_UNIT_ISCONTENTSTITLE" val="0"/>
  <p:tag name="KSO_WM_UNIT_NOCLEAR" val="0"/>
  <p:tag name="KSO_WM_UNIT_VALUE" val="24"/>
  <p:tag name="KSO_WM_UNIT_TYPE" val="a"/>
  <p:tag name="KSO_WM_UNIT_INDEX" val="1"/>
  <p:tag name="KSO_WM_UNIT_ISNUMDGMTITLE" val="0"/>
  <p:tag name="KSO_WM_UNIT_PRESET_TEXT" val="森系小清新通用模板"/>
  <p:tag name="KSO_WM_UNIT_BLOCK" val="0"/>
  <p:tag name="KSO_WM_UNIT_DEC_AREA_ID" val="ac313ca19ebc4275acbea6459fe94adb"/>
  <p:tag name="KSO_WM_UNIT_DEFAULT_FONT" val="24;60;4"/>
  <p:tag name="KSO_WM_CHIP_GROUPID" val="5f2a199145e1f15ec24fe3e1"/>
  <p:tag name="KSO_WM_CHIP_XID" val="5f2a199145e1f15ec24fe3e2"/>
  <p:tag name="KSO_WM_CHIP_FILLAREA_FILL_RULE" val="{&quot;fill_align&quot;:&quot;cm&quot;,&quot;fill_mode&quot;:&quot;adaptive&quot;,&quot;sacle_strategy&quot;:&quot;smart&quot;}"/>
  <p:tag name="KSO_WM_ASSEMBLE_CHIP_INDEX" val="fa5da83aef1c4971acff1551377dfc87"/>
  <p:tag name="KSO_WM_UNIT_TEXT_FILL_FORE_SCHEMECOLOR_INDEX_BRIGHTNESS" val="0.15"/>
  <p:tag name="KSO_WM_UNIT_TEXT_FILL_FORE_SCHEMECOLOR_INDEX" val="13"/>
  <p:tag name="KSO_WM_UNIT_TEXT_FILL_TYPE" val="1"/>
  <p:tag name="KSO_WM_UNIT_SMARTLAYOUT_COMPRESS_INFO" val="{&#10;    &quot;id&quot;: &quot;2020-11-18T15:59:46&quot;,&#10;    &quot;max&quot;: 4.0652057293755206e-06,&#10;    &quot;parentMax&quot;: {&#10;        &quot;max&quot;: 34.560000000000002&#10;    },&#10;    &quot;topChanged&quot;: 0&#10;}&#10;"/>
</p:tagLst>
</file>

<file path=ppt/tags/tag71.xml><?xml version="1.0" encoding="utf-8"?>
<p:tagLst xmlns:p="http://schemas.openxmlformats.org/presentationml/2006/main">
  <p:tag name="KSO_WM_CHIP_INFOS" val="{&quot;layout_type&quot;:&quot;formiddle3&quot;,&quot;slide_type&quot;:[&quot;title&quot;],&quot;aspect_ratio&quot;:&quot;16:9&quot;}"/>
  <p:tag name="KSO_WM_CHIP_XID" val="5ebe041a0ac41c4a0a52557e"/>
  <p:tag name="KSO_WM_CHIP_FILLPROP" val="[[{&quot;fill_id&quot;:&quot;0fc8cb0b5be24332a6c5a6db9e174d8a&quot;,&quot;fill_align&quot;:&quot;cm&quot;,&quot;text_align&quot;:&quot;cm&quot;,&quot;text_direction&quot;:&quot;horizontal&quot;,&quot;chip_types&quot;:[&quot;text&quot;,&quot;header&quot;]}]]"/>
  <p:tag name="KSO_WM_SLIDE_ID" val="custom20203159_1"/>
  <p:tag name="KSO_WM_TEMPLATE_SUBCATEGORY" val="21"/>
  <p:tag name="KSO_WM_TEMPLATE_MASTER_TYPE" val="1"/>
  <p:tag name="KSO_WM_TEMPLATE_COLOR_TYPE" val="1"/>
  <p:tag name="KSO_WM_SLIDE_TYPE" val="title"/>
  <p:tag name="KSO_WM_SLIDE_SUBTYPE" val="pureTxt"/>
  <p:tag name="KSO_WM_SLIDE_ITEM_CNT" val="0"/>
  <p:tag name="KSO_WM_SLIDE_INDEX" val="1"/>
  <p:tag name="KSO_WM_SLIDE_SIZE" val="700*380"/>
  <p:tag name="KSO_WM_SLIDE_POSITION" val="130*79"/>
  <p:tag name="KSO_WM_TAG_VERSION" val="1.0"/>
  <p:tag name="KSO_WM_BEAUTIFY_FLAG" val="#wm#"/>
  <p:tag name="KSO_WM_TEMPLATE_CATEGORY" val="custom"/>
  <p:tag name="KSO_WM_TEMPLATE_INDEX" val="20203159"/>
  <p:tag name="KSO_WM_SLIDE_LAYOUT" val="a_b"/>
  <p:tag name="KSO_WM_SLIDE_LAYOUT_CNT" val="1_1"/>
  <p:tag name="KSO_WM_CHIP_GROUPID" val="5ebf6661ddc3daf3fef3f760"/>
  <p:tag name="KSO_WM_SLIDE_LAYOUT_INFO" val="{&quot;id&quot;:&quot;2020-11-18T15:59:46&quot;,&quot;maxSize&quot;:{&quot;size1&quot;:50.171757902922458},&quot;minSize&quot;:{&quot;size1&quot;:37.371757902922454},&quot;normalSize&quot;:{&quot;size1&quot;:50.171757902922451},&quot;subLayout&quot;:[{&quot;id&quot;:&quot;2020-11-18T15:59:46&quot;,&quot;margin&quot;:{&quot;bottom&quot;:0.38674473762512207,&quot;left&quot;:5.4248156547546387,&quot;right&quot;:5.4175839424133301,&quot;top&quot;:2.8221666812896729},&quot;type&quot;:0},{&quot;id&quot;:&quot;2020-11-18T15:59:46&quot;,&quot;margin&quot;:{&quot;bottom&quot;:2.8221719264984131,&quot;left&quot;:5.4248189926147461,&quot;right&quot;:5.4175863265991211,&quot;top&quot;:1.4339815378189087},&quot;type&quot;:0}],&quot;type&quot;:0}"/>
  <p:tag name="KSO_WM_SLIDE_BK_DARK_LIGHT" val="2"/>
  <p:tag name="KSO_WM_SLIDE_BACKGROUND_TYPE" val="general"/>
  <p:tag name="KSO_WM_SLIDE_SUPPORT_FEATURE_TYPE" val="0"/>
  <p:tag name="KSO_WM_TEMPLATE_MASTER_THUMB_INDEX" val="13"/>
  <p:tag name="KSO_WM_TEMPLATE_ASSEMBLE_XID" val="5fb4d46230a0f79ad1c7db40"/>
  <p:tag name="KSO_WM_TEMPLATE_ASSEMBLE_GROUPID" val="5fb2477fbfe68cd3a0894ed0"/>
  <p:tag name="KSO_WM_TEMPLATE_THUMBS_INDEX" val="1、7、16、17、18、46"/>
</p:tagLst>
</file>

<file path=ppt/tags/tag72.xml><?xml version="1.0" encoding="utf-8"?>
<p:tagLst xmlns:p="http://schemas.openxmlformats.org/presentationml/2006/main">
  <p:tag name="KSO_WM_BEAUTIFY_FLAG" val="#wm#"/>
  <p:tag name="KSO_WM_TEMPLATE_CATEGORY" val="custom"/>
  <p:tag name="KSO_WM_TEMPLATE_INDEX" val="20203159"/>
</p:tagLst>
</file>

<file path=ppt/tags/tag73.xml><?xml version="1.0" encoding="utf-8"?>
<p:tagLst xmlns:p="http://schemas.openxmlformats.org/presentationml/2006/main">
  <p:tag name="KSO_WM_BEAUTIFY_FLAG" val="#wm#"/>
  <p:tag name="KSO_WM_TEMPLATE_CATEGORY" val="custom"/>
  <p:tag name="KSO_WM_TEMPLATE_INDEX" val="20203159"/>
</p:tagLst>
</file>

<file path=ppt/tags/tag74.xml><?xml version="1.0" encoding="utf-8"?>
<p:tagLst xmlns:p="http://schemas.openxmlformats.org/presentationml/2006/main">
  <p:tag name="KSO_WM_BEAUTIFY_FLAG" val="#wm#"/>
  <p:tag name="KSO_WM_TEMPLATE_CATEGORY" val="custom"/>
  <p:tag name="KSO_WM_TEMPLATE_INDEX" val="20203159"/>
</p:tagLst>
</file>

<file path=ppt/tags/tag75.xml><?xml version="1.0" encoding="utf-8"?>
<p:tagLst xmlns:p="http://schemas.openxmlformats.org/presentationml/2006/main">
  <p:tag name="KSO_WM_BEAUTIFY_FLAG" val="#wm#"/>
  <p:tag name="KSO_WM_TEMPLATE_CATEGORY" val="custom"/>
  <p:tag name="KSO_WM_TEMPLATE_INDEX" val="20203159"/>
</p:tagLst>
</file>

<file path=ppt/tags/tag76.xml><?xml version="1.0" encoding="utf-8"?>
<p:tagLst xmlns:p="http://schemas.openxmlformats.org/presentationml/2006/main">
  <p:tag name="KSO_WM_BEAUTIFY_FLAG" val="#wm#"/>
  <p:tag name="KSO_WM_TEMPLATE_CATEGORY" val="custom"/>
  <p:tag name="KSO_WM_TEMPLATE_INDEX" val="20203159"/>
</p:tagLst>
</file>

<file path=ppt/tags/tag77.xml><?xml version="1.0" encoding="utf-8"?>
<p:tagLst xmlns:p="http://schemas.openxmlformats.org/presentationml/2006/main">
  <p:tag name="KSO_WM_BEAUTIFY_FLAG" val="#wm#"/>
  <p:tag name="KSO_WM_TEMPLATE_CATEGORY" val="custom"/>
  <p:tag name="KSO_WM_TEMPLATE_INDEX" val="20203159"/>
</p:tagLst>
</file>

<file path=ppt/tags/tag78.xml><?xml version="1.0" encoding="utf-8"?>
<p:tagLst xmlns:p="http://schemas.openxmlformats.org/presentationml/2006/main">
  <p:tag name="KSO_WM_BEAUTIFY_FLAG" val="#wm#"/>
  <p:tag name="KSO_WM_TEMPLATE_CATEGORY" val="custom"/>
  <p:tag name="KSO_WM_TEMPLATE_INDEX" val="20203159"/>
</p:tagLst>
</file>

<file path=ppt/tags/tag79.xml><?xml version="1.0" encoding="utf-8"?>
<p:tagLst xmlns:p="http://schemas.openxmlformats.org/presentationml/2006/main">
  <p:tag name="KSO_WM_BEAUTIFY_FLAG" val="#wm#"/>
  <p:tag name="KSO_WM_TEMPLATE_CATEGORY" val="custom"/>
  <p:tag name="KSO_WM_TEMPLATE_INDEX" val="20203159"/>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3*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3"/>
  <p:tag name="KSO_WM_UNIT_DEC_AREA_ID" val="19c910f2d0484c55bceef51b54f6764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d81a95f90a84859a92560da050034e3"/>
</p:tagLst>
</file>

<file path=ppt/tags/tag80.xml><?xml version="1.0" encoding="utf-8"?>
<p:tagLst xmlns:p="http://schemas.openxmlformats.org/presentationml/2006/main">
  <p:tag name="KSO_WM_BEAUTIFY_FLAG" val="#wm#"/>
  <p:tag name="KSO_WM_TEMPLATE_CATEGORY" val="custom"/>
  <p:tag name="KSO_WM_TEMPLATE_INDEX" val="20203159"/>
</p:tagLst>
</file>

<file path=ppt/tags/tag81.xml><?xml version="1.0" encoding="utf-8"?>
<p:tagLst xmlns:p="http://schemas.openxmlformats.org/presentationml/2006/main">
  <p:tag name="KSO_WM_BEAUTIFY_FLAG" val="#wm#"/>
  <p:tag name="KSO_WM_TEMPLATE_CATEGORY" val="custom"/>
  <p:tag name="KSO_WM_TEMPLATE_INDEX" val="20203159"/>
</p:tagLst>
</file>

<file path=ppt/tags/tag82.xml><?xml version="1.0" encoding="utf-8"?>
<p:tagLst xmlns:p="http://schemas.openxmlformats.org/presentationml/2006/main">
  <p:tag name="KSO_WM_BEAUTIFY_FLAG" val="#wm#"/>
  <p:tag name="KSO_WM_TEMPLATE_CATEGORY" val="custom"/>
  <p:tag name="KSO_WM_TEMPLATE_INDEX" val="20203159"/>
</p:tagLst>
</file>

<file path=ppt/tags/tag83.xml><?xml version="1.0" encoding="utf-8"?>
<p:tagLst xmlns:p="http://schemas.openxmlformats.org/presentationml/2006/main">
  <p:tag name="KSO_WM_BEAUTIFY_FLAG" val="#wm#"/>
  <p:tag name="KSO_WM_TEMPLATE_CATEGORY" val="custom"/>
  <p:tag name="KSO_WM_TEMPLATE_INDEX" val="20203159"/>
</p:tagLst>
</file>

<file path=ppt/tags/tag84.xml><?xml version="1.0" encoding="utf-8"?>
<p:tagLst xmlns:p="http://schemas.openxmlformats.org/presentationml/2006/main">
  <p:tag name="KSO_WM_BEAUTIFY_FLAG" val="#wm#"/>
  <p:tag name="KSO_WM_TEMPLATE_CATEGORY" val="custom"/>
  <p:tag name="KSO_WM_TEMPLATE_INDEX" val="20203159"/>
</p:tagLst>
</file>

<file path=ppt/tags/tag85.xml><?xml version="1.0" encoding="utf-8"?>
<p:tagLst xmlns:p="http://schemas.openxmlformats.org/presentationml/2006/main">
  <p:tag name="KSO_WM_BEAUTIFY_FLAG" val="#wm#"/>
  <p:tag name="KSO_WM_TEMPLATE_CATEGORY" val="custom"/>
  <p:tag name="KSO_WM_TEMPLATE_INDEX" val="20203159"/>
</p:tagLst>
</file>

<file path=ppt/tags/tag86.xml><?xml version="1.0" encoding="utf-8"?>
<p:tagLst xmlns:p="http://schemas.openxmlformats.org/presentationml/2006/main">
  <p:tag name="KSO_WM_BEAUTIFY_FLAG" val="#wm#"/>
  <p:tag name="KSO_WM_TEMPLATE_CATEGORY" val="custom"/>
  <p:tag name="KSO_WM_TEMPLATE_INDEX" val="20203159"/>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159_4*i*1"/>
  <p:tag name="KSO_WM_TEMPLATE_CATEGORY" val="chip"/>
  <p:tag name="KSO_WM_TEMPLATE_INDEX" val="20203159"/>
  <p:tag name="KSO_WM_UNIT_LAYERLEVEL" val="1"/>
  <p:tag name="KSO_WM_TAG_VERSION" val="1.0"/>
  <p:tag name="KSO_WM_BEAUTIFY_FLAG" val="#wm#"/>
  <p:tag name="KSO_WM_CHIP_GROUPID" val="5fb2477fbfe68cd3a0894ed0"/>
  <p:tag name="KSO_WM_CHIP_XID" val="5fb2477fbfe68cd3a0894ed4"/>
  <p:tag name="KSO_WM_UNIT_DEC_AREA_ID" val="8bbc0a62001c4fcbb344c7a5dd5d048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9972d26dc574b87a0d0a93f2770eba5"/>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EEF1F1"/>
      </a:dk2>
      <a:lt2>
        <a:srgbClr val="FFFFFF"/>
      </a:lt2>
      <a:accent1>
        <a:srgbClr val="9ABEC5"/>
      </a:accent1>
      <a:accent2>
        <a:srgbClr val="99B7CB"/>
      </a:accent2>
      <a:accent3>
        <a:srgbClr val="A0B0CC"/>
      </a:accent3>
      <a:accent4>
        <a:srgbClr val="ACA7C6"/>
      </a:accent4>
      <a:accent5>
        <a:srgbClr val="B99FB9"/>
      </a:accent5>
      <a:accent6>
        <a:srgbClr val="C499A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3466</Words>
  <Application>WPS 演示</Application>
  <PresentationFormat/>
  <Paragraphs>141</Paragraphs>
  <Slides>18</Slides>
  <Notes>0</Notes>
  <HiddenSlides>0</HiddenSlides>
  <MMClips>0</MMClips>
  <ScaleCrop>false</ScaleCrop>
  <HeadingPairs>
    <vt:vector size="6" baseType="variant">
      <vt:variant>
        <vt:lpstr>已用的字体</vt:lpstr>
      </vt:variant>
      <vt:variant>
        <vt:i4>31</vt:i4>
      </vt:variant>
      <vt:variant>
        <vt:lpstr>主题</vt:lpstr>
      </vt:variant>
      <vt:variant>
        <vt:i4>2</vt:i4>
      </vt:variant>
      <vt:variant>
        <vt:lpstr>幻灯片标题</vt:lpstr>
      </vt:variant>
      <vt:variant>
        <vt:i4>18</vt:i4>
      </vt:variant>
    </vt:vector>
  </HeadingPairs>
  <TitlesOfParts>
    <vt:vector size="51" baseType="lpstr">
      <vt:lpstr>Arial</vt:lpstr>
      <vt:lpstr>宋体</vt:lpstr>
      <vt:lpstr>Wingdings</vt:lpstr>
      <vt:lpstr>汉仪书宋二KW</vt:lpstr>
      <vt:lpstr>微软雅黑</vt:lpstr>
      <vt:lpstr>汉仪旗黑</vt:lpstr>
      <vt:lpstr>Wingdings</vt:lpstr>
      <vt:lpstr>汉仪旗黑-85S</vt:lpstr>
      <vt:lpstr>汉仪中黑KW</vt:lpstr>
      <vt:lpstr>Lantinghei SC Extralight</vt:lpstr>
      <vt:lpstr>Times New Roman</vt:lpstr>
      <vt:lpstr>楷体</vt:lpstr>
      <vt:lpstr>汉仪楷体KW</vt:lpstr>
      <vt:lpstr>Times New Roman</vt:lpstr>
      <vt:lpstr>宋体</vt:lpstr>
      <vt:lpstr>黑体</vt:lpstr>
      <vt:lpstr>等线</vt:lpstr>
      <vt:lpstr>宋体</vt:lpstr>
      <vt:lpstr>Arial Unicode MS</vt:lpstr>
      <vt:lpstr>Calibri</vt:lpstr>
      <vt:lpstr>Helvetica Neue</vt:lpstr>
      <vt:lpstr>汉仪中等线KW</vt:lpstr>
      <vt:lpstr>微软雅黑</vt:lpstr>
      <vt:lpstr>楷体</vt:lpstr>
      <vt:lpstr>汉仪旗黑-85S</vt:lpstr>
      <vt:lpstr>等线</vt:lpstr>
      <vt:lpstr>黑体</vt:lpstr>
      <vt:lpstr>Apple Color Emoji</vt:lpstr>
      <vt:lpstr>楷体_GB2312</vt:lpstr>
      <vt:lpstr>宋体</vt:lpstr>
      <vt:lpstr>汉仪楷体简</vt:lpstr>
      <vt:lpstr>自定义设计方案</vt:lpstr>
      <vt:lpstr>1_Office 主题​​</vt:lpstr>
      <vt:lpstr>PowerPoint 演示文稿</vt:lpstr>
      <vt:lpstr>概括：语意的一致性               （完整、准确）</vt:lpstr>
      <vt:lpstr>下定义（概念=种差+属概念）</vt:lpstr>
      <vt:lpstr>压缩语段(关键词、逻辑、分层、文体：说明对象+对象特点）</vt:lpstr>
      <vt:lpstr>新闻标题（报道对象+报道事件【主要事实】）</vt:lpstr>
      <vt:lpstr>何为概括？ 如何？</vt:lpstr>
      <vt:lpstr>原文：（2023全国1卷）</vt:lpstr>
      <vt:lpstr>2025年南京市一模</vt:lpstr>
      <vt:lpstr>PowerPoint 演示文稿</vt:lpstr>
      <vt:lpstr>PowerPoint 演示文稿</vt:lpstr>
      <vt:lpstr>小结1：</vt:lpstr>
      <vt:lpstr>小结2：</vt:lpstr>
      <vt:lpstr>小结：</vt:lpstr>
      <vt:lpstr>PowerPoint 演示文稿</vt:lpstr>
      <vt:lpstr>     2025年新高考1卷  22.论文写作常通过解决一个个紧密关联的问题来完成。请写出四个问句，作为本文的写作提纲。(4分) </vt:lpstr>
      <vt:lpstr>PowerPoint 演示文稿</vt:lpstr>
      <vt:lpstr>PowerPoint 演示文稿</vt:lpstr>
      <vt:lpstr>高中学业质量水平四：</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匪夷所思</cp:lastModifiedBy>
  <cp:revision>8</cp:revision>
  <dcterms:created xsi:type="dcterms:W3CDTF">2026-04-16T01:44:33Z</dcterms:created>
  <dcterms:modified xsi:type="dcterms:W3CDTF">2026-04-16T01:44:33Z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2052-7.5.1.8994</vt:lpwstr>
  </property>
  <property fmtid="{D5CDD505-2E9C-101B-9397-08002B2CF9AE}" pid="3" name="KSOTemplateUUID">
    <vt:lpwstr>v1.0_mb_7HH4Gj711Dl+5jjU4TXZVQ==</vt:lpwstr>
  </property>
  <property fmtid="{D5CDD505-2E9C-101B-9397-08002B2CF9AE}" pid="4" name="ICV">
    <vt:lpwstr>2AAC8D1788F72585FD94DD69308ECE50_41</vt:lpwstr>
  </property>
</Properties>
</file>